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 id="2147483672" r:id="rId6"/>
  </p:sldMasterIdLst>
  <p:notesMasterIdLst>
    <p:notesMasterId r:id="rId54"/>
  </p:notesMasterIdLst>
  <p:sldIdLst>
    <p:sldId id="270" r:id="rId7"/>
    <p:sldId id="274" r:id="rId8"/>
    <p:sldId id="280" r:id="rId9"/>
    <p:sldId id="277" r:id="rId10"/>
    <p:sldId id="282" r:id="rId11"/>
    <p:sldId id="283" r:id="rId12"/>
    <p:sldId id="284" r:id="rId13"/>
    <p:sldId id="285" r:id="rId14"/>
    <p:sldId id="286" r:id="rId15"/>
    <p:sldId id="287" r:id="rId16"/>
    <p:sldId id="288" r:id="rId17"/>
    <p:sldId id="289" r:id="rId18"/>
    <p:sldId id="290" r:id="rId19"/>
    <p:sldId id="291" r:id="rId20"/>
    <p:sldId id="292" r:id="rId21"/>
    <p:sldId id="294" r:id="rId22"/>
    <p:sldId id="295" r:id="rId23"/>
    <p:sldId id="296" r:id="rId24"/>
    <p:sldId id="297" r:id="rId25"/>
    <p:sldId id="2141411337" r:id="rId26"/>
    <p:sldId id="300" r:id="rId27"/>
    <p:sldId id="279" r:id="rId28"/>
    <p:sldId id="302" r:id="rId29"/>
    <p:sldId id="303" r:id="rId30"/>
    <p:sldId id="304" r:id="rId31"/>
    <p:sldId id="305" r:id="rId32"/>
    <p:sldId id="306" r:id="rId33"/>
    <p:sldId id="307" r:id="rId34"/>
    <p:sldId id="308" r:id="rId35"/>
    <p:sldId id="309" r:id="rId36"/>
    <p:sldId id="310" r:id="rId37"/>
    <p:sldId id="311" r:id="rId38"/>
    <p:sldId id="312" r:id="rId39"/>
    <p:sldId id="313" r:id="rId40"/>
    <p:sldId id="314" r:id="rId41"/>
    <p:sldId id="315" r:id="rId42"/>
    <p:sldId id="316" r:id="rId43"/>
    <p:sldId id="317" r:id="rId44"/>
    <p:sldId id="318" r:id="rId45"/>
    <p:sldId id="319" r:id="rId46"/>
    <p:sldId id="320" r:id="rId47"/>
    <p:sldId id="321" r:id="rId48"/>
    <p:sldId id="322" r:id="rId49"/>
    <p:sldId id="323" r:id="rId50"/>
    <p:sldId id="324" r:id="rId51"/>
    <p:sldId id="325" r:id="rId52"/>
    <p:sldId id="278"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F02CEA0-AF9B-4B67-9B9E-7583A100A414}">
          <p14:sldIdLst>
            <p14:sldId id="270"/>
            <p14:sldId id="274"/>
            <p14:sldId id="280"/>
            <p14:sldId id="277"/>
            <p14:sldId id="282"/>
            <p14:sldId id="283"/>
            <p14:sldId id="284"/>
            <p14:sldId id="285"/>
            <p14:sldId id="286"/>
            <p14:sldId id="287"/>
            <p14:sldId id="288"/>
            <p14:sldId id="289"/>
            <p14:sldId id="290"/>
            <p14:sldId id="291"/>
            <p14:sldId id="292"/>
            <p14:sldId id="294"/>
            <p14:sldId id="295"/>
            <p14:sldId id="296"/>
            <p14:sldId id="297"/>
            <p14:sldId id="2141411337"/>
            <p14:sldId id="300"/>
            <p14:sldId id="279"/>
            <p14:sldId id="302"/>
            <p14:sldId id="303"/>
            <p14:sldId id="304"/>
            <p14:sldId id="305"/>
            <p14:sldId id="306"/>
            <p14:sldId id="307"/>
            <p14:sldId id="308"/>
            <p14:sldId id="309"/>
            <p14:sldId id="310"/>
            <p14:sldId id="311"/>
            <p14:sldId id="312"/>
            <p14:sldId id="313"/>
            <p14:sldId id="314"/>
            <p14:sldId id="315"/>
            <p14:sldId id="316"/>
            <p14:sldId id="317"/>
            <p14:sldId id="318"/>
            <p14:sldId id="319"/>
            <p14:sldId id="320"/>
            <p14:sldId id="321"/>
            <p14:sldId id="322"/>
            <p14:sldId id="323"/>
            <p14:sldId id="324"/>
            <p14:sldId id="325"/>
            <p14:sldId id="27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ttney Love" initials="BL" lastIdx="6" clrIdx="0">
    <p:extLst>
      <p:ext uri="{19B8F6BF-5375-455C-9EA6-DF929625EA0E}">
        <p15:presenceInfo xmlns:p15="http://schemas.microsoft.com/office/powerpoint/2012/main" userId="S::Brittney.Love@jm.ey.com::5305f1fd-72ce-4247-9f0f-b928c8a0f151" providerId="AD"/>
      </p:ext>
    </p:extLst>
  </p:cmAuthor>
  <p:cmAuthor id="2" name="Marcella Seivwright" initials="MS" lastIdx="2" clrIdx="1">
    <p:extLst>
      <p:ext uri="{19B8F6BF-5375-455C-9EA6-DF929625EA0E}">
        <p15:presenceInfo xmlns:p15="http://schemas.microsoft.com/office/powerpoint/2012/main" userId="S::Marcella.Seivwright@jm.ey.com::9ed1664e-78fd-4786-a7fc-58ae1de5bc2e" providerId="AD"/>
      </p:ext>
    </p:extLst>
  </p:cmAuthor>
  <p:cmAuthor id="3" name="David Black" initials="DB" lastIdx="4" clrIdx="2">
    <p:extLst>
      <p:ext uri="{19B8F6BF-5375-455C-9EA6-DF929625EA0E}">
        <p15:presenceInfo xmlns:p15="http://schemas.microsoft.com/office/powerpoint/2012/main" userId="S::david.black@jm.ey.com::4bd779b4-a855-4769-9cd9-58e87ea6d1ed" providerId="AD"/>
      </p:ext>
    </p:extLst>
  </p:cmAuthor>
  <p:cmAuthor id="4" name="Jane Boyt" initials="JB" lastIdx="1" clrIdx="3">
    <p:extLst>
      <p:ext uri="{19B8F6BF-5375-455C-9EA6-DF929625EA0E}">
        <p15:presenceInfo xmlns:p15="http://schemas.microsoft.com/office/powerpoint/2012/main" userId="S::Jane.Boyt@jm.ey.com::a79f4979-4771-47a3-aa3d-70234d9db46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38AB"/>
    <a:srgbClr val="7929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51EC52-987A-4FD0-8B02-C2B56E325E04}" v="80" dt="2022-03-07T15:30:49.4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868"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commentAuthors" Target="commen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JP"/>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BDA3E1-ED44-FD46-B5D3-0781C50BD094}" type="datetimeFigureOut">
              <a:rPr lang="en-JP" smtClean="0"/>
              <a:t>09/23/2022</a:t>
            </a:fld>
            <a:endParaRPr lang="en-JP"/>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JP"/>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JP"/>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49A63A-60AC-EC42-BC1F-573010B4D2EC}" type="slidenum">
              <a:rPr lang="en-JP" smtClean="0"/>
              <a:t>‹#›</a:t>
            </a:fld>
            <a:endParaRPr lang="en-JP"/>
          </a:p>
        </p:txBody>
      </p:sp>
    </p:spTree>
    <p:extLst>
      <p:ext uri="{BB962C8B-B14F-4D97-AF65-F5344CB8AC3E}">
        <p14:creationId xmlns:p14="http://schemas.microsoft.com/office/powerpoint/2010/main" val="1228761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
        <p:nvSpPr>
          <p:cNvPr id="7" name="Picture Placeholder 2"/>
          <p:cNvSpPr>
            <a:spLocks noGrp="1"/>
          </p:cNvSpPr>
          <p:nvPr>
            <p:ph type="pic" idx="13"/>
          </p:nvPr>
        </p:nvSpPr>
        <p:spPr>
          <a:xfrm>
            <a:off x="3048000" y="16002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Picture Placeholder 2"/>
          <p:cNvSpPr>
            <a:spLocks noGrp="1"/>
          </p:cNvSpPr>
          <p:nvPr>
            <p:ph type="pic" idx="14"/>
          </p:nvPr>
        </p:nvSpPr>
        <p:spPr>
          <a:xfrm>
            <a:off x="3251200" y="17526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9" name="Picture Placeholder 2"/>
          <p:cNvSpPr>
            <a:spLocks noGrp="1"/>
          </p:cNvSpPr>
          <p:nvPr>
            <p:ph type="pic" idx="15"/>
          </p:nvPr>
        </p:nvSpPr>
        <p:spPr>
          <a:xfrm>
            <a:off x="3454400" y="19050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3392" y="1700808"/>
            <a:ext cx="10972800" cy="1143000"/>
          </a:xfrm>
        </p:spPr>
        <p:txBody>
          <a:bodyPr/>
          <a:lstStyle/>
          <a:p>
            <a:r>
              <a:rPr lang="en-US"/>
              <a:t>Click to edit Master title style</a:t>
            </a:r>
          </a:p>
        </p:txBody>
      </p:sp>
      <p:sp>
        <p:nvSpPr>
          <p:cNvPr id="3" name="Vertical Text Placeholder 2"/>
          <p:cNvSpPr>
            <a:spLocks noGrp="1"/>
          </p:cNvSpPr>
          <p:nvPr>
            <p:ph type="body" orient="vert" idx="1"/>
          </p:nvPr>
        </p:nvSpPr>
        <p:spPr>
          <a:xfrm>
            <a:off x="609600" y="2924944"/>
            <a:ext cx="10972800" cy="320122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
        <p:nvSpPr>
          <p:cNvPr id="7" name="Picture Placeholder 2"/>
          <p:cNvSpPr>
            <a:spLocks noGrp="1"/>
          </p:cNvSpPr>
          <p:nvPr>
            <p:ph type="pic" idx="13"/>
          </p:nvPr>
        </p:nvSpPr>
        <p:spPr>
          <a:xfrm>
            <a:off x="3048000" y="16002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Picture Placeholder 2"/>
          <p:cNvSpPr>
            <a:spLocks noGrp="1"/>
          </p:cNvSpPr>
          <p:nvPr>
            <p:ph type="pic" idx="14"/>
          </p:nvPr>
        </p:nvSpPr>
        <p:spPr>
          <a:xfrm>
            <a:off x="3251200" y="17526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9" name="Picture Placeholder 2"/>
          <p:cNvSpPr>
            <a:spLocks noGrp="1"/>
          </p:cNvSpPr>
          <p:nvPr>
            <p:ph type="pic" idx="15"/>
          </p:nvPr>
        </p:nvSpPr>
        <p:spPr>
          <a:xfrm>
            <a:off x="3454400" y="19050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4009805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99611" y="1700808"/>
            <a:ext cx="10972800" cy="1143000"/>
          </a:xfrm>
        </p:spPr>
        <p:txBody>
          <a:bodyPr/>
          <a:lstStyle/>
          <a:p>
            <a:r>
              <a:rPr lang="en-US"/>
              <a:t>Click to edit Master title style</a:t>
            </a:r>
          </a:p>
        </p:txBody>
      </p:sp>
      <p:sp>
        <p:nvSpPr>
          <p:cNvPr id="3" name="Content Placeholder 2"/>
          <p:cNvSpPr>
            <a:spLocks noGrp="1"/>
          </p:cNvSpPr>
          <p:nvPr>
            <p:ph idx="1"/>
          </p:nvPr>
        </p:nvSpPr>
        <p:spPr>
          <a:xfrm>
            <a:off x="609600" y="2996952"/>
            <a:ext cx="10972800" cy="3129212"/>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009917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2094950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585" y="170080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38949994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2390" y="1659911"/>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852936"/>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3542723"/>
            <a:ext cx="5386917"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2852936"/>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3542723"/>
            <a:ext cx="5389033"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17EBAB1-CDEE-454A-94E3-3A6D65DA9EC3}" type="datetimeFigureOut">
              <a:rPr lang="en-US" smtClean="0"/>
              <a:pPr/>
              <a:t>9/23/2022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30216791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95400" y="1700808"/>
            <a:ext cx="10972800"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F17EBAB1-CDEE-454A-94E3-3A6D65DA9EC3}" type="datetimeFigureOut">
              <a:rPr lang="en-US" smtClean="0"/>
              <a:pPr/>
              <a:t>9/23/2022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8922834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7EBAB1-CDEE-454A-94E3-3A6D65DA9EC3}" type="datetimeFigureOut">
              <a:rPr lang="en-US" smtClean="0"/>
              <a:pPr/>
              <a:t>9/23/2022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534490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4758" y="1556792"/>
            <a:ext cx="4011084" cy="84404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1556792"/>
            <a:ext cx="6815667" cy="45693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44758" y="2718843"/>
            <a:ext cx="4011084" cy="340732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757028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9611" y="1700808"/>
            <a:ext cx="10972800" cy="1143000"/>
          </a:xfrm>
        </p:spPr>
        <p:txBody>
          <a:bodyPr/>
          <a:lstStyle/>
          <a:p>
            <a:r>
              <a:rPr lang="en-US"/>
              <a:t>Click to edit Master title style</a:t>
            </a:r>
          </a:p>
        </p:txBody>
      </p:sp>
      <p:sp>
        <p:nvSpPr>
          <p:cNvPr id="3" name="Content Placeholder 2"/>
          <p:cNvSpPr>
            <a:spLocks noGrp="1"/>
          </p:cNvSpPr>
          <p:nvPr>
            <p:ph idx="1"/>
          </p:nvPr>
        </p:nvSpPr>
        <p:spPr>
          <a:xfrm>
            <a:off x="609600" y="2996952"/>
            <a:ext cx="10972800" cy="312921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rot="21376949">
            <a:off x="1727515" y="1522511"/>
            <a:ext cx="3567899" cy="244459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
        <p:nvSpPr>
          <p:cNvPr id="10" name="Picture Placeholder 2"/>
          <p:cNvSpPr>
            <a:spLocks noGrp="1"/>
          </p:cNvSpPr>
          <p:nvPr>
            <p:ph type="pic" idx="13"/>
          </p:nvPr>
        </p:nvSpPr>
        <p:spPr>
          <a:xfrm rot="466199">
            <a:off x="6328883" y="1721488"/>
            <a:ext cx="4195115" cy="293860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6512066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3392" y="1700808"/>
            <a:ext cx="10972800" cy="1143000"/>
          </a:xfrm>
        </p:spPr>
        <p:txBody>
          <a:bodyPr/>
          <a:lstStyle/>
          <a:p>
            <a:r>
              <a:rPr lang="en-US"/>
              <a:t>Click to edit Master title style</a:t>
            </a:r>
          </a:p>
        </p:txBody>
      </p:sp>
      <p:sp>
        <p:nvSpPr>
          <p:cNvPr id="3" name="Vertical Text Placeholder 2"/>
          <p:cNvSpPr>
            <a:spLocks noGrp="1"/>
          </p:cNvSpPr>
          <p:nvPr>
            <p:ph type="body" orient="vert" idx="1"/>
          </p:nvPr>
        </p:nvSpPr>
        <p:spPr>
          <a:xfrm>
            <a:off x="609600" y="2924944"/>
            <a:ext cx="10972800" cy="3201220"/>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12235696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0218164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4_Cove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4FBDA0C-A690-4CF4-A1B6-1503E171DF2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96836903"/>
      </p:ext>
    </p:extLst>
  </p:cSld>
  <p:clrMapOvr>
    <a:masterClrMapping/>
  </p:clrMapOvr>
  <p:extLst>
    <p:ext uri="{DCECCB84-F9BA-43D5-87BE-67443E8EF086}">
      <p15:sldGuideLst xmlns:p15="http://schemas.microsoft.com/office/powerpoint/2012/main">
        <p15:guide id="1" orient="horz" pos="2880">
          <p15:clr>
            <a:srgbClr val="FBAE40"/>
          </p15:clr>
        </p15:guide>
        <p15:guide id="2" pos="5124">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5_Cove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A1A421F-810E-4D04-8DA5-6668EA9232F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32" y="0"/>
            <a:ext cx="12187937" cy="6858000"/>
          </a:xfrm>
          <a:prstGeom prst="rect">
            <a:avLst/>
          </a:prstGeom>
        </p:spPr>
      </p:pic>
    </p:spTree>
    <p:extLst>
      <p:ext uri="{BB962C8B-B14F-4D97-AF65-F5344CB8AC3E}">
        <p14:creationId xmlns:p14="http://schemas.microsoft.com/office/powerpoint/2010/main" val="3498873814"/>
      </p:ext>
    </p:extLst>
  </p:cSld>
  <p:clrMapOvr>
    <a:masterClrMapping/>
  </p:clrMapOvr>
  <p:extLst>
    <p:ext uri="{DCECCB84-F9BA-43D5-87BE-67443E8EF086}">
      <p15:sldGuideLst xmlns:p15="http://schemas.microsoft.com/office/powerpoint/2012/main">
        <p15:guide id="1" orient="horz" pos="2880">
          <p15:clr>
            <a:srgbClr val="FBAE40"/>
          </p15:clr>
        </p15:guide>
        <p15:guide id="2" pos="5124">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no lin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AB383A0-4F82-4034-9989-693E24DCE943}"/>
              </a:ext>
            </a:extLst>
          </p:cNvPr>
          <p:cNvSpPr txBox="1">
            <a:spLocks/>
          </p:cNvSpPr>
          <p:nvPr userDrawn="1"/>
        </p:nvSpPr>
        <p:spPr>
          <a:xfrm>
            <a:off x="718705" y="299697"/>
            <a:ext cx="9760734" cy="314325"/>
          </a:xfrm>
          <a:prstGeom prst="rect">
            <a:avLst/>
          </a:prstGeom>
        </p:spPr>
        <p:txBody>
          <a:bodyPr vert="horz" lIns="0" tIns="0" rIns="0" bIns="0" rtlCol="0" anchor="ctr" anchorCtr="0">
            <a:noAutofit/>
          </a:bodyPr>
          <a:lstStyle>
            <a:lvl1pPr algn="l" defTabSz="913844" rtl="0" eaLnBrk="1" latinLnBrk="0" hangingPunct="1">
              <a:lnSpc>
                <a:spcPct val="150000"/>
              </a:lnSpc>
              <a:spcBef>
                <a:spcPct val="0"/>
              </a:spcBef>
              <a:buNone/>
              <a:defRPr lang="en-GB" sz="2000" b="0" kern="1200" dirty="0">
                <a:solidFill>
                  <a:schemeClr val="tx1"/>
                </a:solidFill>
                <a:latin typeface="EYInterstate Light" panose="02000506000000020004" pitchFamily="2" charset="0"/>
                <a:ea typeface="+mj-ea"/>
                <a:cs typeface="Arial" pitchFamily="34" charset="0"/>
              </a:defRPr>
            </a:lvl1pPr>
          </a:lstStyle>
          <a:p>
            <a:pPr>
              <a:spcBef>
                <a:spcPts val="0"/>
              </a:spcBef>
            </a:pPr>
            <a:endParaRPr lang="en-US" sz="1500"/>
          </a:p>
        </p:txBody>
      </p:sp>
      <p:sp>
        <p:nvSpPr>
          <p:cNvPr id="7" name="Slide Number Placeholder 5">
            <a:extLst>
              <a:ext uri="{FF2B5EF4-FFF2-40B4-BE49-F238E27FC236}">
                <a16:creationId xmlns:a16="http://schemas.microsoft.com/office/drawing/2014/main" id="{DFF89960-D951-48B4-8A98-BE36E706B63C}"/>
              </a:ext>
            </a:extLst>
          </p:cNvPr>
          <p:cNvSpPr>
            <a:spLocks noGrp="1"/>
          </p:cNvSpPr>
          <p:nvPr>
            <p:ph type="sldNum" sz="quarter" idx="4"/>
          </p:nvPr>
        </p:nvSpPr>
        <p:spPr>
          <a:xfrm>
            <a:off x="835379" y="6516456"/>
            <a:ext cx="2038944" cy="180000"/>
          </a:xfrm>
          <a:prstGeom prst="rect">
            <a:avLst/>
          </a:prstGeom>
        </p:spPr>
        <p:txBody>
          <a:bodyPr vert="horz" lIns="0" tIns="45720" rIns="0" bIns="45720" rtlCol="0" anchor="ctr"/>
          <a:lstStyle>
            <a:lvl1pPr marL="0" algn="l" defTabSz="914333" rtl="0" eaLnBrk="1" latinLnBrk="0" hangingPunct="1">
              <a:defRPr lang="en-GB" sz="675" b="0" kern="1200" smtClean="0">
                <a:solidFill>
                  <a:schemeClr val="bg1"/>
                </a:solidFill>
                <a:latin typeface="+mn-lt"/>
                <a:ea typeface="+mn-ea"/>
                <a:cs typeface="+mn-cs"/>
              </a:defRPr>
            </a:lvl1pPr>
          </a:lstStyle>
          <a:p>
            <a:r>
              <a:rPr lang="en-IN"/>
              <a:t>Page </a:t>
            </a:r>
            <a:fld id="{F1BC30E3-FFE5-4B91-AA19-87A149EBB9EE}" type="slidenum">
              <a:rPr smtClean="0"/>
              <a:pPr/>
              <a:t>‹#›</a:t>
            </a:fld>
            <a:endParaRPr/>
          </a:p>
        </p:txBody>
      </p:sp>
      <p:sp>
        <p:nvSpPr>
          <p:cNvPr id="9" name="Title Placeholder 1">
            <a:extLst>
              <a:ext uri="{FF2B5EF4-FFF2-40B4-BE49-F238E27FC236}">
                <a16:creationId xmlns:a16="http://schemas.microsoft.com/office/drawing/2014/main" id="{6BAF3664-A977-4295-93CF-4C1AB0E7CD7F}"/>
              </a:ext>
            </a:extLst>
          </p:cNvPr>
          <p:cNvSpPr>
            <a:spLocks noGrp="1"/>
          </p:cNvSpPr>
          <p:nvPr>
            <p:ph type="title"/>
          </p:nvPr>
        </p:nvSpPr>
        <p:spPr>
          <a:xfrm>
            <a:off x="835379" y="438151"/>
            <a:ext cx="10566398" cy="239675"/>
          </a:xfrm>
          <a:prstGeom prst="rect">
            <a:avLst/>
          </a:prstGeom>
        </p:spPr>
        <p:txBody>
          <a:bodyPr vert="horz" lIns="0" tIns="0" rIns="0" bIns="0" rtlCol="0" anchor="ctr" anchorCtr="0">
            <a:noAutofit/>
          </a:bodyPr>
          <a:lstStyle/>
          <a:p>
            <a:r>
              <a:rPr lang="en-US"/>
              <a:t>Click to edit Master title style</a:t>
            </a:r>
            <a:endParaRPr lang="en-GB"/>
          </a:p>
        </p:txBody>
      </p:sp>
      <p:sp>
        <p:nvSpPr>
          <p:cNvPr id="10" name="Text Placeholder 2">
            <a:extLst>
              <a:ext uri="{FF2B5EF4-FFF2-40B4-BE49-F238E27FC236}">
                <a16:creationId xmlns:a16="http://schemas.microsoft.com/office/drawing/2014/main" id="{8543200A-210E-4ADF-A4F1-5C7DED59D6FB}"/>
              </a:ext>
            </a:extLst>
          </p:cNvPr>
          <p:cNvSpPr>
            <a:spLocks noGrp="1"/>
          </p:cNvSpPr>
          <p:nvPr>
            <p:ph idx="1"/>
          </p:nvPr>
        </p:nvSpPr>
        <p:spPr>
          <a:xfrm>
            <a:off x="835379" y="1028700"/>
            <a:ext cx="10566398" cy="5495925"/>
          </a:xfrm>
          <a:prstGeom prst="rect">
            <a:avLst/>
          </a:prstGeom>
        </p:spPr>
        <p:txBody>
          <a:bodyPr vert="horz" lIns="0" tIns="0" rIns="0" bIns="0" rtlCol="0" anchor="t" anchorCtr="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4">
            <a:extLst>
              <a:ext uri="{FF2B5EF4-FFF2-40B4-BE49-F238E27FC236}">
                <a16:creationId xmlns:a16="http://schemas.microsoft.com/office/drawing/2014/main" id="{52340A24-CB28-45A9-BD8F-B632DD229A4A}"/>
              </a:ext>
            </a:extLst>
          </p:cNvPr>
          <p:cNvSpPr>
            <a:spLocks noGrp="1"/>
          </p:cNvSpPr>
          <p:nvPr>
            <p:ph type="ftr" sz="quarter" idx="3"/>
          </p:nvPr>
        </p:nvSpPr>
        <p:spPr>
          <a:xfrm>
            <a:off x="4038600" y="6515240"/>
            <a:ext cx="4114800" cy="180000"/>
          </a:xfrm>
          <a:prstGeom prst="rect">
            <a:avLst/>
          </a:prstGeom>
        </p:spPr>
        <p:txBody>
          <a:bodyPr vert="horz" lIns="91440" tIns="45720" rIns="91440" bIns="45720" rtlCol="0" anchor="ctr"/>
          <a:lstStyle>
            <a:lvl1pPr marL="0" algn="ctr" defTabSz="914333" rtl="0" eaLnBrk="1" latinLnBrk="0" hangingPunct="1">
              <a:defRPr lang="en-IN" sz="675" b="0" kern="1200" smtClean="0">
                <a:solidFill>
                  <a:schemeClr val="bg1"/>
                </a:solidFill>
                <a:latin typeface="+mn-lt"/>
                <a:ea typeface="+mn-ea"/>
                <a:cs typeface="+mn-cs"/>
              </a:defRPr>
            </a:lvl1pPr>
          </a:lstStyle>
          <a:p>
            <a:r>
              <a:rPr lang="en-JM"/>
              <a:t>MLSS Work Permit System Project</a:t>
            </a:r>
            <a:endParaRPr lang="en-US"/>
          </a:p>
        </p:txBody>
      </p:sp>
    </p:spTree>
    <p:extLst>
      <p:ext uri="{BB962C8B-B14F-4D97-AF65-F5344CB8AC3E}">
        <p14:creationId xmlns:p14="http://schemas.microsoft.com/office/powerpoint/2010/main" val="37163967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only, no lin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AB383A0-4F82-4034-9989-693E24DCE943}"/>
              </a:ext>
            </a:extLst>
          </p:cNvPr>
          <p:cNvSpPr txBox="1">
            <a:spLocks/>
          </p:cNvSpPr>
          <p:nvPr userDrawn="1"/>
        </p:nvSpPr>
        <p:spPr>
          <a:xfrm>
            <a:off x="718705" y="299697"/>
            <a:ext cx="9760734" cy="314325"/>
          </a:xfrm>
          <a:prstGeom prst="rect">
            <a:avLst/>
          </a:prstGeom>
        </p:spPr>
        <p:txBody>
          <a:bodyPr vert="horz" lIns="0" tIns="0" rIns="0" bIns="0" rtlCol="0" anchor="ctr" anchorCtr="0">
            <a:noAutofit/>
          </a:bodyPr>
          <a:lstStyle>
            <a:lvl1pPr algn="l" defTabSz="913844" rtl="0" eaLnBrk="1" latinLnBrk="0" hangingPunct="1">
              <a:lnSpc>
                <a:spcPct val="150000"/>
              </a:lnSpc>
              <a:spcBef>
                <a:spcPct val="0"/>
              </a:spcBef>
              <a:buNone/>
              <a:defRPr lang="en-GB" sz="2000" b="0" kern="1200" dirty="0">
                <a:solidFill>
                  <a:schemeClr val="tx1"/>
                </a:solidFill>
                <a:latin typeface="EYInterstate Light" panose="02000506000000020004" pitchFamily="2" charset="0"/>
                <a:ea typeface="+mj-ea"/>
                <a:cs typeface="Arial" pitchFamily="34" charset="0"/>
              </a:defRPr>
            </a:lvl1pPr>
          </a:lstStyle>
          <a:p>
            <a:pPr>
              <a:spcBef>
                <a:spcPts val="0"/>
              </a:spcBef>
            </a:pPr>
            <a:endParaRPr lang="en-US" sz="1500"/>
          </a:p>
        </p:txBody>
      </p:sp>
      <p:sp>
        <p:nvSpPr>
          <p:cNvPr id="7" name="Slide Number Placeholder 5">
            <a:extLst>
              <a:ext uri="{FF2B5EF4-FFF2-40B4-BE49-F238E27FC236}">
                <a16:creationId xmlns:a16="http://schemas.microsoft.com/office/drawing/2014/main" id="{DFF89960-D951-48B4-8A98-BE36E706B63C}"/>
              </a:ext>
            </a:extLst>
          </p:cNvPr>
          <p:cNvSpPr>
            <a:spLocks noGrp="1"/>
          </p:cNvSpPr>
          <p:nvPr>
            <p:ph type="sldNum" sz="quarter" idx="4"/>
          </p:nvPr>
        </p:nvSpPr>
        <p:spPr>
          <a:xfrm>
            <a:off x="835379" y="6516456"/>
            <a:ext cx="2038944" cy="180000"/>
          </a:xfrm>
          <a:prstGeom prst="rect">
            <a:avLst/>
          </a:prstGeom>
        </p:spPr>
        <p:txBody>
          <a:bodyPr vert="horz" lIns="0" tIns="45720" rIns="0" bIns="45720" rtlCol="0" anchor="ctr"/>
          <a:lstStyle>
            <a:lvl1pPr marL="0" algn="l" defTabSz="914333" rtl="0" eaLnBrk="1" latinLnBrk="0" hangingPunct="1">
              <a:defRPr lang="en-GB" sz="675" b="0" kern="1200" smtClean="0">
                <a:solidFill>
                  <a:schemeClr val="bg1"/>
                </a:solidFill>
                <a:latin typeface="+mn-lt"/>
                <a:ea typeface="+mn-ea"/>
                <a:cs typeface="+mn-cs"/>
              </a:defRPr>
            </a:lvl1pPr>
          </a:lstStyle>
          <a:p>
            <a:r>
              <a:rPr lang="en-IN"/>
              <a:t>Page </a:t>
            </a:r>
            <a:fld id="{F1BC30E3-FFE5-4B91-AA19-87A149EBB9EE}" type="slidenum">
              <a:rPr smtClean="0"/>
              <a:pPr/>
              <a:t>‹#›</a:t>
            </a:fld>
            <a:endParaRPr/>
          </a:p>
        </p:txBody>
      </p:sp>
      <p:sp>
        <p:nvSpPr>
          <p:cNvPr id="18" name="Title Placeholder 1">
            <a:extLst>
              <a:ext uri="{FF2B5EF4-FFF2-40B4-BE49-F238E27FC236}">
                <a16:creationId xmlns:a16="http://schemas.microsoft.com/office/drawing/2014/main" id="{92F9F55C-3968-4F09-9DD5-E36D035F5C72}"/>
              </a:ext>
            </a:extLst>
          </p:cNvPr>
          <p:cNvSpPr>
            <a:spLocks noGrp="1"/>
          </p:cNvSpPr>
          <p:nvPr>
            <p:ph type="title"/>
          </p:nvPr>
        </p:nvSpPr>
        <p:spPr>
          <a:xfrm>
            <a:off x="835379" y="438151"/>
            <a:ext cx="10566398" cy="239675"/>
          </a:xfrm>
          <a:prstGeom prst="rect">
            <a:avLst/>
          </a:prstGeom>
        </p:spPr>
        <p:txBody>
          <a:bodyPr vert="horz" lIns="0" tIns="0" rIns="0" bIns="0" rtlCol="0" anchor="ctr" anchorCtr="0">
            <a:noAutofit/>
          </a:bodyPr>
          <a:lstStyle/>
          <a:p>
            <a:r>
              <a:rPr lang="en-US"/>
              <a:t>Click to edit Master title style</a:t>
            </a:r>
            <a:endParaRPr lang="en-GB"/>
          </a:p>
        </p:txBody>
      </p:sp>
      <p:sp>
        <p:nvSpPr>
          <p:cNvPr id="19" name="Footer Placeholder 4">
            <a:extLst>
              <a:ext uri="{FF2B5EF4-FFF2-40B4-BE49-F238E27FC236}">
                <a16:creationId xmlns:a16="http://schemas.microsoft.com/office/drawing/2014/main" id="{730B14F6-4311-4F63-9324-5091E449C8D0}"/>
              </a:ext>
            </a:extLst>
          </p:cNvPr>
          <p:cNvSpPr>
            <a:spLocks noGrp="1"/>
          </p:cNvSpPr>
          <p:nvPr>
            <p:ph type="ftr" sz="quarter" idx="3"/>
          </p:nvPr>
        </p:nvSpPr>
        <p:spPr>
          <a:xfrm>
            <a:off x="4038600" y="6515240"/>
            <a:ext cx="4114800" cy="180000"/>
          </a:xfrm>
          <a:prstGeom prst="rect">
            <a:avLst/>
          </a:prstGeom>
        </p:spPr>
        <p:txBody>
          <a:bodyPr vert="horz" lIns="91440" tIns="45720" rIns="91440" bIns="45720" rtlCol="0" anchor="ctr"/>
          <a:lstStyle>
            <a:lvl1pPr marL="0" algn="ctr" defTabSz="914333" rtl="0" eaLnBrk="1" latinLnBrk="0" hangingPunct="1">
              <a:defRPr lang="en-IN" sz="675" b="0" kern="1200" smtClean="0">
                <a:solidFill>
                  <a:schemeClr val="bg1"/>
                </a:solidFill>
                <a:latin typeface="+mn-lt"/>
                <a:ea typeface="+mn-ea"/>
                <a:cs typeface="+mn-cs"/>
              </a:defRPr>
            </a:lvl1pPr>
          </a:lstStyle>
          <a:p>
            <a:r>
              <a:rPr lang="en-JM"/>
              <a:t>MLSS Work Permit System Project</a:t>
            </a:r>
            <a:endParaRPr lang="en-US"/>
          </a:p>
        </p:txBody>
      </p:sp>
    </p:spTree>
    <p:extLst>
      <p:ext uri="{BB962C8B-B14F-4D97-AF65-F5344CB8AC3E}">
        <p14:creationId xmlns:p14="http://schemas.microsoft.com/office/powerpoint/2010/main" val="24502736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Title only, no lin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AB383A0-4F82-4034-9989-693E24DCE943}"/>
              </a:ext>
            </a:extLst>
          </p:cNvPr>
          <p:cNvSpPr txBox="1">
            <a:spLocks/>
          </p:cNvSpPr>
          <p:nvPr userDrawn="1"/>
        </p:nvSpPr>
        <p:spPr>
          <a:xfrm>
            <a:off x="718705" y="299697"/>
            <a:ext cx="9760734" cy="314325"/>
          </a:xfrm>
          <a:prstGeom prst="rect">
            <a:avLst/>
          </a:prstGeom>
        </p:spPr>
        <p:txBody>
          <a:bodyPr vert="horz" lIns="0" tIns="0" rIns="0" bIns="0" rtlCol="0" anchor="ctr" anchorCtr="0">
            <a:noAutofit/>
          </a:bodyPr>
          <a:lstStyle>
            <a:lvl1pPr algn="l" defTabSz="913844" rtl="0" eaLnBrk="1" latinLnBrk="0" hangingPunct="1">
              <a:lnSpc>
                <a:spcPct val="150000"/>
              </a:lnSpc>
              <a:spcBef>
                <a:spcPct val="0"/>
              </a:spcBef>
              <a:buNone/>
              <a:defRPr lang="en-GB" sz="2000" b="0" kern="1200" dirty="0">
                <a:solidFill>
                  <a:schemeClr val="tx1"/>
                </a:solidFill>
                <a:latin typeface="EYInterstate Light" panose="02000506000000020004" pitchFamily="2" charset="0"/>
                <a:ea typeface="+mj-ea"/>
                <a:cs typeface="Arial" pitchFamily="34" charset="0"/>
              </a:defRPr>
            </a:lvl1pPr>
          </a:lstStyle>
          <a:p>
            <a:pPr>
              <a:spcBef>
                <a:spcPts val="0"/>
              </a:spcBef>
            </a:pPr>
            <a:endParaRPr lang="en-US" sz="1500"/>
          </a:p>
        </p:txBody>
      </p:sp>
      <p:sp>
        <p:nvSpPr>
          <p:cNvPr id="7" name="Slide Number Placeholder 5">
            <a:extLst>
              <a:ext uri="{FF2B5EF4-FFF2-40B4-BE49-F238E27FC236}">
                <a16:creationId xmlns:a16="http://schemas.microsoft.com/office/drawing/2014/main" id="{DFF89960-D951-48B4-8A98-BE36E706B63C}"/>
              </a:ext>
            </a:extLst>
          </p:cNvPr>
          <p:cNvSpPr>
            <a:spLocks noGrp="1"/>
          </p:cNvSpPr>
          <p:nvPr>
            <p:ph type="sldNum" sz="quarter" idx="4"/>
          </p:nvPr>
        </p:nvSpPr>
        <p:spPr>
          <a:xfrm>
            <a:off x="835379" y="6516456"/>
            <a:ext cx="2038944" cy="180000"/>
          </a:xfrm>
          <a:prstGeom prst="rect">
            <a:avLst/>
          </a:prstGeom>
        </p:spPr>
        <p:txBody>
          <a:bodyPr vert="horz" lIns="0" tIns="45720" rIns="0" bIns="45720" rtlCol="0" anchor="ctr"/>
          <a:lstStyle>
            <a:lvl1pPr marL="0" algn="l" defTabSz="914333" rtl="0" eaLnBrk="1" latinLnBrk="0" hangingPunct="1">
              <a:defRPr lang="en-GB" sz="675" b="0" kern="1200" smtClean="0">
                <a:solidFill>
                  <a:schemeClr val="bg1"/>
                </a:solidFill>
                <a:latin typeface="+mn-lt"/>
                <a:ea typeface="+mn-ea"/>
                <a:cs typeface="+mn-cs"/>
              </a:defRPr>
            </a:lvl1pPr>
          </a:lstStyle>
          <a:p>
            <a:r>
              <a:rPr lang="en-IN"/>
              <a:t>Page </a:t>
            </a:r>
            <a:fld id="{F1BC30E3-FFE5-4B91-AA19-87A149EBB9EE}" type="slidenum">
              <a:rPr smtClean="0"/>
              <a:pPr/>
              <a:t>‹#›</a:t>
            </a:fld>
            <a:endParaRPr/>
          </a:p>
        </p:txBody>
      </p:sp>
      <p:sp>
        <p:nvSpPr>
          <p:cNvPr id="18" name="Title Placeholder 1">
            <a:extLst>
              <a:ext uri="{FF2B5EF4-FFF2-40B4-BE49-F238E27FC236}">
                <a16:creationId xmlns:a16="http://schemas.microsoft.com/office/drawing/2014/main" id="{92F9F55C-3968-4F09-9DD5-E36D035F5C72}"/>
              </a:ext>
            </a:extLst>
          </p:cNvPr>
          <p:cNvSpPr>
            <a:spLocks noGrp="1"/>
          </p:cNvSpPr>
          <p:nvPr>
            <p:ph type="title"/>
          </p:nvPr>
        </p:nvSpPr>
        <p:spPr>
          <a:xfrm>
            <a:off x="835379" y="438151"/>
            <a:ext cx="10566398" cy="239675"/>
          </a:xfrm>
          <a:prstGeom prst="rect">
            <a:avLst/>
          </a:prstGeom>
        </p:spPr>
        <p:txBody>
          <a:bodyPr vert="horz" lIns="0" tIns="0" rIns="0" bIns="0" rtlCol="0" anchor="ctr" anchorCtr="0">
            <a:noAutofit/>
          </a:bodyPr>
          <a:lstStyle/>
          <a:p>
            <a:r>
              <a:rPr lang="en-US"/>
              <a:t>Click to edit Master title style</a:t>
            </a:r>
            <a:endParaRPr lang="en-GB"/>
          </a:p>
        </p:txBody>
      </p:sp>
      <p:sp>
        <p:nvSpPr>
          <p:cNvPr id="19" name="Footer Placeholder 4">
            <a:extLst>
              <a:ext uri="{FF2B5EF4-FFF2-40B4-BE49-F238E27FC236}">
                <a16:creationId xmlns:a16="http://schemas.microsoft.com/office/drawing/2014/main" id="{730B14F6-4311-4F63-9324-5091E449C8D0}"/>
              </a:ext>
            </a:extLst>
          </p:cNvPr>
          <p:cNvSpPr>
            <a:spLocks noGrp="1"/>
          </p:cNvSpPr>
          <p:nvPr>
            <p:ph type="ftr" sz="quarter" idx="3"/>
          </p:nvPr>
        </p:nvSpPr>
        <p:spPr>
          <a:xfrm>
            <a:off x="4038600" y="6515240"/>
            <a:ext cx="4114800" cy="180000"/>
          </a:xfrm>
          <a:prstGeom prst="rect">
            <a:avLst/>
          </a:prstGeom>
        </p:spPr>
        <p:txBody>
          <a:bodyPr vert="horz" lIns="91440" tIns="45720" rIns="91440" bIns="45720" rtlCol="0" anchor="ctr"/>
          <a:lstStyle>
            <a:lvl1pPr marL="0" algn="ctr" defTabSz="914333" rtl="0" eaLnBrk="1" latinLnBrk="0" hangingPunct="1">
              <a:defRPr lang="en-IN" sz="675" b="0" kern="1200" smtClean="0">
                <a:solidFill>
                  <a:schemeClr val="bg1"/>
                </a:solidFill>
                <a:latin typeface="+mn-lt"/>
                <a:ea typeface="+mn-ea"/>
                <a:cs typeface="+mn-cs"/>
              </a:defRPr>
            </a:lvl1pPr>
          </a:lstStyle>
          <a:p>
            <a:r>
              <a:rPr lang="en-JM"/>
              <a:t>MLSS Work Permit System Project</a:t>
            </a:r>
            <a:endParaRPr lang="en-US"/>
          </a:p>
        </p:txBody>
      </p:sp>
    </p:spTree>
    <p:extLst>
      <p:ext uri="{BB962C8B-B14F-4D97-AF65-F5344CB8AC3E}">
        <p14:creationId xmlns:p14="http://schemas.microsoft.com/office/powerpoint/2010/main" val="12367729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_Standard slide">
    <p:spTree>
      <p:nvGrpSpPr>
        <p:cNvPr id="1" name=""/>
        <p:cNvGrpSpPr/>
        <p:nvPr/>
      </p:nvGrpSpPr>
      <p:grpSpPr>
        <a:xfrm>
          <a:off x="0" y="0"/>
          <a:ext cx="0" cy="0"/>
          <a:chOff x="0" y="0"/>
          <a:chExt cx="0" cy="0"/>
        </a:xfrm>
      </p:grpSpPr>
      <p:sp>
        <p:nvSpPr>
          <p:cNvPr id="9" name="Slide Number Placeholder 5">
            <a:extLst>
              <a:ext uri="{FF2B5EF4-FFF2-40B4-BE49-F238E27FC236}">
                <a16:creationId xmlns:a16="http://schemas.microsoft.com/office/drawing/2014/main" id="{BD623769-1124-46C6-9338-832363397FBE}"/>
              </a:ext>
            </a:extLst>
          </p:cNvPr>
          <p:cNvSpPr>
            <a:spLocks noGrp="1"/>
          </p:cNvSpPr>
          <p:nvPr>
            <p:ph type="sldNum" sz="quarter" idx="4"/>
          </p:nvPr>
        </p:nvSpPr>
        <p:spPr>
          <a:xfrm>
            <a:off x="835379" y="6516456"/>
            <a:ext cx="2038944" cy="180000"/>
          </a:xfrm>
          <a:prstGeom prst="rect">
            <a:avLst/>
          </a:prstGeom>
        </p:spPr>
        <p:txBody>
          <a:bodyPr vert="horz" lIns="0" tIns="45720" rIns="0" bIns="45720" rtlCol="0" anchor="ctr"/>
          <a:lstStyle>
            <a:lvl1pPr marL="0" algn="l" defTabSz="914333" rtl="0" eaLnBrk="1" latinLnBrk="0" hangingPunct="1">
              <a:defRPr lang="en-GB" sz="675" b="0" kern="1200" smtClean="0">
                <a:solidFill>
                  <a:schemeClr val="bg1"/>
                </a:solidFill>
                <a:latin typeface="+mn-lt"/>
                <a:ea typeface="+mn-ea"/>
                <a:cs typeface="+mn-cs"/>
              </a:defRPr>
            </a:lvl1pPr>
          </a:lstStyle>
          <a:p>
            <a:r>
              <a:rPr lang="en-IN"/>
              <a:t>Page </a:t>
            </a:r>
            <a:fld id="{F1BC30E3-FFE5-4B91-AA19-87A149EBB9EE}" type="slidenum">
              <a:rPr smtClean="0"/>
              <a:pPr/>
              <a:t>‹#›</a:t>
            </a:fld>
            <a:endParaRPr/>
          </a:p>
        </p:txBody>
      </p:sp>
      <p:sp>
        <p:nvSpPr>
          <p:cNvPr id="10" name="Footer Placeholder 4">
            <a:extLst>
              <a:ext uri="{FF2B5EF4-FFF2-40B4-BE49-F238E27FC236}">
                <a16:creationId xmlns:a16="http://schemas.microsoft.com/office/drawing/2014/main" id="{E15C2AEC-6100-4F2B-A9A6-7E176CCD5F52}"/>
              </a:ext>
            </a:extLst>
          </p:cNvPr>
          <p:cNvSpPr>
            <a:spLocks noGrp="1"/>
          </p:cNvSpPr>
          <p:nvPr>
            <p:ph type="ftr" sz="quarter" idx="3"/>
          </p:nvPr>
        </p:nvSpPr>
        <p:spPr>
          <a:xfrm>
            <a:off x="4038600" y="6515240"/>
            <a:ext cx="4114800" cy="180000"/>
          </a:xfrm>
          <a:prstGeom prst="rect">
            <a:avLst/>
          </a:prstGeom>
        </p:spPr>
        <p:txBody>
          <a:bodyPr vert="horz" lIns="91440" tIns="45720" rIns="91440" bIns="45720" rtlCol="0" anchor="ctr"/>
          <a:lstStyle>
            <a:lvl1pPr marL="0" algn="ctr" defTabSz="914333" rtl="0" eaLnBrk="1" latinLnBrk="0" hangingPunct="1">
              <a:defRPr lang="en-IN" sz="675" b="0" kern="1200" smtClean="0">
                <a:solidFill>
                  <a:schemeClr val="bg1"/>
                </a:solidFill>
                <a:latin typeface="+mn-lt"/>
                <a:ea typeface="+mn-ea"/>
                <a:cs typeface="+mn-cs"/>
              </a:defRPr>
            </a:lvl1pPr>
          </a:lstStyle>
          <a:p>
            <a:r>
              <a:rPr lang="en-JM"/>
              <a:t>MLSS Work Permit System Project</a:t>
            </a:r>
            <a:endParaRPr lang="en-US"/>
          </a:p>
        </p:txBody>
      </p:sp>
      <p:sp>
        <p:nvSpPr>
          <p:cNvPr id="11" name="Title Placeholder 1">
            <a:extLst>
              <a:ext uri="{FF2B5EF4-FFF2-40B4-BE49-F238E27FC236}">
                <a16:creationId xmlns:a16="http://schemas.microsoft.com/office/drawing/2014/main" id="{C74729F5-A18B-429B-992D-EB2053CC4733}"/>
              </a:ext>
            </a:extLst>
          </p:cNvPr>
          <p:cNvSpPr>
            <a:spLocks noGrp="1"/>
          </p:cNvSpPr>
          <p:nvPr>
            <p:ph type="title"/>
          </p:nvPr>
        </p:nvSpPr>
        <p:spPr>
          <a:xfrm>
            <a:off x="835379" y="438151"/>
            <a:ext cx="10566398" cy="239675"/>
          </a:xfrm>
          <a:prstGeom prst="rect">
            <a:avLst/>
          </a:prstGeom>
        </p:spPr>
        <p:txBody>
          <a:bodyPr vert="horz" lIns="0" tIns="0" rIns="0" bIns="0" rtlCol="0" anchor="ctr" anchorCtr="0">
            <a:noAutofit/>
          </a:bodyPr>
          <a:lstStyle/>
          <a:p>
            <a:r>
              <a:rPr lang="en-US"/>
              <a:t>Click to edit Master title style</a:t>
            </a:r>
            <a:endParaRPr lang="en-GB"/>
          </a:p>
        </p:txBody>
      </p:sp>
      <p:sp>
        <p:nvSpPr>
          <p:cNvPr id="12" name="Text Placeholder 2">
            <a:extLst>
              <a:ext uri="{FF2B5EF4-FFF2-40B4-BE49-F238E27FC236}">
                <a16:creationId xmlns:a16="http://schemas.microsoft.com/office/drawing/2014/main" id="{0104D91E-7F1E-4601-91FF-4F0BEF8C23F9}"/>
              </a:ext>
            </a:extLst>
          </p:cNvPr>
          <p:cNvSpPr>
            <a:spLocks noGrp="1"/>
          </p:cNvSpPr>
          <p:nvPr>
            <p:ph idx="1"/>
          </p:nvPr>
        </p:nvSpPr>
        <p:spPr>
          <a:xfrm>
            <a:off x="835379" y="1028700"/>
            <a:ext cx="10566398" cy="5495925"/>
          </a:xfrm>
          <a:prstGeom prst="rect">
            <a:avLst/>
          </a:prstGeom>
        </p:spPr>
        <p:txBody>
          <a:bodyPr vert="horz" lIns="0" tIns="0" rIns="0" bIns="0" rtlCol="0" anchor="t" anchorCtr="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1218687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JM"/>
              <a:t>MLSS Work Permit System Project</a:t>
            </a:r>
            <a:endParaRPr lang="en-US"/>
          </a:p>
        </p:txBody>
      </p:sp>
      <p:sp>
        <p:nvSpPr>
          <p:cNvPr id="6" name="Slide Number Placeholder 5"/>
          <p:cNvSpPr>
            <a:spLocks noGrp="1"/>
          </p:cNvSpPr>
          <p:nvPr>
            <p:ph type="sldNum" sz="quarter" idx="12"/>
          </p:nvPr>
        </p:nvSpPr>
        <p:spPr/>
        <p:txBody>
          <a:bodyPr/>
          <a:lstStyle/>
          <a:p>
            <a:fld id="{101577DD-A777-6642-88C1-6A941A144625}" type="slidenum">
              <a:rPr lang="en-US" smtClean="0"/>
              <a:t>‹#›</a:t>
            </a:fld>
            <a:endParaRPr lang="en-US"/>
          </a:p>
        </p:txBody>
      </p:sp>
      <p:sp>
        <p:nvSpPr>
          <p:cNvPr id="8" name="Title 7"/>
          <p:cNvSpPr>
            <a:spLocks noGrp="1"/>
          </p:cNvSpPr>
          <p:nvPr>
            <p:ph type="title"/>
          </p:nvPr>
        </p:nvSpPr>
        <p:spPr>
          <a:ln>
            <a:noFill/>
          </a:ln>
        </p:spPr>
        <p:txBody>
          <a:bodyPr/>
          <a:lstStyle>
            <a:lvl1pPr>
              <a:defRPr>
                <a:solidFill>
                  <a:schemeClr val="bg1"/>
                </a:solidFill>
              </a:defRPr>
            </a:lvl1pPr>
          </a:lstStyle>
          <a:p>
            <a:r>
              <a:rPr lang="en-US"/>
              <a:t>Click to edit Master title style</a:t>
            </a:r>
            <a:endParaRPr lang="en-AU"/>
          </a:p>
        </p:txBody>
      </p:sp>
    </p:spTree>
    <p:extLst>
      <p:ext uri="{BB962C8B-B14F-4D97-AF65-F5344CB8AC3E}">
        <p14:creationId xmlns:p14="http://schemas.microsoft.com/office/powerpoint/2010/main" val="2836637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Standard slide">
    <p:spTree>
      <p:nvGrpSpPr>
        <p:cNvPr id="1" name=""/>
        <p:cNvGrpSpPr/>
        <p:nvPr/>
      </p:nvGrpSpPr>
      <p:grpSpPr>
        <a:xfrm>
          <a:off x="0" y="0"/>
          <a:ext cx="0" cy="0"/>
          <a:chOff x="0" y="0"/>
          <a:chExt cx="0" cy="0"/>
        </a:xfrm>
      </p:grpSpPr>
      <p:sp>
        <p:nvSpPr>
          <p:cNvPr id="10" name="Footer Placeholder 4">
            <a:extLst>
              <a:ext uri="{FF2B5EF4-FFF2-40B4-BE49-F238E27FC236}">
                <a16:creationId xmlns:a16="http://schemas.microsoft.com/office/drawing/2014/main" id="{201E22B4-8750-480E-A2B0-6F939F3D82E5}"/>
              </a:ext>
            </a:extLst>
          </p:cNvPr>
          <p:cNvSpPr>
            <a:spLocks noGrp="1"/>
          </p:cNvSpPr>
          <p:nvPr>
            <p:ph type="ftr" sz="quarter" idx="3"/>
          </p:nvPr>
        </p:nvSpPr>
        <p:spPr>
          <a:xfrm>
            <a:off x="4247011" y="6516456"/>
            <a:ext cx="4114800" cy="180000"/>
          </a:xfrm>
          <a:prstGeom prst="rect">
            <a:avLst/>
          </a:prstGeom>
        </p:spPr>
        <p:txBody>
          <a:bodyPr vert="horz" lIns="91440" tIns="45720" rIns="91440" bIns="45720" rtlCol="0" anchor="ctr"/>
          <a:lstStyle>
            <a:lvl1pPr marL="0" algn="l" defTabSz="914333" rtl="0" eaLnBrk="1" latinLnBrk="0" hangingPunct="1">
              <a:defRPr lang="en-IN" sz="675" b="0" kern="1200" smtClean="0">
                <a:solidFill>
                  <a:schemeClr val="bg1"/>
                </a:solidFill>
                <a:latin typeface="+mn-lt"/>
                <a:ea typeface="+mn-ea"/>
                <a:cs typeface="+mn-cs"/>
              </a:defRPr>
            </a:lvl1pPr>
          </a:lstStyle>
          <a:p>
            <a:pPr algn="ctr"/>
            <a:r>
              <a:rPr lang="en-JM"/>
              <a:t>MLSS Work Permit System Project</a:t>
            </a:r>
            <a:endParaRPr lang="en-US"/>
          </a:p>
        </p:txBody>
      </p:sp>
      <p:sp>
        <p:nvSpPr>
          <p:cNvPr id="11" name="Slide Number Placeholder 5">
            <a:extLst>
              <a:ext uri="{FF2B5EF4-FFF2-40B4-BE49-F238E27FC236}">
                <a16:creationId xmlns:a16="http://schemas.microsoft.com/office/drawing/2014/main" id="{279636D9-2E9A-4DFA-BAC9-396AF6C4EE7D}"/>
              </a:ext>
            </a:extLst>
          </p:cNvPr>
          <p:cNvSpPr>
            <a:spLocks noGrp="1"/>
          </p:cNvSpPr>
          <p:nvPr>
            <p:ph type="sldNum" sz="quarter" idx="4"/>
          </p:nvPr>
        </p:nvSpPr>
        <p:spPr>
          <a:xfrm>
            <a:off x="654756" y="6516456"/>
            <a:ext cx="2637488" cy="180000"/>
          </a:xfrm>
          <a:prstGeom prst="rect">
            <a:avLst/>
          </a:prstGeom>
        </p:spPr>
        <p:txBody>
          <a:bodyPr vert="horz" lIns="91440" tIns="45720" rIns="91440" bIns="45720" rtlCol="0" anchor="ctr"/>
          <a:lstStyle>
            <a:lvl1pPr marL="0" algn="l" defTabSz="914333" rtl="0" eaLnBrk="1" latinLnBrk="0" hangingPunct="1">
              <a:defRPr lang="en-GB" sz="675" b="0" kern="1200" smtClean="0">
                <a:solidFill>
                  <a:schemeClr val="bg1"/>
                </a:solidFill>
                <a:latin typeface="+mn-lt"/>
                <a:ea typeface="+mn-ea"/>
                <a:cs typeface="+mn-cs"/>
              </a:defRPr>
            </a:lvl1pPr>
          </a:lstStyle>
          <a:p>
            <a:r>
              <a:rPr lang="en-IN"/>
              <a:t>Page </a:t>
            </a:r>
            <a:fld id="{F1BC30E3-FFE5-4B91-AA19-87A149EBB9EE}" type="slidenum">
              <a:rPr smtClean="0"/>
              <a:pPr/>
              <a:t>‹#›</a:t>
            </a:fld>
            <a:endParaRPr/>
          </a:p>
        </p:txBody>
      </p:sp>
      <p:sp>
        <p:nvSpPr>
          <p:cNvPr id="9" name="Text Placeholder 2">
            <a:extLst>
              <a:ext uri="{FF2B5EF4-FFF2-40B4-BE49-F238E27FC236}">
                <a16:creationId xmlns:a16="http://schemas.microsoft.com/office/drawing/2014/main" id="{382BE2B6-E4A5-47C1-8FAE-FFE7CD058A2B}"/>
              </a:ext>
            </a:extLst>
          </p:cNvPr>
          <p:cNvSpPr>
            <a:spLocks noGrp="1"/>
          </p:cNvSpPr>
          <p:nvPr>
            <p:ph idx="1"/>
          </p:nvPr>
        </p:nvSpPr>
        <p:spPr>
          <a:xfrm>
            <a:off x="791569" y="823914"/>
            <a:ext cx="10655364" cy="5576887"/>
          </a:xfrm>
          <a:prstGeom prst="rect">
            <a:avLst/>
          </a:prstGeom>
        </p:spPr>
        <p:txBody>
          <a:bodyPr vert="horz" lIns="0" tIns="0" rIns="0" bIns="0" rtlCol="0" anchor="t" anchorCtr="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itle Placeholder 1">
            <a:extLst>
              <a:ext uri="{FF2B5EF4-FFF2-40B4-BE49-F238E27FC236}">
                <a16:creationId xmlns:a16="http://schemas.microsoft.com/office/drawing/2014/main" id="{13D1E734-F531-4309-86DF-E57E3391DAFC}"/>
              </a:ext>
            </a:extLst>
          </p:cNvPr>
          <p:cNvSpPr>
            <a:spLocks noGrp="1"/>
          </p:cNvSpPr>
          <p:nvPr>
            <p:ph type="title"/>
          </p:nvPr>
        </p:nvSpPr>
        <p:spPr>
          <a:xfrm>
            <a:off x="791570" y="438149"/>
            <a:ext cx="10655363" cy="280650"/>
          </a:xfrm>
          <a:prstGeom prst="rect">
            <a:avLst/>
          </a:prstGeom>
        </p:spPr>
        <p:txBody>
          <a:bodyPr vert="horz" lIns="0" tIns="0" rIns="0" bIns="0" rtlCol="0" anchor="ctr" anchorCtr="0">
            <a:noAutofit/>
          </a:bodyPr>
          <a:lstStyle>
            <a:lvl1pPr>
              <a:defRPr b="1">
                <a:solidFill>
                  <a:schemeClr val="bg1"/>
                </a:solidFill>
                <a:latin typeface="Calibri" panose="020F0502020204030204" pitchFamily="34" charset="0"/>
                <a:cs typeface="Calibri" panose="020F0502020204030204" pitchFamily="34" charset="0"/>
              </a:defRPr>
            </a:lvl1pPr>
          </a:lstStyle>
          <a:p>
            <a:r>
              <a:rPr lang="en-US"/>
              <a:t>Click to edit Master title style</a:t>
            </a:r>
            <a:endParaRPr lang="en-GB"/>
          </a:p>
        </p:txBody>
      </p:sp>
    </p:spTree>
    <p:extLst>
      <p:ext uri="{BB962C8B-B14F-4D97-AF65-F5344CB8AC3E}">
        <p14:creationId xmlns:p14="http://schemas.microsoft.com/office/powerpoint/2010/main" val="1024798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16585" y="170080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2390" y="1659911"/>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852936"/>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3542723"/>
            <a:ext cx="5386917"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2852936"/>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3542723"/>
            <a:ext cx="5389033"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17EBAB1-CDEE-454A-94E3-3A6D65DA9EC3}" type="datetimeFigureOut">
              <a:rPr lang="en-US" smtClean="0"/>
              <a:pPr/>
              <a:t>9/23/2022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95400" y="1700808"/>
            <a:ext cx="10972800"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F17EBAB1-CDEE-454A-94E3-3A6D65DA9EC3}" type="datetimeFigureOut">
              <a:rPr lang="en-US" smtClean="0"/>
              <a:pPr/>
              <a:t>9/23/2022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7EBAB1-CDEE-454A-94E3-3A6D65DA9EC3}" type="datetimeFigureOut">
              <a:rPr lang="en-US" smtClean="0"/>
              <a:pPr/>
              <a:t>9/23/2022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4758" y="1556792"/>
            <a:ext cx="4011084" cy="84404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1556792"/>
            <a:ext cx="6815667" cy="45693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44758" y="2718843"/>
            <a:ext cx="4011084" cy="340732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rot="21376949">
            <a:off x="1727515" y="1522511"/>
            <a:ext cx="3567899" cy="244459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
        <p:nvSpPr>
          <p:cNvPr id="10" name="Picture Placeholder 2"/>
          <p:cNvSpPr>
            <a:spLocks noGrp="1"/>
          </p:cNvSpPr>
          <p:nvPr>
            <p:ph type="pic" idx="13"/>
          </p:nvPr>
        </p:nvSpPr>
        <p:spPr>
          <a:xfrm rot="466199">
            <a:off x="6328883" y="1721488"/>
            <a:ext cx="4195115" cy="293860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image" Target="../media/image4.png"/><Relationship Id="rId5" Type="http://schemas.openxmlformats.org/officeDocument/2006/relationships/slideLayout" Target="../slideLayouts/slideLayout27.xml"/><Relationship Id="rId10" Type="http://schemas.openxmlformats.org/officeDocument/2006/relationships/image" Target="../media/image3.png"/><Relationship Id="rId4" Type="http://schemas.openxmlformats.org/officeDocument/2006/relationships/slideLayout" Target="../slideLayouts/slideLayout26.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EBAB1-CDEE-454A-94E3-3A6D65DA9EC3}" type="datetimeFigureOut">
              <a:rPr lang="en-US" smtClean="0"/>
              <a:pPr/>
              <a:t>9/23/2022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1DF4D2-2474-4571-8F0E-3A34918DC21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7E38AB"/>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7E38AB"/>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7E38AB"/>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7E38AB"/>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EBAB1-CDEE-454A-94E3-3A6D65DA9EC3}" type="datetimeFigureOut">
              <a:rPr lang="en-US" smtClean="0"/>
              <a:pPr/>
              <a:t>9/23/2022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1DF4D2-2474-4571-8F0E-3A34918DC210}" type="slidenum">
              <a:rPr lang="en-US" smtClean="0"/>
              <a:pPr/>
              <a:t>‹#›</a:t>
            </a:fld>
            <a:endParaRPr lang="en-US"/>
          </a:p>
        </p:txBody>
      </p:sp>
    </p:spTree>
    <p:extLst>
      <p:ext uri="{BB962C8B-B14F-4D97-AF65-F5344CB8AC3E}">
        <p14:creationId xmlns:p14="http://schemas.microsoft.com/office/powerpoint/2010/main" val="18434117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7E38AB"/>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7E38AB"/>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7E38AB"/>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7E38AB"/>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2B15DA3-9978-467D-9415-B2B8393B87BE}"/>
              </a:ext>
            </a:extLst>
          </p:cNvPr>
          <p:cNvPicPr>
            <a:picLocks noChangeAspect="1"/>
          </p:cNvPicPr>
          <p:nvPr userDrawn="1"/>
        </p:nvPicPr>
        <p:blipFill rotWithShape="1">
          <a:blip r:embed="rId10" cstate="print">
            <a:extLst>
              <a:ext uri="{28A0092B-C50C-407E-A947-70E740481C1C}">
                <a14:useLocalDpi xmlns:a14="http://schemas.microsoft.com/office/drawing/2010/main" val="0"/>
              </a:ext>
            </a:extLst>
          </a:blip>
          <a:srcRect b="96453"/>
          <a:stretch/>
        </p:blipFill>
        <p:spPr>
          <a:xfrm>
            <a:off x="0" y="743299"/>
            <a:ext cx="12192000" cy="102869"/>
          </a:xfrm>
          <a:prstGeom prst="rect">
            <a:avLst/>
          </a:prstGeom>
        </p:spPr>
      </p:pic>
      <p:sp>
        <p:nvSpPr>
          <p:cNvPr id="7" name="Title Placeholder 1">
            <a:extLst>
              <a:ext uri="{FF2B5EF4-FFF2-40B4-BE49-F238E27FC236}">
                <a16:creationId xmlns:a16="http://schemas.microsoft.com/office/drawing/2014/main" id="{FD51ACA3-F46B-4105-9EA7-7C99A7373C7B}"/>
              </a:ext>
            </a:extLst>
          </p:cNvPr>
          <p:cNvSpPr>
            <a:spLocks noGrp="1"/>
          </p:cNvSpPr>
          <p:nvPr>
            <p:ph type="title"/>
          </p:nvPr>
        </p:nvSpPr>
        <p:spPr>
          <a:xfrm>
            <a:off x="835379" y="438151"/>
            <a:ext cx="10566398" cy="239675"/>
          </a:xfrm>
          <a:prstGeom prst="rect">
            <a:avLst/>
          </a:prstGeom>
        </p:spPr>
        <p:txBody>
          <a:bodyPr vert="horz" lIns="0" tIns="0" rIns="0" bIns="0" rtlCol="0" anchor="ctr" anchorCtr="0">
            <a:noAutofit/>
          </a:bodyPr>
          <a:lstStyle/>
          <a:p>
            <a:r>
              <a:rPr lang="en-US"/>
              <a:t>Click to edit Master title style</a:t>
            </a:r>
            <a:endParaRPr lang="en-GB"/>
          </a:p>
        </p:txBody>
      </p:sp>
      <p:sp>
        <p:nvSpPr>
          <p:cNvPr id="8" name="Text Placeholder 2">
            <a:extLst>
              <a:ext uri="{FF2B5EF4-FFF2-40B4-BE49-F238E27FC236}">
                <a16:creationId xmlns:a16="http://schemas.microsoft.com/office/drawing/2014/main" id="{AEF4755B-7CD7-4717-AEE3-7700FEF2A2E4}"/>
              </a:ext>
            </a:extLst>
          </p:cNvPr>
          <p:cNvSpPr>
            <a:spLocks noGrp="1"/>
          </p:cNvSpPr>
          <p:nvPr>
            <p:ph type="body" idx="1"/>
          </p:nvPr>
        </p:nvSpPr>
        <p:spPr>
          <a:xfrm>
            <a:off x="835379" y="1028700"/>
            <a:ext cx="10566398" cy="5495925"/>
          </a:xfrm>
          <a:prstGeom prst="rect">
            <a:avLst/>
          </a:prstGeom>
        </p:spPr>
        <p:txBody>
          <a:bodyPr vert="horz" lIns="0" tIns="0" rIns="0" bIns="0" rtlCol="0" anchor="t" anchorCtr="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3" name="Picture 2">
            <a:extLst>
              <a:ext uri="{FF2B5EF4-FFF2-40B4-BE49-F238E27FC236}">
                <a16:creationId xmlns:a16="http://schemas.microsoft.com/office/drawing/2014/main" id="{1EB8606C-4D38-460E-94BA-CA6985982514}"/>
              </a:ext>
            </a:extLst>
          </p:cNvPr>
          <p:cNvPicPr>
            <a:picLocks noChangeAspect="1"/>
          </p:cNvPicPr>
          <p:nvPr userDrawn="1"/>
        </p:nvPicPr>
        <p:blipFill rotWithShape="1">
          <a:blip r:embed="rId11">
            <a:extLst>
              <a:ext uri="{28A0092B-C50C-407E-A947-70E740481C1C}">
                <a14:useLocalDpi xmlns:a14="http://schemas.microsoft.com/office/drawing/2010/main" val="0"/>
              </a:ext>
            </a:extLst>
          </a:blip>
          <a:srcRect l="4489" t="27599" r="4311" b="26000"/>
          <a:stretch/>
        </p:blipFill>
        <p:spPr>
          <a:xfrm>
            <a:off x="10177979" y="240030"/>
            <a:ext cx="1223798" cy="466976"/>
          </a:xfrm>
          <a:prstGeom prst="rect">
            <a:avLst/>
          </a:prstGeom>
        </p:spPr>
      </p:pic>
      <p:sp>
        <p:nvSpPr>
          <p:cNvPr id="10" name="Footer Placeholder 4">
            <a:extLst>
              <a:ext uri="{FF2B5EF4-FFF2-40B4-BE49-F238E27FC236}">
                <a16:creationId xmlns:a16="http://schemas.microsoft.com/office/drawing/2014/main" id="{10654BA7-D436-4693-B5D3-1BA58ED416FA}"/>
              </a:ext>
            </a:extLst>
          </p:cNvPr>
          <p:cNvSpPr>
            <a:spLocks noGrp="1"/>
          </p:cNvSpPr>
          <p:nvPr>
            <p:ph type="ftr" sz="quarter" idx="3"/>
          </p:nvPr>
        </p:nvSpPr>
        <p:spPr>
          <a:xfrm>
            <a:off x="4038600" y="6515240"/>
            <a:ext cx="4114800" cy="180000"/>
          </a:xfrm>
          <a:prstGeom prst="rect">
            <a:avLst/>
          </a:prstGeom>
        </p:spPr>
        <p:txBody>
          <a:bodyPr vert="horz" lIns="91440" tIns="45720" rIns="91440" bIns="45720" rtlCol="0" anchor="ctr"/>
          <a:lstStyle>
            <a:lvl1pPr marL="0" algn="ctr" defTabSz="914333" rtl="0" eaLnBrk="1" latinLnBrk="0" hangingPunct="1">
              <a:defRPr lang="en-IN" sz="675" b="0" kern="1200" smtClean="0">
                <a:solidFill>
                  <a:schemeClr val="bg1"/>
                </a:solidFill>
                <a:latin typeface="+mn-lt"/>
                <a:ea typeface="+mn-ea"/>
                <a:cs typeface="+mn-cs"/>
              </a:defRPr>
            </a:lvl1pPr>
          </a:lstStyle>
          <a:p>
            <a:r>
              <a:rPr lang="en-JM"/>
              <a:t>MLSS Work Permit System Project</a:t>
            </a:r>
            <a:endParaRPr lang="en-US"/>
          </a:p>
        </p:txBody>
      </p:sp>
      <p:sp>
        <p:nvSpPr>
          <p:cNvPr id="11" name="Slide Number Placeholder 5">
            <a:extLst>
              <a:ext uri="{FF2B5EF4-FFF2-40B4-BE49-F238E27FC236}">
                <a16:creationId xmlns:a16="http://schemas.microsoft.com/office/drawing/2014/main" id="{A2AF51B8-06BD-4498-8A44-F3EDDE19AD8F}"/>
              </a:ext>
            </a:extLst>
          </p:cNvPr>
          <p:cNvSpPr>
            <a:spLocks noGrp="1"/>
          </p:cNvSpPr>
          <p:nvPr>
            <p:ph type="sldNum" sz="quarter" idx="4"/>
          </p:nvPr>
        </p:nvSpPr>
        <p:spPr>
          <a:xfrm>
            <a:off x="835379" y="6516456"/>
            <a:ext cx="2038944" cy="180000"/>
          </a:xfrm>
          <a:prstGeom prst="rect">
            <a:avLst/>
          </a:prstGeom>
        </p:spPr>
        <p:txBody>
          <a:bodyPr vert="horz" lIns="0" tIns="45720" rIns="0" bIns="45720" rtlCol="0" anchor="ctr"/>
          <a:lstStyle>
            <a:lvl1pPr marL="0" algn="l" defTabSz="914333" rtl="0" eaLnBrk="1" latinLnBrk="0" hangingPunct="1">
              <a:defRPr lang="en-GB" sz="675" b="0" kern="1200" smtClean="0">
                <a:solidFill>
                  <a:schemeClr val="bg1"/>
                </a:solidFill>
                <a:latin typeface="+mn-lt"/>
                <a:ea typeface="+mn-ea"/>
                <a:cs typeface="+mn-cs"/>
              </a:defRPr>
            </a:lvl1pPr>
          </a:lstStyle>
          <a:p>
            <a:r>
              <a:rPr lang="en-IN"/>
              <a:t>Page </a:t>
            </a:r>
            <a:fld id="{F1BC30E3-FFE5-4B91-AA19-87A149EBB9EE}" type="slidenum">
              <a:rPr smtClean="0"/>
              <a:pPr/>
              <a:t>‹#›</a:t>
            </a:fld>
            <a:endParaRPr/>
          </a:p>
        </p:txBody>
      </p:sp>
    </p:spTree>
    <p:extLst>
      <p:ext uri="{BB962C8B-B14F-4D97-AF65-F5344CB8AC3E}">
        <p14:creationId xmlns:p14="http://schemas.microsoft.com/office/powerpoint/2010/main" val="360073867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Lst>
  <p:hf hdr="0" dt="0"/>
  <p:txStyles>
    <p:titleStyle>
      <a:lvl1pPr algn="l" defTabSz="685383" rtl="0" eaLnBrk="1" latinLnBrk="0" hangingPunct="1">
        <a:lnSpc>
          <a:spcPct val="85000"/>
        </a:lnSpc>
        <a:spcBef>
          <a:spcPct val="0"/>
        </a:spcBef>
        <a:buNone/>
        <a:defRPr sz="1500" b="1" kern="1200">
          <a:solidFill>
            <a:schemeClr val="bg1"/>
          </a:solidFill>
          <a:latin typeface="Calibri" panose="020F0502020204030204" pitchFamily="34" charset="0"/>
          <a:ea typeface="+mj-ea"/>
          <a:cs typeface="Calibri" panose="020F0502020204030204" pitchFamily="34" charset="0"/>
        </a:defRPr>
      </a:lvl1pPr>
    </p:titleStyle>
    <p:bodyStyle>
      <a:lvl1pPr marL="267299" indent="-267299" algn="l" defTabSz="685383" rtl="0" eaLnBrk="1" latinLnBrk="0" hangingPunct="1">
        <a:spcBef>
          <a:spcPct val="20000"/>
        </a:spcBef>
        <a:buClr>
          <a:srgbClr val="797991"/>
        </a:buClr>
        <a:buSzPct val="70000"/>
        <a:buFont typeface="Arial" pitchFamily="34" charset="0"/>
        <a:buChar char="►"/>
        <a:defRPr sz="1499" kern="1200">
          <a:solidFill>
            <a:schemeClr val="bg1"/>
          </a:solidFill>
          <a:latin typeface="Calibri" panose="020F0502020204030204" pitchFamily="34" charset="0"/>
          <a:ea typeface="+mn-ea"/>
          <a:cs typeface="Calibri" panose="020F0502020204030204" pitchFamily="34" charset="0"/>
        </a:defRPr>
      </a:lvl1pPr>
      <a:lvl2pPr marL="534600" indent="-267299" algn="l" defTabSz="685383" rtl="0" eaLnBrk="1" latinLnBrk="0" hangingPunct="1">
        <a:spcBef>
          <a:spcPct val="20000"/>
        </a:spcBef>
        <a:buClr>
          <a:srgbClr val="797991"/>
        </a:buClr>
        <a:buSzPct val="70000"/>
        <a:buFont typeface="Arial" pitchFamily="34" charset="0"/>
        <a:buChar char="►"/>
        <a:defRPr sz="1349" kern="1200">
          <a:solidFill>
            <a:schemeClr val="bg1"/>
          </a:solidFill>
          <a:latin typeface="Calibri" panose="020F0502020204030204" pitchFamily="34" charset="0"/>
          <a:ea typeface="+mn-ea"/>
          <a:cs typeface="Calibri" panose="020F0502020204030204" pitchFamily="34" charset="0"/>
        </a:defRPr>
      </a:lvl2pPr>
      <a:lvl3pPr marL="801899" indent="-267299" algn="l" defTabSz="685383" rtl="0" eaLnBrk="1" latinLnBrk="0" hangingPunct="1">
        <a:spcBef>
          <a:spcPct val="20000"/>
        </a:spcBef>
        <a:buClr>
          <a:srgbClr val="797991"/>
        </a:buClr>
        <a:buSzPct val="70000"/>
        <a:buFont typeface="Arial" pitchFamily="34" charset="0"/>
        <a:buChar char="►"/>
        <a:defRPr sz="1199" kern="1200">
          <a:solidFill>
            <a:schemeClr val="bg1"/>
          </a:solidFill>
          <a:latin typeface="Calibri" panose="020F0502020204030204" pitchFamily="34" charset="0"/>
          <a:ea typeface="+mn-ea"/>
          <a:cs typeface="Calibri" panose="020F0502020204030204" pitchFamily="34" charset="0"/>
        </a:defRPr>
      </a:lvl3pPr>
      <a:lvl4pPr marL="1069197" indent="-267299" algn="l" defTabSz="685383" rtl="0" eaLnBrk="1" latinLnBrk="0" hangingPunct="1">
        <a:spcBef>
          <a:spcPct val="20000"/>
        </a:spcBef>
        <a:buClr>
          <a:srgbClr val="797991"/>
        </a:buClr>
        <a:buSzPct val="70000"/>
        <a:buFont typeface="Arial" pitchFamily="34" charset="0"/>
        <a:buChar char="►"/>
        <a:defRPr sz="1049" kern="1200">
          <a:solidFill>
            <a:schemeClr val="bg1"/>
          </a:solidFill>
          <a:latin typeface="Calibri" panose="020F0502020204030204" pitchFamily="34" charset="0"/>
          <a:ea typeface="+mn-ea"/>
          <a:cs typeface="Calibri" panose="020F0502020204030204" pitchFamily="34" charset="0"/>
        </a:defRPr>
      </a:lvl4pPr>
      <a:lvl5pPr marL="1336498" indent="-267299" algn="l" defTabSz="685383" rtl="0" eaLnBrk="1" latinLnBrk="0" hangingPunct="1">
        <a:spcBef>
          <a:spcPct val="20000"/>
        </a:spcBef>
        <a:buClr>
          <a:srgbClr val="797991"/>
        </a:buClr>
        <a:buSzPct val="70000"/>
        <a:buFont typeface="Arial" pitchFamily="34" charset="0"/>
        <a:buChar char="►"/>
        <a:defRPr sz="900" kern="1200">
          <a:solidFill>
            <a:schemeClr val="bg1"/>
          </a:solidFill>
          <a:latin typeface="Calibri" panose="020F0502020204030204" pitchFamily="34" charset="0"/>
          <a:ea typeface="+mn-ea"/>
          <a:cs typeface="Calibri" panose="020F0502020204030204" pitchFamily="34" charset="0"/>
        </a:defRPr>
      </a:lvl5pPr>
      <a:lvl6pPr marL="1884803" indent="-171346" algn="l" defTabSz="685383" rtl="0" eaLnBrk="1" latinLnBrk="0" hangingPunct="1">
        <a:spcBef>
          <a:spcPct val="20000"/>
        </a:spcBef>
        <a:buFont typeface="Arial" pitchFamily="34" charset="0"/>
        <a:buChar char="•"/>
        <a:defRPr sz="1499" kern="1200">
          <a:solidFill>
            <a:schemeClr val="tx1"/>
          </a:solidFill>
          <a:latin typeface="+mn-lt"/>
          <a:ea typeface="+mn-ea"/>
          <a:cs typeface="+mn-cs"/>
        </a:defRPr>
      </a:lvl6pPr>
      <a:lvl7pPr marL="2227494" indent="-171346" algn="l" defTabSz="685383" rtl="0" eaLnBrk="1" latinLnBrk="0" hangingPunct="1">
        <a:spcBef>
          <a:spcPct val="20000"/>
        </a:spcBef>
        <a:buFont typeface="Arial" pitchFamily="34" charset="0"/>
        <a:buChar char="•"/>
        <a:defRPr sz="1499" kern="1200">
          <a:solidFill>
            <a:schemeClr val="tx1"/>
          </a:solidFill>
          <a:latin typeface="+mn-lt"/>
          <a:ea typeface="+mn-ea"/>
          <a:cs typeface="+mn-cs"/>
        </a:defRPr>
      </a:lvl7pPr>
      <a:lvl8pPr marL="2570186" indent="-171346" algn="l" defTabSz="685383" rtl="0" eaLnBrk="1" latinLnBrk="0" hangingPunct="1">
        <a:spcBef>
          <a:spcPct val="20000"/>
        </a:spcBef>
        <a:buFont typeface="Arial" pitchFamily="34" charset="0"/>
        <a:buChar char="•"/>
        <a:defRPr sz="1499" kern="1200">
          <a:solidFill>
            <a:schemeClr val="tx1"/>
          </a:solidFill>
          <a:latin typeface="+mn-lt"/>
          <a:ea typeface="+mn-ea"/>
          <a:cs typeface="+mn-cs"/>
        </a:defRPr>
      </a:lvl8pPr>
      <a:lvl9pPr marL="2912877" indent="-171346" algn="l" defTabSz="685383" rtl="0" eaLnBrk="1" latinLnBrk="0" hangingPunct="1">
        <a:spcBef>
          <a:spcPct val="20000"/>
        </a:spcBef>
        <a:buFont typeface="Arial" pitchFamily="34" charset="0"/>
        <a:buChar char="•"/>
        <a:defRPr sz="1499" kern="1200">
          <a:solidFill>
            <a:schemeClr val="tx1"/>
          </a:solidFill>
          <a:latin typeface="+mn-lt"/>
          <a:ea typeface="+mn-ea"/>
          <a:cs typeface="+mn-cs"/>
        </a:defRPr>
      </a:lvl9pPr>
    </p:bodyStyle>
    <p:otherStyle>
      <a:defPPr>
        <a:defRPr lang="en-US"/>
      </a:defPPr>
      <a:lvl1pPr marL="0" algn="l" defTabSz="685383" rtl="0" eaLnBrk="1" latinLnBrk="0" hangingPunct="1">
        <a:defRPr sz="1349" kern="1200">
          <a:solidFill>
            <a:schemeClr val="tx1"/>
          </a:solidFill>
          <a:latin typeface="+mn-lt"/>
          <a:ea typeface="+mn-ea"/>
          <a:cs typeface="+mn-cs"/>
        </a:defRPr>
      </a:lvl1pPr>
      <a:lvl2pPr marL="342692" algn="l" defTabSz="685383" rtl="0" eaLnBrk="1" latinLnBrk="0" hangingPunct="1">
        <a:defRPr sz="1349" kern="1200">
          <a:solidFill>
            <a:schemeClr val="tx1"/>
          </a:solidFill>
          <a:latin typeface="+mn-lt"/>
          <a:ea typeface="+mn-ea"/>
          <a:cs typeface="+mn-cs"/>
        </a:defRPr>
      </a:lvl2pPr>
      <a:lvl3pPr marL="685383" algn="l" defTabSz="685383" rtl="0" eaLnBrk="1" latinLnBrk="0" hangingPunct="1">
        <a:defRPr sz="1349" kern="1200">
          <a:solidFill>
            <a:schemeClr val="tx1"/>
          </a:solidFill>
          <a:latin typeface="+mn-lt"/>
          <a:ea typeface="+mn-ea"/>
          <a:cs typeface="+mn-cs"/>
        </a:defRPr>
      </a:lvl3pPr>
      <a:lvl4pPr marL="1028075" algn="l" defTabSz="685383" rtl="0" eaLnBrk="1" latinLnBrk="0" hangingPunct="1">
        <a:defRPr sz="1349" kern="1200">
          <a:solidFill>
            <a:schemeClr val="tx1"/>
          </a:solidFill>
          <a:latin typeface="+mn-lt"/>
          <a:ea typeface="+mn-ea"/>
          <a:cs typeface="+mn-cs"/>
        </a:defRPr>
      </a:lvl4pPr>
      <a:lvl5pPr marL="1370766" algn="l" defTabSz="685383" rtl="0" eaLnBrk="1" latinLnBrk="0" hangingPunct="1">
        <a:defRPr sz="1349" kern="1200">
          <a:solidFill>
            <a:schemeClr val="tx1"/>
          </a:solidFill>
          <a:latin typeface="+mn-lt"/>
          <a:ea typeface="+mn-ea"/>
          <a:cs typeface="+mn-cs"/>
        </a:defRPr>
      </a:lvl5pPr>
      <a:lvl6pPr marL="1713458" algn="l" defTabSz="685383" rtl="0" eaLnBrk="1" latinLnBrk="0" hangingPunct="1">
        <a:defRPr sz="1349" kern="1200">
          <a:solidFill>
            <a:schemeClr val="tx1"/>
          </a:solidFill>
          <a:latin typeface="+mn-lt"/>
          <a:ea typeface="+mn-ea"/>
          <a:cs typeface="+mn-cs"/>
        </a:defRPr>
      </a:lvl6pPr>
      <a:lvl7pPr marL="2056150" algn="l" defTabSz="685383" rtl="0" eaLnBrk="1" latinLnBrk="0" hangingPunct="1">
        <a:defRPr sz="1349" kern="1200">
          <a:solidFill>
            <a:schemeClr val="tx1"/>
          </a:solidFill>
          <a:latin typeface="+mn-lt"/>
          <a:ea typeface="+mn-ea"/>
          <a:cs typeface="+mn-cs"/>
        </a:defRPr>
      </a:lvl7pPr>
      <a:lvl8pPr marL="2398840" algn="l" defTabSz="685383" rtl="0" eaLnBrk="1" latinLnBrk="0" hangingPunct="1">
        <a:defRPr sz="1349" kern="1200">
          <a:solidFill>
            <a:schemeClr val="tx1"/>
          </a:solidFill>
          <a:latin typeface="+mn-lt"/>
          <a:ea typeface="+mn-ea"/>
          <a:cs typeface="+mn-cs"/>
        </a:defRPr>
      </a:lvl8pPr>
      <a:lvl9pPr marL="2741533" algn="l" defTabSz="685383" rtl="0" eaLnBrk="1" latinLnBrk="0" hangingPunct="1">
        <a:defRPr sz="134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20">
          <p15:clr>
            <a:srgbClr val="F26B43"/>
          </p15:clr>
        </p15:guide>
        <p15:guide id="2" pos="76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wmf"/><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wmf"/><Relationship Id="rId10" Type="http://schemas.openxmlformats.org/officeDocument/2006/relationships/image" Target="../media/image19.png"/><Relationship Id="rId4" Type="http://schemas.openxmlformats.org/officeDocument/2006/relationships/image" Target="../media/image13.wmf"/><Relationship Id="rId9" Type="http://schemas.openxmlformats.org/officeDocument/2006/relationships/image" Target="../media/image1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39.png"/><Relationship Id="rId2" Type="http://schemas.openxmlformats.org/officeDocument/2006/relationships/image" Target="../media/image34.jpeg"/><Relationship Id="rId1" Type="http://schemas.openxmlformats.org/officeDocument/2006/relationships/slideLayout" Target="../slideLayouts/slideLayout1.xml"/><Relationship Id="rId6" Type="http://schemas.openxmlformats.org/officeDocument/2006/relationships/image" Target="../media/image38.jpeg"/><Relationship Id="rId5" Type="http://schemas.openxmlformats.org/officeDocument/2006/relationships/image" Target="../media/image37.png"/><Relationship Id="rId4" Type="http://schemas.openxmlformats.org/officeDocument/2006/relationships/image" Target="../media/image36.jpe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5" Type="http://schemas.openxmlformats.org/officeDocument/2006/relationships/image" Target="../media/image43.png"/><Relationship Id="rId4" Type="http://schemas.openxmlformats.org/officeDocument/2006/relationships/image" Target="../media/image4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 Id="rId5" Type="http://schemas.openxmlformats.org/officeDocument/2006/relationships/image" Target="../media/image47.png"/><Relationship Id="rId4" Type="http://schemas.openxmlformats.org/officeDocument/2006/relationships/image" Target="../media/image4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1.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46.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54.png"/><Relationship Id="rId1" Type="http://schemas.openxmlformats.org/officeDocument/2006/relationships/slideLayout" Target="../slideLayouts/slideLayout1.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47.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image" Target="../media/image60.jpeg"/><Relationship Id="rId1" Type="http://schemas.openxmlformats.org/officeDocument/2006/relationships/slideLayout" Target="../slideLayouts/slideLayout13.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 Id="rId9" Type="http://schemas.openxmlformats.org/officeDocument/2006/relationships/image" Target="../media/image6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663952" y="4077072"/>
            <a:ext cx="5544616" cy="1446550"/>
          </a:xfrm>
          <a:prstGeom prst="rect">
            <a:avLst/>
          </a:prstGeom>
          <a:noFill/>
        </p:spPr>
        <p:txBody>
          <a:bodyPr wrap="square" rtlCol="0">
            <a:spAutoFit/>
          </a:bodyPr>
          <a:lstStyle/>
          <a:p>
            <a:r>
              <a:rPr lang="en-US" sz="4400" dirty="0">
                <a:solidFill>
                  <a:srgbClr val="792989"/>
                </a:solidFill>
                <a:latin typeface="+mj-lt"/>
              </a:rPr>
              <a:t>Change Management </a:t>
            </a:r>
            <a:r>
              <a:rPr lang="en-US" sz="4400">
                <a:solidFill>
                  <a:srgbClr val="792989"/>
                </a:solidFill>
                <a:latin typeface="+mj-lt"/>
              </a:rPr>
              <a:t>Strategy Example</a:t>
            </a:r>
            <a:endParaRPr lang="en-US" sz="4400" dirty="0">
              <a:solidFill>
                <a:srgbClr val="792989"/>
              </a:solidFill>
              <a:latin typeface="+mj-lt"/>
            </a:endParaRPr>
          </a:p>
        </p:txBody>
      </p:sp>
    </p:spTree>
    <p:extLst>
      <p:ext uri="{BB962C8B-B14F-4D97-AF65-F5344CB8AC3E}">
        <p14:creationId xmlns:p14="http://schemas.microsoft.com/office/powerpoint/2010/main" val="34006176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dirty="0">
                <a:solidFill>
                  <a:srgbClr val="792989"/>
                </a:solidFill>
              </a:rPr>
              <a:t>Content of the change</a:t>
            </a:r>
          </a:p>
        </p:txBody>
      </p:sp>
    </p:spTree>
    <p:extLst>
      <p:ext uri="{BB962C8B-B14F-4D97-AF65-F5344CB8AC3E}">
        <p14:creationId xmlns:p14="http://schemas.microsoft.com/office/powerpoint/2010/main" val="325508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10354728" cy="1200329"/>
          </a:xfrm>
          <a:prstGeom prst="rect">
            <a:avLst/>
          </a:prstGeom>
          <a:noFill/>
        </p:spPr>
        <p:txBody>
          <a:bodyPr wrap="square" rtlCol="0">
            <a:spAutoFit/>
          </a:bodyPr>
          <a:lstStyle/>
          <a:p>
            <a:r>
              <a:rPr lang="en-US" sz="4400" dirty="0">
                <a:solidFill>
                  <a:srgbClr val="7E38AB"/>
                </a:solidFill>
                <a:latin typeface="+mj-lt"/>
              </a:rPr>
              <a:t>Recognising current state pain points</a:t>
            </a:r>
          </a:p>
          <a:p>
            <a:r>
              <a:rPr lang="en-US" sz="2800" dirty="0">
                <a:solidFill>
                  <a:srgbClr val="7E38AB"/>
                </a:solidFill>
                <a:latin typeface="+mj-lt"/>
              </a:rPr>
              <a:t>Areas of opportunity as we continue to implement an improved xxx</a:t>
            </a:r>
            <a:endParaRPr lang="en-JP" sz="2800"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01B66D7C-FD27-40D4-9734-A6C3A13C582B}"/>
              </a:ext>
            </a:extLst>
          </p:cNvPr>
          <p:cNvSpPr/>
          <p:nvPr/>
        </p:nvSpPr>
        <p:spPr>
          <a:xfrm>
            <a:off x="433138" y="2069230"/>
            <a:ext cx="3507603" cy="1252402"/>
          </a:xfrm>
          <a:prstGeom prst="rect">
            <a:avLst/>
          </a:prstGeom>
          <a:solidFill>
            <a:schemeClr val="accent1"/>
          </a:solidFill>
          <a:ln w="15875" cap="flat" cmpd="sng" algn="ctr">
            <a:solidFill>
              <a:schemeClr val="accent1"/>
            </a:solidFill>
            <a:prstDash val="solid"/>
          </a:ln>
          <a:effectLst/>
        </p:spPr>
        <p:txBody>
          <a:bodyPr anchor="ctr"/>
          <a:lstStyle/>
          <a:p>
            <a:pPr marL="0" marR="0" lvl="0" indent="0" algn="ctr" defTabSz="622113" eaLnBrk="1" fontAlgn="auto" latinLnBrk="0" hangingPunct="1">
              <a:lnSpc>
                <a:spcPct val="90000"/>
              </a:lnSpc>
              <a:spcBef>
                <a:spcPts val="0"/>
              </a:spcBef>
              <a:spcAft>
                <a:spcPct val="35000"/>
              </a:spcAft>
              <a:buClrTx/>
              <a:buSzTx/>
              <a:buFontTx/>
              <a:buNone/>
              <a:tabLst/>
              <a:defRPr/>
            </a:pPr>
            <a:r>
              <a:rPr kumimoji="0" lang="en-US" sz="1400" b="1" i="0" u="none" strike="noStrike" kern="0" cap="none" spc="0" normalizeH="0" baseline="0" noProof="0">
                <a:ln>
                  <a:noFill/>
                </a:ln>
                <a:solidFill>
                  <a:prstClr val="white"/>
                </a:solidFill>
                <a:effectLst/>
                <a:uLnTx/>
                <a:uFillTx/>
              </a:rPr>
              <a:t>No tool to personalise and differentiate ENTITY A for accounts</a:t>
            </a:r>
          </a:p>
        </p:txBody>
      </p:sp>
      <p:sp>
        <p:nvSpPr>
          <p:cNvPr id="27" name="Rectangle 26">
            <a:extLst>
              <a:ext uri="{FF2B5EF4-FFF2-40B4-BE49-F238E27FC236}">
                <a16:creationId xmlns:a16="http://schemas.microsoft.com/office/drawing/2014/main" id="{350514AC-451B-4B78-96D9-79F7D2AF55E1}"/>
              </a:ext>
            </a:extLst>
          </p:cNvPr>
          <p:cNvSpPr/>
          <p:nvPr/>
        </p:nvSpPr>
        <p:spPr>
          <a:xfrm>
            <a:off x="433141" y="3395700"/>
            <a:ext cx="3507603" cy="1252402"/>
          </a:xfrm>
          <a:prstGeom prst="rect">
            <a:avLst/>
          </a:prstGeom>
          <a:solidFill>
            <a:sysClr val="window" lastClr="FFFFFF">
              <a:alpha val="30000"/>
            </a:sysClr>
          </a:solidFill>
          <a:ln w="15875" cap="flat" cmpd="sng" algn="ctr">
            <a:solidFill>
              <a:schemeClr val="accent1"/>
            </a:solidFill>
            <a:prstDash val="solid"/>
          </a:ln>
          <a:effectLst/>
        </p:spPr>
        <p:txBody>
          <a:bodyPr anchor="ctr"/>
          <a:lstStyle/>
          <a:p>
            <a:pPr marL="0" marR="0" lvl="0" indent="0" algn="ctr" defTabSz="622113" eaLnBrk="1" fontAlgn="auto" latinLnBrk="0" hangingPunct="1">
              <a:lnSpc>
                <a:spcPct val="90000"/>
              </a:lnSpc>
              <a:spcBef>
                <a:spcPts val="0"/>
              </a:spcBef>
              <a:spcAft>
                <a:spcPct val="35000"/>
              </a:spcAft>
              <a:buClrTx/>
              <a:buSzTx/>
              <a:buFontTx/>
              <a:buNone/>
              <a:tabLst/>
              <a:defRPr/>
            </a:pPr>
            <a:r>
              <a:rPr kumimoji="0" lang="en-US" sz="1400" b="1" i="0" u="none" strike="noStrike" kern="0" cap="none" spc="0" normalizeH="0" baseline="0" noProof="0">
                <a:ln>
                  <a:noFill/>
                </a:ln>
                <a:solidFill>
                  <a:prstClr val="black"/>
                </a:solidFill>
                <a:effectLst/>
                <a:uLnTx/>
                <a:uFillTx/>
              </a:rPr>
              <a:t>No clear process to invite </a:t>
            </a:r>
            <a:br>
              <a:rPr kumimoji="0" lang="en-US" sz="1400" b="1" i="0" u="none" strike="noStrike" kern="0" cap="none" spc="0" normalizeH="0" baseline="0" noProof="0">
                <a:ln>
                  <a:noFill/>
                </a:ln>
                <a:solidFill>
                  <a:prstClr val="black"/>
                </a:solidFill>
                <a:effectLst/>
                <a:uLnTx/>
                <a:uFillTx/>
              </a:rPr>
            </a:br>
            <a:r>
              <a:rPr kumimoji="0" lang="en-US" sz="1400" b="1" i="0" u="none" strike="noStrike" kern="0" cap="none" spc="0" normalizeH="0" baseline="0" noProof="0">
                <a:ln>
                  <a:noFill/>
                </a:ln>
                <a:solidFill>
                  <a:prstClr val="black"/>
                </a:solidFill>
                <a:effectLst/>
                <a:uLnTx/>
                <a:uFillTx/>
              </a:rPr>
              <a:t>customer contacts to extended </a:t>
            </a:r>
            <a:br>
              <a:rPr kumimoji="0" lang="en-US" sz="1400" b="1" i="0" u="none" strike="noStrike" kern="0" cap="none" spc="0" normalizeH="0" baseline="0" noProof="0">
                <a:ln>
                  <a:noFill/>
                </a:ln>
                <a:solidFill>
                  <a:prstClr val="black"/>
                </a:solidFill>
                <a:effectLst/>
                <a:uLnTx/>
                <a:uFillTx/>
              </a:rPr>
            </a:br>
            <a:r>
              <a:rPr kumimoji="0" lang="en-US" sz="1400" b="1" i="0" u="none" strike="noStrike" kern="0" cap="none" spc="0" normalizeH="0" baseline="0" noProof="0">
                <a:ln>
                  <a:noFill/>
                </a:ln>
                <a:solidFill>
                  <a:prstClr val="black"/>
                </a:solidFill>
                <a:effectLst/>
                <a:uLnTx/>
                <a:uFillTx/>
              </a:rPr>
              <a:t>marketing campaigns</a:t>
            </a:r>
          </a:p>
        </p:txBody>
      </p:sp>
      <p:sp>
        <p:nvSpPr>
          <p:cNvPr id="28" name="Rectangle 27">
            <a:extLst>
              <a:ext uri="{FF2B5EF4-FFF2-40B4-BE49-F238E27FC236}">
                <a16:creationId xmlns:a16="http://schemas.microsoft.com/office/drawing/2014/main" id="{CB5DFE21-112D-4A18-9C72-92A726597AF1}"/>
              </a:ext>
            </a:extLst>
          </p:cNvPr>
          <p:cNvSpPr/>
          <p:nvPr/>
        </p:nvSpPr>
        <p:spPr>
          <a:xfrm>
            <a:off x="433141" y="4722171"/>
            <a:ext cx="3507603" cy="1252402"/>
          </a:xfrm>
          <a:prstGeom prst="rect">
            <a:avLst/>
          </a:prstGeom>
          <a:solidFill>
            <a:schemeClr val="accent1"/>
          </a:solidFill>
          <a:ln w="15875" cap="flat" cmpd="sng" algn="ctr">
            <a:solidFill>
              <a:schemeClr val="accent1"/>
            </a:solidFill>
            <a:prstDash val="solid"/>
          </a:ln>
          <a:effectLst/>
        </p:spPr>
        <p:txBody>
          <a:bodyPr anchor="ctr"/>
          <a:lstStyle/>
          <a:p>
            <a:pPr marL="0" marR="0" lvl="0" indent="0" algn="ctr" defTabSz="622113" eaLnBrk="1" fontAlgn="auto" latinLnBrk="0" hangingPunct="1">
              <a:lnSpc>
                <a:spcPct val="90000"/>
              </a:lnSpc>
              <a:spcBef>
                <a:spcPts val="0"/>
              </a:spcBef>
              <a:spcAft>
                <a:spcPct val="35000"/>
              </a:spcAft>
              <a:buClrTx/>
              <a:buSzTx/>
              <a:buFontTx/>
              <a:buNone/>
              <a:tabLst/>
              <a:defRPr/>
            </a:pPr>
            <a:r>
              <a:rPr kumimoji="0" lang="en-US" sz="1400" b="1" i="0" u="none" strike="noStrike" kern="0" cap="none" spc="0" normalizeH="0" baseline="0" noProof="0" dirty="0">
                <a:ln>
                  <a:noFill/>
                </a:ln>
                <a:solidFill>
                  <a:prstClr val="white"/>
                </a:solidFill>
                <a:effectLst/>
                <a:uLnTx/>
                <a:uFillTx/>
              </a:rPr>
              <a:t>No clear visibility into xxx</a:t>
            </a:r>
          </a:p>
        </p:txBody>
      </p:sp>
      <p:sp>
        <p:nvSpPr>
          <p:cNvPr id="29" name="Rectangle 28">
            <a:extLst>
              <a:ext uri="{FF2B5EF4-FFF2-40B4-BE49-F238E27FC236}">
                <a16:creationId xmlns:a16="http://schemas.microsoft.com/office/drawing/2014/main" id="{B1C18F4A-7148-4EB2-A2EE-A7C609C3E85A}"/>
              </a:ext>
            </a:extLst>
          </p:cNvPr>
          <p:cNvSpPr/>
          <p:nvPr/>
        </p:nvSpPr>
        <p:spPr>
          <a:xfrm>
            <a:off x="4323490" y="2069230"/>
            <a:ext cx="3507603" cy="1252402"/>
          </a:xfrm>
          <a:prstGeom prst="rect">
            <a:avLst/>
          </a:prstGeom>
          <a:solidFill>
            <a:sysClr val="window" lastClr="FFFFFF">
              <a:alpha val="30000"/>
            </a:sysClr>
          </a:solidFill>
          <a:ln w="15875" cap="flat" cmpd="sng" algn="ctr">
            <a:solidFill>
              <a:schemeClr val="accent1"/>
            </a:solidFill>
            <a:prstDash val="solid"/>
          </a:ln>
          <a:effectLst/>
        </p:spPr>
        <p:txBody>
          <a:bodyPr anchor="ctr"/>
          <a:lstStyle/>
          <a:p>
            <a:pPr marL="0" marR="0" lvl="0" indent="0" algn="ctr" defTabSz="622113" eaLnBrk="1" fontAlgn="auto" latinLnBrk="0" hangingPunct="1">
              <a:lnSpc>
                <a:spcPct val="90000"/>
              </a:lnSpc>
              <a:spcBef>
                <a:spcPts val="0"/>
              </a:spcBef>
              <a:spcAft>
                <a:spcPct val="35000"/>
              </a:spcAft>
              <a:buClrTx/>
              <a:buSzTx/>
              <a:buFontTx/>
              <a:buNone/>
              <a:tabLst/>
              <a:defRPr/>
            </a:pPr>
            <a:r>
              <a:rPr kumimoji="0" lang="en-US" sz="1400" b="1" i="0" u="none" strike="noStrike" kern="0" cap="none" spc="0" normalizeH="0" baseline="0" noProof="0">
                <a:ln>
                  <a:noFill/>
                </a:ln>
                <a:solidFill>
                  <a:prstClr val="black"/>
                </a:solidFill>
                <a:effectLst/>
                <a:uLnTx/>
                <a:uFillTx/>
              </a:rPr>
              <a:t>Excessive fields to populate</a:t>
            </a:r>
          </a:p>
        </p:txBody>
      </p:sp>
      <p:sp>
        <p:nvSpPr>
          <p:cNvPr id="30" name="Rectangle 29">
            <a:extLst>
              <a:ext uri="{FF2B5EF4-FFF2-40B4-BE49-F238E27FC236}">
                <a16:creationId xmlns:a16="http://schemas.microsoft.com/office/drawing/2014/main" id="{FDA680E6-1612-47FE-A0D7-5FEF624A42F8}"/>
              </a:ext>
            </a:extLst>
          </p:cNvPr>
          <p:cNvSpPr/>
          <p:nvPr/>
        </p:nvSpPr>
        <p:spPr>
          <a:xfrm>
            <a:off x="8342323" y="2069230"/>
            <a:ext cx="3507603" cy="1252402"/>
          </a:xfrm>
          <a:prstGeom prst="rect">
            <a:avLst/>
          </a:prstGeom>
          <a:solidFill>
            <a:schemeClr val="accent1"/>
          </a:solidFill>
          <a:ln w="15875" cap="flat" cmpd="sng" algn="ctr">
            <a:solidFill>
              <a:schemeClr val="accent1"/>
            </a:solidFill>
            <a:prstDash val="solid"/>
          </a:ln>
          <a:effectLst/>
        </p:spPr>
        <p:txBody>
          <a:bodyPr anchor="ctr"/>
          <a:lstStyle/>
          <a:p>
            <a:pPr marL="0" marR="0" lvl="0" indent="0" algn="ctr" defTabSz="622113" eaLnBrk="1" fontAlgn="auto" latinLnBrk="0" hangingPunct="1">
              <a:lnSpc>
                <a:spcPct val="90000"/>
              </a:lnSpc>
              <a:spcBef>
                <a:spcPts val="0"/>
              </a:spcBef>
              <a:spcAft>
                <a:spcPct val="35000"/>
              </a:spcAft>
              <a:buClrTx/>
              <a:buSzTx/>
              <a:buFontTx/>
              <a:buNone/>
              <a:tabLst/>
              <a:defRPr/>
            </a:pPr>
            <a:r>
              <a:rPr kumimoji="0" lang="en-US" sz="1400" b="1" i="0" u="none" strike="noStrike" kern="0" cap="none" spc="0" normalizeH="0" baseline="0" noProof="0">
                <a:ln>
                  <a:noFill/>
                </a:ln>
                <a:solidFill>
                  <a:prstClr val="white"/>
                </a:solidFill>
                <a:effectLst/>
                <a:uLnTx/>
                <a:uFillTx/>
              </a:rPr>
              <a:t>No single location to complete </a:t>
            </a:r>
            <a:br>
              <a:rPr kumimoji="0" lang="en-US" sz="1400" b="1" i="0" u="none" strike="noStrike" kern="0" cap="none" spc="0" normalizeH="0" baseline="0" noProof="0">
                <a:ln>
                  <a:noFill/>
                </a:ln>
                <a:solidFill>
                  <a:prstClr val="white"/>
                </a:solidFill>
                <a:effectLst/>
                <a:uLnTx/>
                <a:uFillTx/>
              </a:rPr>
            </a:br>
            <a:r>
              <a:rPr kumimoji="0" lang="en-US" sz="1400" b="1" i="0" u="none" strike="noStrike" kern="0" cap="none" spc="0" normalizeH="0" baseline="0" noProof="0">
                <a:ln>
                  <a:noFill/>
                </a:ln>
                <a:solidFill>
                  <a:prstClr val="white"/>
                </a:solidFill>
                <a:effectLst/>
                <a:uLnTx/>
                <a:uFillTx/>
              </a:rPr>
              <a:t>job activities</a:t>
            </a:r>
          </a:p>
        </p:txBody>
      </p:sp>
      <p:sp>
        <p:nvSpPr>
          <p:cNvPr id="31" name="Rectangle 30">
            <a:extLst>
              <a:ext uri="{FF2B5EF4-FFF2-40B4-BE49-F238E27FC236}">
                <a16:creationId xmlns:a16="http://schemas.microsoft.com/office/drawing/2014/main" id="{7E48CBBD-1E3E-4285-ADEC-8F47DA39FC62}"/>
              </a:ext>
            </a:extLst>
          </p:cNvPr>
          <p:cNvSpPr/>
          <p:nvPr/>
        </p:nvSpPr>
        <p:spPr>
          <a:xfrm>
            <a:off x="4323490" y="3395700"/>
            <a:ext cx="3507603" cy="1252402"/>
          </a:xfrm>
          <a:prstGeom prst="rect">
            <a:avLst/>
          </a:prstGeom>
          <a:solidFill>
            <a:schemeClr val="accent1"/>
          </a:solidFill>
          <a:ln w="15875" cap="flat" cmpd="sng" algn="ctr">
            <a:solidFill>
              <a:schemeClr val="accent1"/>
            </a:solidFill>
            <a:prstDash val="solid"/>
          </a:ln>
          <a:effectLst/>
        </p:spPr>
        <p:txBody>
          <a:bodyPr anchor="ctr"/>
          <a:lstStyle/>
          <a:p>
            <a:pPr marL="0" marR="0" lvl="0" indent="0" algn="ctr" defTabSz="622113" eaLnBrk="1" fontAlgn="auto" latinLnBrk="0" hangingPunct="1">
              <a:lnSpc>
                <a:spcPct val="90000"/>
              </a:lnSpc>
              <a:spcBef>
                <a:spcPts val="0"/>
              </a:spcBef>
              <a:spcAft>
                <a:spcPct val="35000"/>
              </a:spcAft>
              <a:buClrTx/>
              <a:buSzTx/>
              <a:buFontTx/>
              <a:buNone/>
              <a:tabLst/>
              <a:defRPr/>
            </a:pPr>
            <a:r>
              <a:rPr kumimoji="0" lang="en-US" sz="1400" b="1" i="0" u="none" strike="noStrike" kern="0" cap="none" spc="0" normalizeH="0" baseline="0" noProof="0">
                <a:ln>
                  <a:noFill/>
                </a:ln>
                <a:solidFill>
                  <a:prstClr val="white"/>
                </a:solidFill>
                <a:effectLst/>
                <a:uLnTx/>
                <a:uFillTx/>
              </a:rPr>
              <a:t>Manual process to load contacts </a:t>
            </a:r>
            <a:br>
              <a:rPr kumimoji="0" lang="en-US" sz="1400" b="1" i="0" u="none" strike="noStrike" kern="0" cap="none" spc="0" normalizeH="0" baseline="0" noProof="0">
                <a:ln>
                  <a:noFill/>
                </a:ln>
                <a:solidFill>
                  <a:prstClr val="white"/>
                </a:solidFill>
                <a:effectLst/>
                <a:uLnTx/>
                <a:uFillTx/>
              </a:rPr>
            </a:br>
            <a:r>
              <a:rPr kumimoji="0" lang="en-US" sz="1400" b="1" i="0" u="none" strike="noStrike" kern="0" cap="none" spc="0" normalizeH="0" baseline="0" noProof="0">
                <a:ln>
                  <a:noFill/>
                </a:ln>
                <a:solidFill>
                  <a:prstClr val="white"/>
                </a:solidFill>
                <a:effectLst/>
                <a:uLnTx/>
                <a:uFillTx/>
              </a:rPr>
              <a:t>into system</a:t>
            </a:r>
          </a:p>
        </p:txBody>
      </p:sp>
      <p:sp>
        <p:nvSpPr>
          <p:cNvPr id="32" name="Rectangle 31">
            <a:extLst>
              <a:ext uri="{FF2B5EF4-FFF2-40B4-BE49-F238E27FC236}">
                <a16:creationId xmlns:a16="http://schemas.microsoft.com/office/drawing/2014/main" id="{CE889BD8-6939-4250-8C66-05E2E9014FAA}"/>
              </a:ext>
            </a:extLst>
          </p:cNvPr>
          <p:cNvSpPr/>
          <p:nvPr/>
        </p:nvSpPr>
        <p:spPr>
          <a:xfrm>
            <a:off x="8342324" y="3395700"/>
            <a:ext cx="3507603" cy="1252402"/>
          </a:xfrm>
          <a:prstGeom prst="rect">
            <a:avLst/>
          </a:prstGeom>
          <a:solidFill>
            <a:sysClr val="window" lastClr="FFFFFF">
              <a:alpha val="30000"/>
            </a:sysClr>
          </a:solidFill>
          <a:ln w="15875" cap="flat" cmpd="sng" algn="ctr">
            <a:solidFill>
              <a:schemeClr val="accent1"/>
            </a:solidFill>
            <a:prstDash val="solid"/>
          </a:ln>
          <a:effectLst/>
        </p:spPr>
        <p:txBody>
          <a:bodyPr anchor="ctr"/>
          <a:lstStyle/>
          <a:p>
            <a:pPr marL="0" marR="0" lvl="0" indent="0" algn="ctr" defTabSz="622113" eaLnBrk="1" fontAlgn="auto" latinLnBrk="0" hangingPunct="1">
              <a:lnSpc>
                <a:spcPct val="90000"/>
              </a:lnSpc>
              <a:spcBef>
                <a:spcPts val="0"/>
              </a:spcBef>
              <a:spcAft>
                <a:spcPct val="35000"/>
              </a:spcAft>
              <a:buClrTx/>
              <a:buSzTx/>
              <a:buFontTx/>
              <a:buNone/>
              <a:tabLst/>
              <a:defRPr/>
            </a:pPr>
            <a:r>
              <a:rPr kumimoji="0" lang="en-US" sz="1400" b="1" i="0" u="none" strike="noStrike" kern="0" cap="none" spc="0" normalizeH="0" baseline="0" noProof="0" dirty="0">
                <a:ln>
                  <a:noFill/>
                </a:ln>
                <a:solidFill>
                  <a:prstClr val="black"/>
                </a:solidFill>
                <a:effectLst/>
                <a:uLnTx/>
                <a:uFillTx/>
              </a:rPr>
              <a:t>No full visibility across xxx</a:t>
            </a:r>
          </a:p>
        </p:txBody>
      </p:sp>
      <p:sp>
        <p:nvSpPr>
          <p:cNvPr id="33" name="Rectangle 32">
            <a:extLst>
              <a:ext uri="{FF2B5EF4-FFF2-40B4-BE49-F238E27FC236}">
                <a16:creationId xmlns:a16="http://schemas.microsoft.com/office/drawing/2014/main" id="{876DDF97-3FDE-4A37-AD16-3F7FD4A3D031}"/>
              </a:ext>
            </a:extLst>
          </p:cNvPr>
          <p:cNvSpPr/>
          <p:nvPr/>
        </p:nvSpPr>
        <p:spPr>
          <a:xfrm>
            <a:off x="4323490" y="4722171"/>
            <a:ext cx="3507603" cy="1252402"/>
          </a:xfrm>
          <a:prstGeom prst="rect">
            <a:avLst/>
          </a:prstGeom>
          <a:solidFill>
            <a:sysClr val="window" lastClr="FFFFFF">
              <a:alpha val="30000"/>
            </a:sysClr>
          </a:solidFill>
          <a:ln w="15875" cap="flat" cmpd="sng" algn="ctr">
            <a:solidFill>
              <a:schemeClr val="accent1"/>
            </a:solidFill>
            <a:prstDash val="solid"/>
          </a:ln>
          <a:effectLst/>
        </p:spPr>
        <p:txBody>
          <a:bodyPr anchor="ctr"/>
          <a:lstStyle/>
          <a:p>
            <a:pPr marL="0" marR="0" lvl="0" indent="0" algn="ctr" defTabSz="622113" eaLnBrk="1" fontAlgn="auto" latinLnBrk="0" hangingPunct="1">
              <a:lnSpc>
                <a:spcPct val="90000"/>
              </a:lnSpc>
              <a:spcBef>
                <a:spcPts val="0"/>
              </a:spcBef>
              <a:spcAft>
                <a:spcPct val="35000"/>
              </a:spcAft>
              <a:buClrTx/>
              <a:buSzTx/>
              <a:buFontTx/>
              <a:buNone/>
              <a:tabLst/>
              <a:defRPr/>
            </a:pPr>
            <a:r>
              <a:rPr kumimoji="0" lang="en-US" sz="1400" b="1" i="0" u="none" strike="noStrike" kern="0" cap="none" spc="0" normalizeH="0" baseline="0" noProof="0" dirty="0">
                <a:ln>
                  <a:noFill/>
                </a:ln>
                <a:solidFill>
                  <a:prstClr val="black"/>
                </a:solidFill>
                <a:effectLst/>
                <a:uLnTx/>
                <a:uFillTx/>
              </a:rPr>
              <a:t>No access on </a:t>
            </a:r>
            <a:r>
              <a:rPr lang="en-US" sz="1400" b="1" kern="0" dirty="0">
                <a:solidFill>
                  <a:prstClr val="black"/>
                </a:solidFill>
              </a:rPr>
              <a:t>a</a:t>
            </a:r>
            <a:r>
              <a:rPr kumimoji="0" lang="en-US" sz="1400" b="1" i="0" u="none" strike="noStrike" kern="0" cap="none" spc="0" normalizeH="0" baseline="0" noProof="0" dirty="0">
                <a:ln>
                  <a:noFill/>
                </a:ln>
                <a:solidFill>
                  <a:prstClr val="black"/>
                </a:solidFill>
                <a:effectLst/>
                <a:uLnTx/>
                <a:uFillTx/>
              </a:rPr>
              <a:t> mobile device</a:t>
            </a:r>
          </a:p>
        </p:txBody>
      </p:sp>
      <p:sp>
        <p:nvSpPr>
          <p:cNvPr id="34" name="Rectangle 33">
            <a:extLst>
              <a:ext uri="{FF2B5EF4-FFF2-40B4-BE49-F238E27FC236}">
                <a16:creationId xmlns:a16="http://schemas.microsoft.com/office/drawing/2014/main" id="{DFD275D7-D911-4D7A-B9B3-A1DBABDF535A}"/>
              </a:ext>
            </a:extLst>
          </p:cNvPr>
          <p:cNvSpPr/>
          <p:nvPr/>
        </p:nvSpPr>
        <p:spPr>
          <a:xfrm>
            <a:off x="8362379" y="4722171"/>
            <a:ext cx="3507603" cy="1252402"/>
          </a:xfrm>
          <a:prstGeom prst="rect">
            <a:avLst/>
          </a:prstGeom>
          <a:solidFill>
            <a:schemeClr val="accent1"/>
          </a:solidFill>
          <a:ln w="15875" cap="flat" cmpd="sng" algn="ctr">
            <a:solidFill>
              <a:schemeClr val="accent1"/>
            </a:solidFill>
            <a:prstDash val="solid"/>
          </a:ln>
          <a:effectLst/>
        </p:spPr>
        <p:txBody>
          <a:bodyPr anchor="ctr"/>
          <a:lstStyle/>
          <a:p>
            <a:pPr marL="0" marR="0" lvl="0" indent="0" algn="ctr" defTabSz="622113" eaLnBrk="1" fontAlgn="auto" latinLnBrk="0" hangingPunct="1">
              <a:lnSpc>
                <a:spcPct val="90000"/>
              </a:lnSpc>
              <a:spcBef>
                <a:spcPts val="0"/>
              </a:spcBef>
              <a:spcAft>
                <a:spcPct val="35000"/>
              </a:spcAft>
              <a:buClrTx/>
              <a:buSzTx/>
              <a:buFontTx/>
              <a:buNone/>
              <a:tabLst/>
              <a:defRPr/>
            </a:pPr>
            <a:r>
              <a:rPr kumimoji="0" lang="en-US" sz="1400" b="1" i="0" u="none" strike="noStrike" kern="0" cap="none" spc="0" normalizeH="0" baseline="0" noProof="0" dirty="0">
                <a:ln>
                  <a:noFill/>
                </a:ln>
                <a:solidFill>
                  <a:prstClr val="white"/>
                </a:solidFill>
                <a:effectLst/>
                <a:uLnTx/>
                <a:uFillTx/>
              </a:rPr>
              <a:t>The integrity of the data is low – xxx</a:t>
            </a:r>
          </a:p>
        </p:txBody>
      </p:sp>
    </p:spTree>
    <p:extLst>
      <p:ext uri="{BB962C8B-B14F-4D97-AF65-F5344CB8AC3E}">
        <p14:creationId xmlns:p14="http://schemas.microsoft.com/office/powerpoint/2010/main" val="2435886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1508105"/>
          </a:xfrm>
          <a:prstGeom prst="rect">
            <a:avLst/>
          </a:prstGeom>
          <a:noFill/>
        </p:spPr>
        <p:txBody>
          <a:bodyPr wrap="square" rtlCol="0">
            <a:spAutoFit/>
          </a:bodyPr>
          <a:lstStyle/>
          <a:p>
            <a:r>
              <a:rPr lang="en-US" sz="4400" dirty="0">
                <a:solidFill>
                  <a:srgbClr val="7E38AB"/>
                </a:solidFill>
                <a:latin typeface="+mj-lt"/>
              </a:rPr>
              <a:t>What is changing for the team…</a:t>
            </a:r>
          </a:p>
          <a:p>
            <a:r>
              <a:rPr lang="en-US" sz="2400" dirty="0">
                <a:solidFill>
                  <a:srgbClr val="7E38AB"/>
                </a:solidFill>
                <a:latin typeface="+mj-lt"/>
              </a:rPr>
              <a:t>This journey requires everyone involved to understand the need to</a:t>
            </a:r>
            <a:r>
              <a:rPr lang="en-US" sz="2400">
                <a:solidFill>
                  <a:srgbClr val="7E38AB"/>
                </a:solidFill>
                <a:latin typeface="+mj-lt"/>
              </a:rPr>
              <a:t> change and the future vision</a:t>
            </a:r>
            <a:endParaRPr lang="en-JP"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668DE701-09FB-452F-BCD8-44F4D45A2F48}"/>
              </a:ext>
            </a:extLst>
          </p:cNvPr>
          <p:cNvGrpSpPr/>
          <p:nvPr/>
        </p:nvGrpSpPr>
        <p:grpSpPr>
          <a:xfrm>
            <a:off x="433138" y="2102881"/>
            <a:ext cx="11436843" cy="4036965"/>
            <a:chOff x="641674" y="1994024"/>
            <a:chExt cx="8775822" cy="4036965"/>
          </a:xfrm>
        </p:grpSpPr>
        <p:sp>
          <p:nvSpPr>
            <p:cNvPr id="14" name="Rectangle 13">
              <a:extLst>
                <a:ext uri="{FF2B5EF4-FFF2-40B4-BE49-F238E27FC236}">
                  <a16:creationId xmlns:a16="http://schemas.microsoft.com/office/drawing/2014/main" id="{F7A5E846-FA54-4AFA-8C94-E35D1DE5B14C}"/>
                </a:ext>
              </a:extLst>
            </p:cNvPr>
            <p:cNvSpPr/>
            <p:nvPr/>
          </p:nvSpPr>
          <p:spPr>
            <a:xfrm>
              <a:off x="5313040" y="1994024"/>
              <a:ext cx="4104456" cy="4036965"/>
            </a:xfrm>
            <a:prstGeom prst="rect">
              <a:avLst/>
            </a:prstGeom>
            <a:noFill/>
            <a:ln w="15875" cap="flat" cmpd="sng" algn="ctr">
              <a:solidFill>
                <a:schemeClr val="accent1"/>
              </a:solidFill>
              <a:prstDash val="solid"/>
            </a:ln>
            <a:effectLst/>
          </p:spPr>
          <p:txBody>
            <a:bodyPr lIns="182880" tIns="182880" rIns="182880" bIns="182880" rtlCol="0" anchor="ctr"/>
            <a:lstStyle/>
            <a:p>
              <a:pPr marL="342900" indent="-342900" defTabSz="915216">
                <a:lnSpc>
                  <a:spcPts val="1500"/>
                </a:lnSpc>
                <a:spcAft>
                  <a:spcPts val="600"/>
                </a:spcAft>
                <a:buFont typeface="Symbol"/>
                <a:buChar char=""/>
              </a:pPr>
              <a:endParaRPr lang="en-US" sz="1400" kern="0">
                <a:solidFill>
                  <a:srgbClr val="0067C5"/>
                </a:solidFill>
                <a:ea typeface="Times New Roman"/>
                <a:cs typeface="Times New Roman"/>
              </a:endParaRPr>
            </a:p>
            <a:p>
              <a:pPr marL="342900" indent="-342900" defTabSz="915216">
                <a:lnSpc>
                  <a:spcPts val="1500"/>
                </a:lnSpc>
                <a:spcAft>
                  <a:spcPts val="600"/>
                </a:spcAft>
                <a:buClr>
                  <a:schemeClr val="accent1"/>
                </a:buClr>
                <a:buFont typeface="Wingdings" panose="05000000000000000000" pitchFamily="2" charset="2"/>
                <a:buChar char="§"/>
              </a:pPr>
              <a:r>
                <a:rPr lang="en-US" sz="1400" kern="0">
                  <a:ea typeface="Times New Roman"/>
                  <a:cs typeface="Times New Roman"/>
                </a:rPr>
                <a:t>Simplified process</a:t>
              </a:r>
            </a:p>
            <a:p>
              <a:pPr marL="342900" indent="-342900" defTabSz="915216">
                <a:lnSpc>
                  <a:spcPts val="1500"/>
                </a:lnSpc>
                <a:spcAft>
                  <a:spcPts val="600"/>
                </a:spcAft>
                <a:buClr>
                  <a:schemeClr val="accent1"/>
                </a:buClr>
                <a:buFont typeface="Wingdings" panose="05000000000000000000" pitchFamily="2" charset="2"/>
                <a:buChar char="§"/>
              </a:pPr>
              <a:r>
                <a:rPr lang="en-US" sz="1400" kern="0">
                  <a:ea typeface="Times New Roman"/>
                  <a:cs typeface="Times New Roman"/>
                </a:rPr>
                <a:t>A system providing flexibility to respond to the customer</a:t>
              </a:r>
            </a:p>
            <a:p>
              <a:pPr marL="342900" indent="-342900" defTabSz="915216">
                <a:lnSpc>
                  <a:spcPts val="1500"/>
                </a:lnSpc>
                <a:spcAft>
                  <a:spcPts val="600"/>
                </a:spcAft>
                <a:buClr>
                  <a:schemeClr val="accent1"/>
                </a:buClr>
                <a:buFont typeface="Wingdings" panose="05000000000000000000" pitchFamily="2" charset="2"/>
                <a:buChar char="§"/>
              </a:pPr>
              <a:r>
                <a:rPr lang="en-US" sz="1400" kern="0">
                  <a:ea typeface="Times New Roman"/>
                  <a:cs typeface="Times New Roman"/>
                </a:rPr>
                <a:t>Reduced ambiguity through a clear, structured approach and processes</a:t>
              </a:r>
            </a:p>
            <a:p>
              <a:pPr marL="342900" indent="-342900" defTabSz="915216">
                <a:lnSpc>
                  <a:spcPts val="1500"/>
                </a:lnSpc>
                <a:spcAft>
                  <a:spcPts val="600"/>
                </a:spcAft>
                <a:buClr>
                  <a:schemeClr val="accent1"/>
                </a:buClr>
                <a:buFont typeface="Wingdings" panose="05000000000000000000" pitchFamily="2" charset="2"/>
                <a:buChar char="§"/>
              </a:pPr>
              <a:r>
                <a:rPr lang="en-US" sz="1400" kern="0">
                  <a:ea typeface="Times New Roman"/>
                  <a:cs typeface="Times New Roman"/>
                </a:rPr>
                <a:t>Ability to connect digitally</a:t>
              </a:r>
            </a:p>
            <a:p>
              <a:pPr marL="342900" indent="-342900" defTabSz="915216">
                <a:lnSpc>
                  <a:spcPts val="1500"/>
                </a:lnSpc>
                <a:spcAft>
                  <a:spcPts val="600"/>
                </a:spcAft>
                <a:buClr>
                  <a:schemeClr val="accent1"/>
                </a:buClr>
                <a:buFont typeface="Wingdings" panose="05000000000000000000" pitchFamily="2" charset="2"/>
                <a:buChar char="§"/>
              </a:pPr>
              <a:r>
                <a:rPr lang="en-US" sz="1400" kern="0">
                  <a:ea typeface="Times New Roman"/>
                  <a:cs typeface="Times New Roman"/>
                </a:rPr>
                <a:t>Improved data integrity</a:t>
              </a:r>
            </a:p>
            <a:p>
              <a:pPr defTabSz="915216">
                <a:lnSpc>
                  <a:spcPts val="1500"/>
                </a:lnSpc>
                <a:spcAft>
                  <a:spcPts val="600"/>
                </a:spcAft>
                <a:buClr>
                  <a:srgbClr val="843593"/>
                </a:buClr>
              </a:pPr>
              <a:endParaRPr lang="en-US" sz="1400" kern="0">
                <a:solidFill>
                  <a:srgbClr val="843593"/>
                </a:solidFill>
                <a:ea typeface="Times New Roman"/>
                <a:cs typeface="Times New Roman"/>
              </a:endParaRPr>
            </a:p>
          </p:txBody>
        </p:sp>
        <p:sp>
          <p:nvSpPr>
            <p:cNvPr id="15" name="Right Arrow 13">
              <a:extLst>
                <a:ext uri="{FF2B5EF4-FFF2-40B4-BE49-F238E27FC236}">
                  <a16:creationId xmlns:a16="http://schemas.microsoft.com/office/drawing/2014/main" id="{F18244C2-3AE9-426A-8E53-411CB13706AA}"/>
                </a:ext>
              </a:extLst>
            </p:cNvPr>
            <p:cNvSpPr/>
            <p:nvPr/>
          </p:nvSpPr>
          <p:spPr>
            <a:xfrm>
              <a:off x="4448946" y="2079200"/>
              <a:ext cx="886453" cy="3637373"/>
            </a:xfrm>
            <a:prstGeom prst="rightArrow">
              <a:avLst>
                <a:gd name="adj1" fmla="val 50000"/>
                <a:gd name="adj2" fmla="val 63424"/>
              </a:avLst>
            </a:prstGeom>
            <a:solidFill>
              <a:schemeClr val="accent1"/>
            </a:solidFill>
            <a:ln w="15875" cap="flat" cmpd="sng" algn="ctr">
              <a:solidFill>
                <a:schemeClr val="accent1"/>
              </a:solidFill>
              <a:prstDash val="solid"/>
            </a:ln>
            <a:effectLst/>
          </p:spPr>
          <p:txBody>
            <a:bodyPr rtlCol="0" anchor="ctr"/>
            <a:lstStyle/>
            <a:p>
              <a:pPr algn="ctr" defTabSz="915216"/>
              <a:endParaRPr lang="en-US" sz="1900" kern="0">
                <a:solidFill>
                  <a:prstClr val="white"/>
                </a:solidFill>
              </a:endParaRPr>
            </a:p>
          </p:txBody>
        </p:sp>
        <p:sp>
          <p:nvSpPr>
            <p:cNvPr id="16" name="Rectangle 15">
              <a:extLst>
                <a:ext uri="{FF2B5EF4-FFF2-40B4-BE49-F238E27FC236}">
                  <a16:creationId xmlns:a16="http://schemas.microsoft.com/office/drawing/2014/main" id="{B6F50296-002C-4699-85C6-6FE9B2C9FFD5}"/>
                </a:ext>
              </a:extLst>
            </p:cNvPr>
            <p:cNvSpPr/>
            <p:nvPr/>
          </p:nvSpPr>
          <p:spPr>
            <a:xfrm>
              <a:off x="641674" y="1994024"/>
              <a:ext cx="3807270" cy="4036965"/>
            </a:xfrm>
            <a:prstGeom prst="rect">
              <a:avLst/>
            </a:prstGeom>
            <a:solidFill>
              <a:schemeClr val="accent1"/>
            </a:solidFill>
            <a:ln w="15875" cap="flat" cmpd="sng" algn="ctr">
              <a:noFill/>
              <a:prstDash val="solid"/>
            </a:ln>
            <a:effectLst/>
          </p:spPr>
          <p:txBody>
            <a:bodyPr lIns="182880" tIns="182880" rIns="182880" bIns="182880" rtlCol="0" anchor="ctr"/>
            <a:lstStyle/>
            <a:p>
              <a:pPr marL="342900" indent="-342900" defTabSz="915216">
                <a:lnSpc>
                  <a:spcPts val="1500"/>
                </a:lnSpc>
                <a:spcAft>
                  <a:spcPts val="600"/>
                </a:spcAft>
                <a:buFont typeface="Symbol"/>
                <a:buChar char=""/>
              </a:pPr>
              <a:endParaRPr lang="en-US" sz="1400" kern="0">
                <a:solidFill>
                  <a:prstClr val="white"/>
                </a:solidFill>
                <a:ea typeface="Times New Roman"/>
                <a:cs typeface="Times New Roman"/>
              </a:endParaRPr>
            </a:p>
            <a:p>
              <a:pPr marL="342900" indent="-342900" defTabSz="915216">
                <a:lnSpc>
                  <a:spcPts val="1500"/>
                </a:lnSpc>
                <a:spcAft>
                  <a:spcPts val="600"/>
                </a:spcAft>
                <a:buFont typeface="Wingdings" panose="05000000000000000000" pitchFamily="2" charset="2"/>
                <a:buChar char="§"/>
              </a:pPr>
              <a:r>
                <a:rPr lang="en-US" sz="1400" kern="0">
                  <a:solidFill>
                    <a:prstClr val="white"/>
                  </a:solidFill>
                  <a:ea typeface="Times New Roman"/>
                  <a:cs typeface="Times New Roman"/>
                </a:rPr>
                <a:t>Highly complex, customised processes</a:t>
              </a:r>
            </a:p>
            <a:p>
              <a:pPr marL="342900" indent="-342900" defTabSz="915216">
                <a:lnSpc>
                  <a:spcPts val="1500"/>
                </a:lnSpc>
                <a:spcAft>
                  <a:spcPts val="600"/>
                </a:spcAft>
                <a:buFont typeface="Wingdings" panose="05000000000000000000" pitchFamily="2" charset="2"/>
                <a:buChar char="§"/>
              </a:pPr>
              <a:r>
                <a:rPr lang="en-US" sz="1400" kern="0">
                  <a:solidFill>
                    <a:prstClr val="white"/>
                  </a:solidFill>
                  <a:ea typeface="Times New Roman"/>
                  <a:cs typeface="Times New Roman"/>
                </a:rPr>
                <a:t>The system was designed with a </a:t>
              </a:r>
              <a:br>
                <a:rPr lang="en-US" sz="1400" kern="0">
                  <a:solidFill>
                    <a:prstClr val="white"/>
                  </a:solidFill>
                  <a:ea typeface="Times New Roman"/>
                  <a:cs typeface="Times New Roman"/>
                </a:rPr>
              </a:br>
              <a:r>
                <a:rPr lang="en-US" sz="1400" kern="0">
                  <a:solidFill>
                    <a:prstClr val="white"/>
                  </a:solidFill>
                  <a:ea typeface="Times New Roman"/>
                  <a:cs typeface="Times New Roman"/>
                </a:rPr>
                <a:t>single output in mind</a:t>
              </a:r>
            </a:p>
            <a:p>
              <a:pPr marL="342900" indent="-342900" defTabSz="915216">
                <a:lnSpc>
                  <a:spcPts val="1500"/>
                </a:lnSpc>
                <a:spcAft>
                  <a:spcPts val="600"/>
                </a:spcAft>
                <a:buFont typeface="Wingdings" panose="05000000000000000000" pitchFamily="2" charset="2"/>
                <a:buChar char="§"/>
              </a:pPr>
              <a:r>
                <a:rPr lang="en-US" sz="1400" kern="0">
                  <a:solidFill>
                    <a:prstClr val="white"/>
                  </a:solidFill>
                  <a:ea typeface="Times New Roman"/>
                  <a:cs typeface="Times New Roman"/>
                </a:rPr>
                <a:t>Too many ways to complete tasks from ambiguous and customised processes</a:t>
              </a:r>
            </a:p>
            <a:p>
              <a:pPr marL="342900" indent="-342900" defTabSz="915216">
                <a:lnSpc>
                  <a:spcPts val="1500"/>
                </a:lnSpc>
                <a:spcAft>
                  <a:spcPts val="600"/>
                </a:spcAft>
                <a:buFont typeface="Wingdings" panose="05000000000000000000" pitchFamily="2" charset="2"/>
                <a:buChar char="§"/>
              </a:pPr>
              <a:r>
                <a:rPr lang="en-US" sz="1400" kern="0">
                  <a:solidFill>
                    <a:prstClr val="white"/>
                  </a:solidFill>
                  <a:ea typeface="Times New Roman"/>
                  <a:cs typeface="Times New Roman"/>
                </a:rPr>
                <a:t>Lack of mobile / on-the-go capabilities</a:t>
              </a:r>
            </a:p>
            <a:p>
              <a:pPr marL="342900" indent="-342900" defTabSz="915216">
                <a:lnSpc>
                  <a:spcPts val="1500"/>
                </a:lnSpc>
                <a:spcAft>
                  <a:spcPts val="600"/>
                </a:spcAft>
                <a:buFont typeface="Wingdings" panose="05000000000000000000" pitchFamily="2" charset="2"/>
                <a:buChar char="§"/>
              </a:pPr>
              <a:r>
                <a:rPr lang="en-US" sz="1400" kern="0">
                  <a:solidFill>
                    <a:prstClr val="white"/>
                  </a:solidFill>
                  <a:ea typeface="Times New Roman"/>
                  <a:cs typeface="Times New Roman"/>
                </a:rPr>
                <a:t>Expensive </a:t>
              </a:r>
            </a:p>
            <a:p>
              <a:pPr marL="342900" indent="-342900" defTabSz="915216">
                <a:lnSpc>
                  <a:spcPts val="1500"/>
                </a:lnSpc>
                <a:spcAft>
                  <a:spcPts val="600"/>
                </a:spcAft>
                <a:buFont typeface="Wingdings" panose="05000000000000000000" pitchFamily="2" charset="2"/>
                <a:buChar char="§"/>
              </a:pPr>
              <a:r>
                <a:rPr lang="en-US" sz="1400" kern="0">
                  <a:solidFill>
                    <a:prstClr val="white"/>
                  </a:solidFill>
                  <a:ea typeface="Times New Roman"/>
                  <a:cs typeface="Times New Roman"/>
                </a:rPr>
                <a:t>Challenges in delivering outputs due to the delay of inputting data</a:t>
              </a:r>
            </a:p>
            <a:p>
              <a:pPr marL="342900" indent="-342900" defTabSz="915216">
                <a:lnSpc>
                  <a:spcPts val="1500"/>
                </a:lnSpc>
                <a:spcAft>
                  <a:spcPts val="600"/>
                </a:spcAft>
                <a:buFont typeface="Wingdings" panose="05000000000000000000" pitchFamily="2" charset="2"/>
                <a:buChar char="§"/>
              </a:pPr>
              <a:r>
                <a:rPr lang="en-US" sz="1400" kern="0">
                  <a:solidFill>
                    <a:prstClr val="white"/>
                  </a:solidFill>
                  <a:ea typeface="Times New Roman"/>
                  <a:cs typeface="Times New Roman"/>
                </a:rPr>
                <a:t>Low data quality from unstructured and confusing input processes.</a:t>
              </a:r>
            </a:p>
          </p:txBody>
        </p:sp>
        <p:sp>
          <p:nvSpPr>
            <p:cNvPr id="17" name="TextBox 16">
              <a:extLst>
                <a:ext uri="{FF2B5EF4-FFF2-40B4-BE49-F238E27FC236}">
                  <a16:creationId xmlns:a16="http://schemas.microsoft.com/office/drawing/2014/main" id="{85EA51C6-A367-4249-8FE1-3FEDFC07A328}"/>
                </a:ext>
              </a:extLst>
            </p:cNvPr>
            <p:cNvSpPr txBox="1"/>
            <p:nvPr/>
          </p:nvSpPr>
          <p:spPr>
            <a:xfrm>
              <a:off x="1051449" y="2123054"/>
              <a:ext cx="2965449" cy="461665"/>
            </a:xfrm>
            <a:prstGeom prst="rect">
              <a:avLst/>
            </a:prstGeom>
            <a:noFill/>
          </p:spPr>
          <p:txBody>
            <a:bodyPr wrap="square" rtlCol="0">
              <a:spAutoFit/>
            </a:bodyPr>
            <a:lstStyle/>
            <a:p>
              <a:pPr algn="ctr" defTabSz="915216"/>
              <a:r>
                <a:rPr lang="en-US" sz="2400" b="1">
                  <a:solidFill>
                    <a:prstClr val="white"/>
                  </a:solidFill>
                </a:rPr>
                <a:t>Case for change</a:t>
              </a:r>
            </a:p>
          </p:txBody>
        </p:sp>
        <p:sp>
          <p:nvSpPr>
            <p:cNvPr id="18" name="TextBox 17">
              <a:extLst>
                <a:ext uri="{FF2B5EF4-FFF2-40B4-BE49-F238E27FC236}">
                  <a16:creationId xmlns:a16="http://schemas.microsoft.com/office/drawing/2014/main" id="{BBB47A44-57A1-408B-B6B5-0DBDBBBB8F4F}"/>
                </a:ext>
              </a:extLst>
            </p:cNvPr>
            <p:cNvSpPr txBox="1"/>
            <p:nvPr/>
          </p:nvSpPr>
          <p:spPr>
            <a:xfrm>
              <a:off x="6193828" y="2123055"/>
              <a:ext cx="2581547" cy="461665"/>
            </a:xfrm>
            <a:prstGeom prst="rect">
              <a:avLst/>
            </a:prstGeom>
            <a:noFill/>
          </p:spPr>
          <p:txBody>
            <a:bodyPr wrap="square" rtlCol="0">
              <a:spAutoFit/>
            </a:bodyPr>
            <a:lstStyle/>
            <a:p>
              <a:pPr algn="ctr" defTabSz="915216"/>
              <a:r>
                <a:rPr lang="en-US" sz="2400" b="1">
                  <a:solidFill>
                    <a:srgbClr val="843593"/>
                  </a:solidFill>
                </a:rPr>
                <a:t>Future vision </a:t>
              </a:r>
            </a:p>
          </p:txBody>
        </p:sp>
      </p:grpSp>
    </p:spTree>
    <p:extLst>
      <p:ext uri="{BB962C8B-B14F-4D97-AF65-F5344CB8AC3E}">
        <p14:creationId xmlns:p14="http://schemas.microsoft.com/office/powerpoint/2010/main" val="112597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68106" y="151305"/>
            <a:ext cx="9865096" cy="1446550"/>
          </a:xfrm>
          <a:prstGeom prst="rect">
            <a:avLst/>
          </a:prstGeom>
          <a:noFill/>
        </p:spPr>
        <p:txBody>
          <a:bodyPr wrap="square" rtlCol="0">
            <a:spAutoFit/>
          </a:bodyPr>
          <a:lstStyle/>
          <a:p>
            <a:r>
              <a:rPr lang="en-US" sz="4400" dirty="0">
                <a:solidFill>
                  <a:srgbClr val="7E38AB"/>
                </a:solidFill>
                <a:latin typeface="+mj-lt"/>
              </a:rPr>
              <a:t>… and the key mindset and </a:t>
            </a:r>
            <a:r>
              <a:rPr lang="en-US" sz="4400">
                <a:solidFill>
                  <a:srgbClr val="7E38AB"/>
                </a:solidFill>
                <a:latin typeface="+mj-lt"/>
              </a:rPr>
              <a:t>behaviours</a:t>
            </a:r>
            <a:r>
              <a:rPr lang="en-US" sz="4400" dirty="0">
                <a:solidFill>
                  <a:srgbClr val="7E38AB"/>
                </a:solidFill>
                <a:latin typeface="+mj-lt"/>
              </a:rPr>
              <a:t> required to successfully implement</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8" name="Freeform: Shape 7">
            <a:extLst>
              <a:ext uri="{FF2B5EF4-FFF2-40B4-BE49-F238E27FC236}">
                <a16:creationId xmlns:a16="http://schemas.microsoft.com/office/drawing/2014/main" id="{02F1F875-0CBB-4EBC-8082-32BB9447B774}"/>
              </a:ext>
            </a:extLst>
          </p:cNvPr>
          <p:cNvSpPr/>
          <p:nvPr/>
        </p:nvSpPr>
        <p:spPr>
          <a:xfrm>
            <a:off x="468106" y="1853405"/>
            <a:ext cx="11401875" cy="1097775"/>
          </a:xfrm>
          <a:custGeom>
            <a:avLst/>
            <a:gdLst>
              <a:gd name="connsiteX0" fmla="*/ 0 w 11401875"/>
              <a:gd name="connsiteY0" fmla="*/ 0 h 1097775"/>
              <a:gd name="connsiteX1" fmla="*/ 11401875 w 11401875"/>
              <a:gd name="connsiteY1" fmla="*/ 0 h 1097775"/>
              <a:gd name="connsiteX2" fmla="*/ 11401875 w 11401875"/>
              <a:gd name="connsiteY2" fmla="*/ 1097775 h 1097775"/>
              <a:gd name="connsiteX3" fmla="*/ 0 w 11401875"/>
              <a:gd name="connsiteY3" fmla="*/ 1097775 h 1097775"/>
              <a:gd name="connsiteX4" fmla="*/ 0 w 11401875"/>
              <a:gd name="connsiteY4" fmla="*/ 0 h 1097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1875" h="1097775">
                <a:moveTo>
                  <a:pt x="0" y="0"/>
                </a:moveTo>
                <a:lnTo>
                  <a:pt x="11401875" y="0"/>
                </a:lnTo>
                <a:lnTo>
                  <a:pt x="11401875" y="1097775"/>
                </a:lnTo>
                <a:lnTo>
                  <a:pt x="0" y="1097775"/>
                </a:lnTo>
                <a:lnTo>
                  <a:pt x="0" y="0"/>
                </a:lnTo>
                <a:close/>
              </a:path>
            </a:pathLst>
          </a:custGeom>
          <a:solidFill>
            <a:sysClr val="window" lastClr="FFFFFF">
              <a:alpha val="90000"/>
              <a:hueOff val="0"/>
              <a:satOff val="0"/>
              <a:lumOff val="0"/>
              <a:alphaOff val="0"/>
            </a:sysClr>
          </a:solidFill>
          <a:ln w="19050"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914400" tIns="182880" rIns="274320" bIns="100584" numCol="1" spcCol="1270" anchor="t" anchorCtr="0">
            <a:noAutofit/>
          </a:bodyPr>
          <a:lstStyle/>
          <a:p>
            <a:pPr marL="231775" lvl="1" indent="-231775" algn="l" defTabSz="400050">
              <a:spcBef>
                <a:spcPct val="0"/>
              </a:spcBef>
              <a:buClr>
                <a:schemeClr val="accent1"/>
              </a:buClr>
              <a:buFont typeface="Wingdings" panose="05000000000000000000" pitchFamily="2" charset="2"/>
              <a:buChar char="§"/>
              <a:tabLst/>
            </a:pPr>
            <a:r>
              <a:rPr lang="en-US" sz="1200" kern="1200" dirty="0">
                <a:solidFill>
                  <a:sysClr val="windowText" lastClr="000000">
                    <a:hueOff val="0"/>
                    <a:satOff val="0"/>
                    <a:lumOff val="0"/>
                    <a:alphaOff val="0"/>
                  </a:sysClr>
                </a:solidFill>
                <a:latin typeface="+mn-lt"/>
                <a:ea typeface="+mn-ea"/>
                <a:cs typeface="+mn-cs"/>
              </a:rPr>
              <a:t>Out-of-the-box use will be </a:t>
            </a:r>
            <a:r>
              <a:rPr lang="en-US" sz="1200" kern="1200">
                <a:solidFill>
                  <a:sysClr val="windowText" lastClr="000000">
                    <a:hueOff val="0"/>
                    <a:satOff val="0"/>
                    <a:lumOff val="0"/>
                    <a:alphaOff val="0"/>
                  </a:sysClr>
                </a:solidFill>
                <a:latin typeface="+mn-lt"/>
                <a:ea typeface="+mn-ea"/>
                <a:cs typeface="+mn-cs"/>
              </a:rPr>
              <a:t>prioritised</a:t>
            </a:r>
            <a:r>
              <a:rPr lang="en-US" sz="1200" kern="1200" dirty="0">
                <a:solidFill>
                  <a:sysClr val="windowText" lastClr="000000">
                    <a:hueOff val="0"/>
                    <a:satOff val="0"/>
                    <a:lumOff val="0"/>
                    <a:alphaOff val="0"/>
                  </a:sysClr>
                </a:solidFill>
                <a:latin typeface="+mn-lt"/>
                <a:ea typeface="+mn-ea"/>
                <a:cs typeface="+mn-cs"/>
              </a:rPr>
              <a:t> to ensure ENTITY A can benefit from future capability enhancements</a:t>
            </a:r>
          </a:p>
          <a:p>
            <a:pPr marL="231775" lvl="1" indent="-231775" algn="l" defTabSz="400050">
              <a:spcBef>
                <a:spcPct val="0"/>
              </a:spcBef>
              <a:buClr>
                <a:schemeClr val="accent1"/>
              </a:buClr>
              <a:buFont typeface="Wingdings" panose="05000000000000000000" pitchFamily="2" charset="2"/>
              <a:buChar char="§"/>
            </a:pPr>
            <a:r>
              <a:rPr lang="en-US" sz="1200" kern="1200" dirty="0">
                <a:solidFill>
                  <a:sysClr val="windowText" lastClr="000000">
                    <a:hueOff val="0"/>
                    <a:satOff val="0"/>
                    <a:lumOff val="0"/>
                    <a:alphaOff val="0"/>
                  </a:sysClr>
                </a:solidFill>
                <a:latin typeface="+mn-lt"/>
                <a:ea typeface="+mn-ea"/>
                <a:cs typeface="+mn-cs"/>
              </a:rPr>
              <a:t>Unless legal, regulatory, or specific value-add requirements exist, ask whether </a:t>
            </a:r>
            <a:r>
              <a:rPr lang="en-US" sz="1200" kern="1200">
                <a:solidFill>
                  <a:sysClr val="windowText" lastClr="000000">
                    <a:hueOff val="0"/>
                    <a:satOff val="0"/>
                    <a:lumOff val="0"/>
                    <a:alphaOff val="0"/>
                  </a:sysClr>
                </a:solidFill>
                <a:latin typeface="+mn-lt"/>
                <a:ea typeface="+mn-ea"/>
                <a:cs typeface="+mn-cs"/>
              </a:rPr>
              <a:t>customisation</a:t>
            </a:r>
            <a:r>
              <a:rPr lang="en-US" sz="1200" kern="1200" dirty="0">
                <a:solidFill>
                  <a:sysClr val="windowText" lastClr="000000">
                    <a:hueOff val="0"/>
                    <a:satOff val="0"/>
                    <a:lumOff val="0"/>
                    <a:alphaOff val="0"/>
                  </a:sysClr>
                </a:solidFill>
                <a:latin typeface="+mn-lt"/>
                <a:ea typeface="+mn-ea"/>
                <a:cs typeface="+mn-cs"/>
              </a:rPr>
              <a:t> or complexity is needed</a:t>
            </a:r>
          </a:p>
          <a:p>
            <a:pPr marL="231775" lvl="1" indent="-231775" algn="l" defTabSz="400050">
              <a:spcBef>
                <a:spcPct val="0"/>
              </a:spcBef>
              <a:buClr>
                <a:schemeClr val="accent1"/>
              </a:buClr>
              <a:buFont typeface="Wingdings" panose="05000000000000000000" pitchFamily="2" charset="2"/>
              <a:buChar char="§"/>
            </a:pPr>
            <a:r>
              <a:rPr lang="en-US" sz="1200" kern="1200" dirty="0">
                <a:solidFill>
                  <a:sysClr val="windowText" lastClr="000000">
                    <a:hueOff val="0"/>
                    <a:satOff val="0"/>
                    <a:lumOff val="0"/>
                    <a:alphaOff val="0"/>
                  </a:sysClr>
                </a:solidFill>
                <a:latin typeface="+mn-lt"/>
                <a:ea typeface="+mn-ea"/>
                <a:cs typeface="+mn-cs"/>
              </a:rPr>
              <a:t>Adopt a “shortest path” mentality. If a process has too many steps that doesn’t add value, it’s making the user journey too long</a:t>
            </a:r>
          </a:p>
          <a:p>
            <a:pPr marL="231775" lvl="1" indent="-231775" algn="l" defTabSz="400050">
              <a:spcBef>
                <a:spcPct val="0"/>
              </a:spcBef>
              <a:buClr>
                <a:schemeClr val="accent1"/>
              </a:buClr>
              <a:buFont typeface="Wingdings" panose="05000000000000000000" pitchFamily="2" charset="2"/>
              <a:buChar char="§"/>
            </a:pPr>
            <a:r>
              <a:rPr lang="en-US" sz="1200" kern="1200" dirty="0">
                <a:solidFill>
                  <a:sysClr val="windowText" lastClr="000000">
                    <a:hueOff val="0"/>
                    <a:satOff val="0"/>
                    <a:lumOff val="0"/>
                    <a:alphaOff val="0"/>
                  </a:sysClr>
                </a:solidFill>
                <a:latin typeface="+mn-lt"/>
                <a:ea typeface="+mn-ea"/>
                <a:cs typeface="+mn-cs"/>
              </a:rPr>
              <a:t>Local </a:t>
            </a:r>
            <a:r>
              <a:rPr lang="en-US" sz="1200" kern="1200">
                <a:solidFill>
                  <a:sysClr val="windowText" lastClr="000000">
                    <a:hueOff val="0"/>
                    <a:satOff val="0"/>
                    <a:lumOff val="0"/>
                    <a:alphaOff val="0"/>
                  </a:sysClr>
                </a:solidFill>
                <a:latin typeface="+mn-lt"/>
                <a:ea typeface="+mn-ea"/>
                <a:cs typeface="+mn-cs"/>
              </a:rPr>
              <a:t>optimisation</a:t>
            </a:r>
            <a:r>
              <a:rPr lang="en-US" sz="1200" kern="1200" dirty="0">
                <a:solidFill>
                  <a:sysClr val="windowText" lastClr="000000">
                    <a:hueOff val="0"/>
                    <a:satOff val="0"/>
                    <a:lumOff val="0"/>
                    <a:alphaOff val="0"/>
                  </a:sysClr>
                </a:solidFill>
                <a:latin typeface="+mn-lt"/>
                <a:ea typeface="+mn-ea"/>
                <a:cs typeface="+mn-cs"/>
              </a:rPr>
              <a:t> will need to align with </a:t>
            </a:r>
            <a:r>
              <a:rPr lang="en-US" sz="1200" kern="1200">
                <a:solidFill>
                  <a:sysClr val="windowText" lastClr="000000">
                    <a:hueOff val="0"/>
                    <a:satOff val="0"/>
                    <a:lumOff val="0"/>
                    <a:alphaOff val="0"/>
                  </a:sysClr>
                </a:solidFill>
                <a:latin typeface="+mn-lt"/>
                <a:ea typeface="+mn-ea"/>
                <a:cs typeface="+mn-cs"/>
              </a:rPr>
              <a:t>XX </a:t>
            </a:r>
            <a:r>
              <a:rPr lang="en-US" sz="1200" kern="1200" dirty="0">
                <a:solidFill>
                  <a:sysClr val="windowText" lastClr="000000">
                    <a:hueOff val="0"/>
                    <a:satOff val="0"/>
                    <a:lumOff val="0"/>
                    <a:alphaOff val="0"/>
                  </a:sysClr>
                </a:solidFill>
                <a:latin typeface="+mn-lt"/>
                <a:ea typeface="+mn-ea"/>
                <a:cs typeface="+mn-cs"/>
              </a:rPr>
              <a:t>needs</a:t>
            </a:r>
          </a:p>
          <a:p>
            <a:pPr marL="231775" lvl="1" indent="-231775" algn="l" defTabSz="400050">
              <a:spcBef>
                <a:spcPct val="0"/>
              </a:spcBef>
              <a:buClr>
                <a:schemeClr val="accent1"/>
              </a:buClr>
              <a:buFont typeface="Wingdings" panose="05000000000000000000" pitchFamily="2" charset="2"/>
              <a:buChar char="§"/>
            </a:pPr>
            <a:r>
              <a:rPr lang="en-US" sz="1200" kern="1200" dirty="0">
                <a:solidFill>
                  <a:sysClr val="windowText" lastClr="000000">
                    <a:hueOff val="0"/>
                    <a:satOff val="0"/>
                    <a:lumOff val="0"/>
                    <a:alphaOff val="0"/>
                  </a:sysClr>
                </a:solidFill>
                <a:latin typeface="+mn-lt"/>
                <a:ea typeface="+mn-ea"/>
                <a:cs typeface="+mn-cs"/>
              </a:rPr>
              <a:t>Fewer processes and mobile/tablet access will enable our people to get off the keyboards and be in front of the </a:t>
            </a:r>
            <a:r>
              <a:rPr lang="en-US" sz="1200">
                <a:solidFill>
                  <a:sysClr val="windowText" lastClr="000000">
                    <a:hueOff val="0"/>
                    <a:satOff val="0"/>
                    <a:lumOff val="0"/>
                    <a:alphaOff val="0"/>
                  </a:sysClr>
                </a:solidFill>
              </a:rPr>
              <a:t>customer.</a:t>
            </a:r>
            <a:endParaRPr lang="en-US" sz="1200" kern="1200" dirty="0">
              <a:solidFill>
                <a:sysClr val="windowText" lastClr="000000">
                  <a:hueOff val="0"/>
                  <a:satOff val="0"/>
                  <a:lumOff val="0"/>
                  <a:alphaOff val="0"/>
                </a:sysClr>
              </a:solidFill>
              <a:latin typeface="+mn-lt"/>
              <a:ea typeface="+mn-ea"/>
              <a:cs typeface="+mn-cs"/>
            </a:endParaRPr>
          </a:p>
        </p:txBody>
      </p:sp>
      <p:sp>
        <p:nvSpPr>
          <p:cNvPr id="9" name="Freeform: Shape 8">
            <a:extLst>
              <a:ext uri="{FF2B5EF4-FFF2-40B4-BE49-F238E27FC236}">
                <a16:creationId xmlns:a16="http://schemas.microsoft.com/office/drawing/2014/main" id="{72408E52-6E61-4699-A04E-AEADE083A563}"/>
              </a:ext>
            </a:extLst>
          </p:cNvPr>
          <p:cNvSpPr/>
          <p:nvPr/>
        </p:nvSpPr>
        <p:spPr>
          <a:xfrm>
            <a:off x="1038199" y="1530256"/>
            <a:ext cx="7981312" cy="501840"/>
          </a:xfrm>
          <a:custGeom>
            <a:avLst/>
            <a:gdLst>
              <a:gd name="connsiteX0" fmla="*/ 0 w 7981312"/>
              <a:gd name="connsiteY0" fmla="*/ 83642 h 501840"/>
              <a:gd name="connsiteX1" fmla="*/ 83642 w 7981312"/>
              <a:gd name="connsiteY1" fmla="*/ 0 h 501840"/>
              <a:gd name="connsiteX2" fmla="*/ 7897670 w 7981312"/>
              <a:gd name="connsiteY2" fmla="*/ 0 h 501840"/>
              <a:gd name="connsiteX3" fmla="*/ 7981312 w 7981312"/>
              <a:gd name="connsiteY3" fmla="*/ 83642 h 501840"/>
              <a:gd name="connsiteX4" fmla="*/ 7981312 w 7981312"/>
              <a:gd name="connsiteY4" fmla="*/ 418198 h 501840"/>
              <a:gd name="connsiteX5" fmla="*/ 7897670 w 7981312"/>
              <a:gd name="connsiteY5" fmla="*/ 501840 h 501840"/>
              <a:gd name="connsiteX6" fmla="*/ 83642 w 7981312"/>
              <a:gd name="connsiteY6" fmla="*/ 501840 h 501840"/>
              <a:gd name="connsiteX7" fmla="*/ 0 w 7981312"/>
              <a:gd name="connsiteY7" fmla="*/ 418198 h 501840"/>
              <a:gd name="connsiteX8" fmla="*/ 0 w 7981312"/>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81312" h="501840">
                <a:moveTo>
                  <a:pt x="0" y="83642"/>
                </a:moveTo>
                <a:cubicBezTo>
                  <a:pt x="0" y="37448"/>
                  <a:pt x="37448" y="0"/>
                  <a:pt x="83642" y="0"/>
                </a:cubicBezTo>
                <a:lnTo>
                  <a:pt x="7897670" y="0"/>
                </a:lnTo>
                <a:cubicBezTo>
                  <a:pt x="7943864" y="0"/>
                  <a:pt x="7981312" y="37448"/>
                  <a:pt x="7981312" y="83642"/>
                </a:cubicBezTo>
                <a:lnTo>
                  <a:pt x="7981312" y="418198"/>
                </a:lnTo>
                <a:cubicBezTo>
                  <a:pt x="7981312" y="464392"/>
                  <a:pt x="7943864" y="501840"/>
                  <a:pt x="7897670" y="501840"/>
                </a:cubicBezTo>
                <a:lnTo>
                  <a:pt x="83642" y="501840"/>
                </a:lnTo>
                <a:cubicBezTo>
                  <a:pt x="37448" y="501840"/>
                  <a:pt x="0" y="464392"/>
                  <a:pt x="0" y="418198"/>
                </a:cubicBezTo>
                <a:lnTo>
                  <a:pt x="0" y="83642"/>
                </a:lnTo>
                <a:close/>
              </a:path>
            </a:pathLst>
          </a:custGeom>
          <a:solidFill>
            <a:schemeClr val="accent1"/>
          </a:solidFill>
          <a:ln w="15875"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326173" tIns="24498" rIns="326173" bIns="24498" numCol="1" spcCol="1270" anchor="ctr" anchorCtr="0">
            <a:noAutofit/>
          </a:bodyPr>
          <a:lstStyle/>
          <a:p>
            <a:pPr marL="0" lvl="0" indent="0" algn="l" defTabSz="533400">
              <a:lnSpc>
                <a:spcPct val="90000"/>
              </a:lnSpc>
              <a:spcBef>
                <a:spcPct val="0"/>
              </a:spcBef>
              <a:spcAft>
                <a:spcPct val="35000"/>
              </a:spcAft>
              <a:buNone/>
            </a:pPr>
            <a:r>
              <a:rPr lang="en-US" sz="1400" b="1" kern="1200" dirty="0">
                <a:solidFill>
                  <a:sysClr val="window" lastClr="FFFFFF"/>
                </a:solidFill>
                <a:latin typeface="+mn-lt"/>
                <a:ea typeface="+mn-ea"/>
                <a:cs typeface="+mn-cs"/>
              </a:rPr>
              <a:t>Prioritise simplification and challenge complexity</a:t>
            </a:r>
          </a:p>
        </p:txBody>
      </p:sp>
      <p:sp>
        <p:nvSpPr>
          <p:cNvPr id="10" name="Freeform: Shape 9">
            <a:extLst>
              <a:ext uri="{FF2B5EF4-FFF2-40B4-BE49-F238E27FC236}">
                <a16:creationId xmlns:a16="http://schemas.microsoft.com/office/drawing/2014/main" id="{1EAF4924-DD0C-4E38-A855-FB5845358AEA}"/>
              </a:ext>
            </a:extLst>
          </p:cNvPr>
          <p:cNvSpPr/>
          <p:nvPr/>
        </p:nvSpPr>
        <p:spPr>
          <a:xfrm>
            <a:off x="468106" y="3207963"/>
            <a:ext cx="11401875" cy="696150"/>
          </a:xfrm>
          <a:custGeom>
            <a:avLst/>
            <a:gdLst>
              <a:gd name="connsiteX0" fmla="*/ 0 w 11401875"/>
              <a:gd name="connsiteY0" fmla="*/ 0 h 696150"/>
              <a:gd name="connsiteX1" fmla="*/ 11401875 w 11401875"/>
              <a:gd name="connsiteY1" fmla="*/ 0 h 696150"/>
              <a:gd name="connsiteX2" fmla="*/ 11401875 w 11401875"/>
              <a:gd name="connsiteY2" fmla="*/ 696150 h 696150"/>
              <a:gd name="connsiteX3" fmla="*/ 0 w 11401875"/>
              <a:gd name="connsiteY3" fmla="*/ 696150 h 696150"/>
              <a:gd name="connsiteX4" fmla="*/ 0 w 11401875"/>
              <a:gd name="connsiteY4" fmla="*/ 0 h 696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1875" h="696150">
                <a:moveTo>
                  <a:pt x="0" y="0"/>
                </a:moveTo>
                <a:lnTo>
                  <a:pt x="11401875" y="0"/>
                </a:lnTo>
                <a:lnTo>
                  <a:pt x="11401875" y="696150"/>
                </a:lnTo>
                <a:lnTo>
                  <a:pt x="0" y="696150"/>
                </a:lnTo>
                <a:lnTo>
                  <a:pt x="0" y="0"/>
                </a:lnTo>
                <a:close/>
              </a:path>
            </a:pathLst>
          </a:custGeom>
          <a:solidFill>
            <a:sysClr val="window" lastClr="FFFFFF">
              <a:alpha val="90000"/>
              <a:hueOff val="0"/>
              <a:satOff val="0"/>
              <a:lumOff val="0"/>
              <a:alphaOff val="0"/>
            </a:sysClr>
          </a:solidFill>
          <a:ln w="19050"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914400" tIns="274320" rIns="884912" bIns="64008" numCol="1" spcCol="1270" anchor="t" anchorCtr="0">
            <a:noAutofit/>
          </a:bodyPr>
          <a:lstStyle/>
          <a:p>
            <a:pPr marL="231775" lvl="1" indent="-231775" defTabSz="400050">
              <a:spcBef>
                <a:spcPct val="0"/>
              </a:spcBef>
              <a:buClr>
                <a:schemeClr val="accent1"/>
              </a:buClr>
              <a:buFont typeface="Wingdings" panose="05000000000000000000" pitchFamily="2" charset="2"/>
              <a:buChar char="§"/>
              <a:tabLst/>
            </a:pPr>
            <a:r>
              <a:rPr lang="en-US" sz="1200">
                <a:solidFill>
                  <a:sysClr val="windowText" lastClr="000000">
                    <a:hueOff val="0"/>
                    <a:satOff val="0"/>
                    <a:lumOff val="0"/>
                    <a:alphaOff val="0"/>
                  </a:sysClr>
                </a:solidFill>
              </a:rPr>
              <a:t>Optimising</a:t>
            </a:r>
            <a:r>
              <a:rPr lang="en-US" sz="1200" dirty="0">
                <a:solidFill>
                  <a:sysClr val="windowText" lastClr="000000">
                    <a:hueOff val="0"/>
                    <a:satOff val="0"/>
                    <a:lumOff val="0"/>
                    <a:alphaOff val="0"/>
                  </a:sysClr>
                </a:solidFill>
              </a:rPr>
              <a:t> systems and reducing the time to complete within the process can release investment for other </a:t>
            </a:r>
            <a:r>
              <a:rPr lang="en-US" sz="1200">
                <a:solidFill>
                  <a:sysClr val="windowText" lastClr="000000">
                    <a:hueOff val="0"/>
                    <a:satOff val="0"/>
                    <a:lumOff val="0"/>
                    <a:alphaOff val="0"/>
                  </a:sysClr>
                </a:solidFill>
              </a:rPr>
              <a:t>things</a:t>
            </a:r>
            <a:endParaRPr lang="en-US" sz="1200" dirty="0">
              <a:solidFill>
                <a:sysClr val="windowText" lastClr="000000">
                  <a:hueOff val="0"/>
                  <a:satOff val="0"/>
                  <a:lumOff val="0"/>
                  <a:alphaOff val="0"/>
                </a:sysClr>
              </a:solidFill>
            </a:endParaRPr>
          </a:p>
          <a:p>
            <a:pPr marL="231775" lvl="1" indent="-231775" defTabSz="400050">
              <a:spcBef>
                <a:spcPct val="0"/>
              </a:spcBef>
              <a:buClr>
                <a:schemeClr val="accent1"/>
              </a:buClr>
              <a:buFont typeface="Wingdings" panose="05000000000000000000" pitchFamily="2" charset="2"/>
              <a:buChar char="§"/>
              <a:tabLst/>
            </a:pPr>
            <a:r>
              <a:rPr lang="en-US" sz="1200" dirty="0">
                <a:solidFill>
                  <a:sysClr val="windowText" lastClr="000000">
                    <a:hueOff val="0"/>
                    <a:satOff val="0"/>
                    <a:lumOff val="0"/>
                    <a:alphaOff val="0"/>
                  </a:sysClr>
                </a:solidFill>
              </a:rPr>
              <a:t>Identify future, up and down-stream improvement and opportunities bringing ENTITY A’s vision to life.</a:t>
            </a:r>
          </a:p>
        </p:txBody>
      </p:sp>
      <p:sp>
        <p:nvSpPr>
          <p:cNvPr id="12" name="Freeform: Shape 11">
            <a:extLst>
              <a:ext uri="{FF2B5EF4-FFF2-40B4-BE49-F238E27FC236}">
                <a16:creationId xmlns:a16="http://schemas.microsoft.com/office/drawing/2014/main" id="{D46B137F-FBE4-4CEB-9A2B-A9FBF1156A74}"/>
              </a:ext>
            </a:extLst>
          </p:cNvPr>
          <p:cNvSpPr/>
          <p:nvPr/>
        </p:nvSpPr>
        <p:spPr>
          <a:xfrm>
            <a:off x="1038199" y="2957041"/>
            <a:ext cx="7981312" cy="501840"/>
          </a:xfrm>
          <a:custGeom>
            <a:avLst/>
            <a:gdLst>
              <a:gd name="connsiteX0" fmla="*/ 0 w 7981312"/>
              <a:gd name="connsiteY0" fmla="*/ 83642 h 501840"/>
              <a:gd name="connsiteX1" fmla="*/ 83642 w 7981312"/>
              <a:gd name="connsiteY1" fmla="*/ 0 h 501840"/>
              <a:gd name="connsiteX2" fmla="*/ 7897670 w 7981312"/>
              <a:gd name="connsiteY2" fmla="*/ 0 h 501840"/>
              <a:gd name="connsiteX3" fmla="*/ 7981312 w 7981312"/>
              <a:gd name="connsiteY3" fmla="*/ 83642 h 501840"/>
              <a:gd name="connsiteX4" fmla="*/ 7981312 w 7981312"/>
              <a:gd name="connsiteY4" fmla="*/ 418198 h 501840"/>
              <a:gd name="connsiteX5" fmla="*/ 7897670 w 7981312"/>
              <a:gd name="connsiteY5" fmla="*/ 501840 h 501840"/>
              <a:gd name="connsiteX6" fmla="*/ 83642 w 7981312"/>
              <a:gd name="connsiteY6" fmla="*/ 501840 h 501840"/>
              <a:gd name="connsiteX7" fmla="*/ 0 w 7981312"/>
              <a:gd name="connsiteY7" fmla="*/ 418198 h 501840"/>
              <a:gd name="connsiteX8" fmla="*/ 0 w 7981312"/>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81312" h="501840">
                <a:moveTo>
                  <a:pt x="0" y="83642"/>
                </a:moveTo>
                <a:cubicBezTo>
                  <a:pt x="0" y="37448"/>
                  <a:pt x="37448" y="0"/>
                  <a:pt x="83642" y="0"/>
                </a:cubicBezTo>
                <a:lnTo>
                  <a:pt x="7897670" y="0"/>
                </a:lnTo>
                <a:cubicBezTo>
                  <a:pt x="7943864" y="0"/>
                  <a:pt x="7981312" y="37448"/>
                  <a:pt x="7981312" y="83642"/>
                </a:cubicBezTo>
                <a:lnTo>
                  <a:pt x="7981312" y="418198"/>
                </a:lnTo>
                <a:cubicBezTo>
                  <a:pt x="7981312" y="464392"/>
                  <a:pt x="7943864" y="501840"/>
                  <a:pt x="7897670" y="501840"/>
                </a:cubicBezTo>
                <a:lnTo>
                  <a:pt x="83642" y="501840"/>
                </a:lnTo>
                <a:cubicBezTo>
                  <a:pt x="37448" y="501840"/>
                  <a:pt x="0" y="464392"/>
                  <a:pt x="0" y="418198"/>
                </a:cubicBezTo>
                <a:lnTo>
                  <a:pt x="0" y="83642"/>
                </a:lnTo>
                <a:close/>
              </a:path>
            </a:pathLst>
          </a:custGeom>
          <a:solidFill>
            <a:schemeClr val="accent1"/>
          </a:solidFill>
          <a:ln w="15875"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326173" tIns="24498" rIns="326173" bIns="24498" numCol="1" spcCol="1270" anchor="ctr" anchorCtr="0">
            <a:noAutofit/>
          </a:bodyPr>
          <a:lstStyle/>
          <a:p>
            <a:pPr marL="0" lvl="0" indent="0" algn="l" defTabSz="533400">
              <a:lnSpc>
                <a:spcPct val="90000"/>
              </a:lnSpc>
              <a:spcBef>
                <a:spcPct val="0"/>
              </a:spcBef>
              <a:spcAft>
                <a:spcPct val="35000"/>
              </a:spcAft>
              <a:buNone/>
            </a:pPr>
            <a:r>
              <a:rPr lang="en-US" sz="1400" b="1" kern="1200">
                <a:solidFill>
                  <a:sysClr val="window" lastClr="FFFFFF"/>
                </a:solidFill>
                <a:latin typeface="+mn-lt"/>
                <a:ea typeface="+mn-ea"/>
                <a:cs typeface="+mn-cs"/>
              </a:rPr>
              <a:t>Be strategically forward-looking</a:t>
            </a:r>
          </a:p>
        </p:txBody>
      </p:sp>
      <p:sp>
        <p:nvSpPr>
          <p:cNvPr id="13" name="Freeform: Shape 12">
            <a:extLst>
              <a:ext uri="{FF2B5EF4-FFF2-40B4-BE49-F238E27FC236}">
                <a16:creationId xmlns:a16="http://schemas.microsoft.com/office/drawing/2014/main" id="{B36C8056-EBFD-4C0B-B4B4-357EE8B9CE8B}"/>
              </a:ext>
            </a:extLst>
          </p:cNvPr>
          <p:cNvSpPr/>
          <p:nvPr/>
        </p:nvSpPr>
        <p:spPr>
          <a:xfrm>
            <a:off x="468106" y="4246833"/>
            <a:ext cx="11401875" cy="816637"/>
          </a:xfrm>
          <a:custGeom>
            <a:avLst/>
            <a:gdLst>
              <a:gd name="connsiteX0" fmla="*/ 0 w 11401875"/>
              <a:gd name="connsiteY0" fmla="*/ 0 h 816637"/>
              <a:gd name="connsiteX1" fmla="*/ 11401875 w 11401875"/>
              <a:gd name="connsiteY1" fmla="*/ 0 h 816637"/>
              <a:gd name="connsiteX2" fmla="*/ 11401875 w 11401875"/>
              <a:gd name="connsiteY2" fmla="*/ 816637 h 816637"/>
              <a:gd name="connsiteX3" fmla="*/ 0 w 11401875"/>
              <a:gd name="connsiteY3" fmla="*/ 816637 h 816637"/>
              <a:gd name="connsiteX4" fmla="*/ 0 w 11401875"/>
              <a:gd name="connsiteY4" fmla="*/ 0 h 816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1875" h="816637">
                <a:moveTo>
                  <a:pt x="0" y="0"/>
                </a:moveTo>
                <a:lnTo>
                  <a:pt x="11401875" y="0"/>
                </a:lnTo>
                <a:lnTo>
                  <a:pt x="11401875" y="816637"/>
                </a:lnTo>
                <a:lnTo>
                  <a:pt x="0" y="816637"/>
                </a:lnTo>
                <a:lnTo>
                  <a:pt x="0" y="0"/>
                </a:lnTo>
                <a:close/>
              </a:path>
            </a:pathLst>
          </a:custGeom>
          <a:solidFill>
            <a:sysClr val="window" lastClr="FFFFFF">
              <a:alpha val="90000"/>
              <a:hueOff val="0"/>
              <a:satOff val="0"/>
              <a:lumOff val="0"/>
              <a:alphaOff val="0"/>
            </a:sysClr>
          </a:solidFill>
          <a:ln w="19050"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914400" tIns="274320" rIns="884912" bIns="64008" numCol="1" spcCol="1270" anchor="t" anchorCtr="0">
            <a:noAutofit/>
          </a:bodyPr>
          <a:lstStyle/>
          <a:p>
            <a:pPr marL="231775" lvl="1" indent="-231775" defTabSz="400050">
              <a:spcBef>
                <a:spcPct val="0"/>
              </a:spcBef>
              <a:buClr>
                <a:schemeClr val="accent1"/>
              </a:buClr>
              <a:buFont typeface="Wingdings" panose="05000000000000000000" pitchFamily="2" charset="2"/>
              <a:buChar char="§"/>
            </a:pPr>
            <a:r>
              <a:rPr lang="en-US" sz="1200" dirty="0">
                <a:solidFill>
                  <a:sysClr val="windowText" lastClr="000000">
                    <a:hueOff val="0"/>
                    <a:satOff val="0"/>
                    <a:lumOff val="0"/>
                    <a:alphaOff val="0"/>
                  </a:sysClr>
                </a:solidFill>
              </a:rPr>
              <a:t>Moving to a simpler environment will eliminate some manual processes and provide mobile capabilities. Individuals will be able to action some tasks immediately during the </a:t>
            </a:r>
            <a:r>
              <a:rPr lang="en-US" sz="1200">
                <a:solidFill>
                  <a:sysClr val="windowText" lastClr="000000">
                    <a:hueOff val="0"/>
                    <a:satOff val="0"/>
                    <a:lumOff val="0"/>
                    <a:alphaOff val="0"/>
                  </a:sysClr>
                </a:solidFill>
              </a:rPr>
              <a:t>Optimizing</a:t>
            </a:r>
            <a:r>
              <a:rPr lang="en-US" sz="1200" dirty="0">
                <a:solidFill>
                  <a:sysClr val="windowText" lastClr="000000">
                    <a:hueOff val="0"/>
                    <a:satOff val="0"/>
                    <a:lumOff val="0"/>
                    <a:alphaOff val="0"/>
                  </a:sysClr>
                </a:solidFill>
              </a:rPr>
              <a:t> process</a:t>
            </a:r>
          </a:p>
          <a:p>
            <a:pPr marL="231775" lvl="1" indent="-231775" defTabSz="400050">
              <a:spcBef>
                <a:spcPct val="0"/>
              </a:spcBef>
              <a:buClr>
                <a:schemeClr val="accent1"/>
              </a:buClr>
              <a:buFont typeface="Wingdings" panose="05000000000000000000" pitchFamily="2" charset="2"/>
              <a:buChar char="§"/>
            </a:pPr>
            <a:r>
              <a:rPr lang="en-US" sz="1200" dirty="0">
                <a:solidFill>
                  <a:sysClr val="windowText" lastClr="000000">
                    <a:hueOff val="0"/>
                    <a:satOff val="0"/>
                    <a:lumOff val="0"/>
                    <a:alphaOff val="0"/>
                  </a:sysClr>
                </a:solidFill>
              </a:rPr>
              <a:t>Scale and complexity of opportunities will determine if mobility is reasonable. ENTITY A staff and partners must manage expectations of users.</a:t>
            </a:r>
          </a:p>
        </p:txBody>
      </p:sp>
      <p:sp>
        <p:nvSpPr>
          <p:cNvPr id="19" name="Freeform: Shape 18">
            <a:extLst>
              <a:ext uri="{FF2B5EF4-FFF2-40B4-BE49-F238E27FC236}">
                <a16:creationId xmlns:a16="http://schemas.microsoft.com/office/drawing/2014/main" id="{83A42AAC-CA56-4839-A509-362A0DA71D4C}"/>
              </a:ext>
            </a:extLst>
          </p:cNvPr>
          <p:cNvSpPr/>
          <p:nvPr/>
        </p:nvSpPr>
        <p:spPr>
          <a:xfrm>
            <a:off x="1038199" y="3995911"/>
            <a:ext cx="7981312" cy="501840"/>
          </a:xfrm>
          <a:custGeom>
            <a:avLst/>
            <a:gdLst>
              <a:gd name="connsiteX0" fmla="*/ 0 w 7981312"/>
              <a:gd name="connsiteY0" fmla="*/ 83642 h 501840"/>
              <a:gd name="connsiteX1" fmla="*/ 83642 w 7981312"/>
              <a:gd name="connsiteY1" fmla="*/ 0 h 501840"/>
              <a:gd name="connsiteX2" fmla="*/ 7897670 w 7981312"/>
              <a:gd name="connsiteY2" fmla="*/ 0 h 501840"/>
              <a:gd name="connsiteX3" fmla="*/ 7981312 w 7981312"/>
              <a:gd name="connsiteY3" fmla="*/ 83642 h 501840"/>
              <a:gd name="connsiteX4" fmla="*/ 7981312 w 7981312"/>
              <a:gd name="connsiteY4" fmla="*/ 418198 h 501840"/>
              <a:gd name="connsiteX5" fmla="*/ 7897670 w 7981312"/>
              <a:gd name="connsiteY5" fmla="*/ 501840 h 501840"/>
              <a:gd name="connsiteX6" fmla="*/ 83642 w 7981312"/>
              <a:gd name="connsiteY6" fmla="*/ 501840 h 501840"/>
              <a:gd name="connsiteX7" fmla="*/ 0 w 7981312"/>
              <a:gd name="connsiteY7" fmla="*/ 418198 h 501840"/>
              <a:gd name="connsiteX8" fmla="*/ 0 w 7981312"/>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81312" h="501840">
                <a:moveTo>
                  <a:pt x="0" y="83642"/>
                </a:moveTo>
                <a:cubicBezTo>
                  <a:pt x="0" y="37448"/>
                  <a:pt x="37448" y="0"/>
                  <a:pt x="83642" y="0"/>
                </a:cubicBezTo>
                <a:lnTo>
                  <a:pt x="7897670" y="0"/>
                </a:lnTo>
                <a:cubicBezTo>
                  <a:pt x="7943864" y="0"/>
                  <a:pt x="7981312" y="37448"/>
                  <a:pt x="7981312" y="83642"/>
                </a:cubicBezTo>
                <a:lnTo>
                  <a:pt x="7981312" y="418198"/>
                </a:lnTo>
                <a:cubicBezTo>
                  <a:pt x="7981312" y="464392"/>
                  <a:pt x="7943864" y="501840"/>
                  <a:pt x="7897670" y="501840"/>
                </a:cubicBezTo>
                <a:lnTo>
                  <a:pt x="83642" y="501840"/>
                </a:lnTo>
                <a:cubicBezTo>
                  <a:pt x="37448" y="501840"/>
                  <a:pt x="0" y="464392"/>
                  <a:pt x="0" y="418198"/>
                </a:cubicBezTo>
                <a:lnTo>
                  <a:pt x="0" y="83642"/>
                </a:lnTo>
                <a:close/>
              </a:path>
            </a:pathLst>
          </a:custGeom>
          <a:solidFill>
            <a:schemeClr val="accent1"/>
          </a:solidFill>
          <a:ln w="15875"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326173" tIns="24498" rIns="326173" bIns="24498" numCol="1" spcCol="1270" anchor="ctr" anchorCtr="0">
            <a:noAutofit/>
          </a:bodyPr>
          <a:lstStyle/>
          <a:p>
            <a:pPr marL="109538" lvl="0" indent="-109538" algn="l" defTabSz="533400">
              <a:lnSpc>
                <a:spcPct val="90000"/>
              </a:lnSpc>
              <a:spcBef>
                <a:spcPct val="0"/>
              </a:spcBef>
              <a:spcAft>
                <a:spcPct val="35000"/>
              </a:spcAft>
              <a:buNone/>
            </a:pPr>
            <a:r>
              <a:rPr lang="en-US" sz="1400" b="1" kern="1200">
                <a:solidFill>
                  <a:sysClr val="window" lastClr="FFFFFF"/>
                </a:solidFill>
                <a:latin typeface="+mn-lt"/>
                <a:ea typeface="+mn-ea"/>
                <a:cs typeface="+mn-cs"/>
              </a:rPr>
              <a:t>Integration, flexibility and mobility</a:t>
            </a:r>
          </a:p>
        </p:txBody>
      </p:sp>
      <p:sp>
        <p:nvSpPr>
          <p:cNvPr id="20" name="Freeform: Shape 19">
            <a:extLst>
              <a:ext uri="{FF2B5EF4-FFF2-40B4-BE49-F238E27FC236}">
                <a16:creationId xmlns:a16="http://schemas.microsoft.com/office/drawing/2014/main" id="{44170795-736F-4554-B354-132C68C06BB1}"/>
              </a:ext>
            </a:extLst>
          </p:cNvPr>
          <p:cNvSpPr/>
          <p:nvPr/>
        </p:nvSpPr>
        <p:spPr>
          <a:xfrm>
            <a:off x="468106" y="5403417"/>
            <a:ext cx="11401875" cy="843412"/>
          </a:xfrm>
          <a:custGeom>
            <a:avLst/>
            <a:gdLst>
              <a:gd name="connsiteX0" fmla="*/ 0 w 11401875"/>
              <a:gd name="connsiteY0" fmla="*/ 0 h 843412"/>
              <a:gd name="connsiteX1" fmla="*/ 11401875 w 11401875"/>
              <a:gd name="connsiteY1" fmla="*/ 0 h 843412"/>
              <a:gd name="connsiteX2" fmla="*/ 11401875 w 11401875"/>
              <a:gd name="connsiteY2" fmla="*/ 843412 h 843412"/>
              <a:gd name="connsiteX3" fmla="*/ 0 w 11401875"/>
              <a:gd name="connsiteY3" fmla="*/ 843412 h 843412"/>
              <a:gd name="connsiteX4" fmla="*/ 0 w 11401875"/>
              <a:gd name="connsiteY4" fmla="*/ 0 h 843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1875" h="843412">
                <a:moveTo>
                  <a:pt x="0" y="0"/>
                </a:moveTo>
                <a:lnTo>
                  <a:pt x="11401875" y="0"/>
                </a:lnTo>
                <a:lnTo>
                  <a:pt x="11401875" y="843412"/>
                </a:lnTo>
                <a:lnTo>
                  <a:pt x="0" y="843412"/>
                </a:lnTo>
                <a:lnTo>
                  <a:pt x="0" y="0"/>
                </a:lnTo>
                <a:close/>
              </a:path>
            </a:pathLst>
          </a:custGeom>
          <a:solidFill>
            <a:sysClr val="window" lastClr="FFFFFF">
              <a:alpha val="90000"/>
              <a:hueOff val="0"/>
              <a:satOff val="0"/>
              <a:lumOff val="0"/>
              <a:alphaOff val="0"/>
            </a:sysClr>
          </a:solidFill>
          <a:ln w="19050"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914400" tIns="274320" rIns="884912" bIns="64008" numCol="1" spcCol="1270" anchor="t" anchorCtr="0">
            <a:noAutofit/>
          </a:bodyPr>
          <a:lstStyle/>
          <a:p>
            <a:pPr marL="231775" lvl="1" indent="-231775" defTabSz="400050">
              <a:spcBef>
                <a:spcPct val="0"/>
              </a:spcBef>
              <a:buClr>
                <a:schemeClr val="accent1"/>
              </a:buClr>
              <a:buFont typeface="Wingdings" panose="05000000000000000000" pitchFamily="2" charset="2"/>
              <a:buChar char="§"/>
            </a:pPr>
            <a:r>
              <a:rPr lang="en-US" sz="1200" dirty="0">
                <a:solidFill>
                  <a:sysClr val="windowText" lastClr="000000">
                    <a:hueOff val="0"/>
                    <a:satOff val="0"/>
                    <a:lumOff val="0"/>
                    <a:alphaOff val="0"/>
                  </a:sysClr>
                </a:solidFill>
              </a:rPr>
              <a:t>A structured way of doing what we need, when we need may be different but drives future value</a:t>
            </a:r>
          </a:p>
          <a:p>
            <a:pPr marL="231775" lvl="1" indent="-231775" defTabSz="400050">
              <a:spcBef>
                <a:spcPct val="0"/>
              </a:spcBef>
              <a:buClr>
                <a:schemeClr val="accent1"/>
              </a:buClr>
              <a:buFont typeface="Wingdings" panose="05000000000000000000" pitchFamily="2" charset="2"/>
              <a:buChar char="§"/>
            </a:pPr>
            <a:r>
              <a:rPr lang="en-US" sz="1200" dirty="0">
                <a:solidFill>
                  <a:sysClr val="windowText" lastClr="000000">
                    <a:hueOff val="0"/>
                    <a:satOff val="0"/>
                    <a:lumOff val="0"/>
                    <a:alphaOff val="0"/>
                  </a:sysClr>
                </a:solidFill>
              </a:rPr>
              <a:t>Data flows in an integrated way through the system – we can’t just go back and “fix it”. Need to enter data properly, the first time </a:t>
            </a:r>
          </a:p>
          <a:p>
            <a:pPr marL="231775" lvl="1" indent="-231775" defTabSz="400050">
              <a:spcBef>
                <a:spcPct val="0"/>
              </a:spcBef>
              <a:buClr>
                <a:schemeClr val="accent1"/>
              </a:buClr>
              <a:buFont typeface="Wingdings" panose="05000000000000000000" pitchFamily="2" charset="2"/>
              <a:buChar char="§"/>
            </a:pPr>
            <a:r>
              <a:rPr lang="en-US" sz="1200" dirty="0">
                <a:solidFill>
                  <a:sysClr val="windowText" lastClr="000000">
                    <a:hueOff val="0"/>
                    <a:satOff val="0"/>
                    <a:lumOff val="0"/>
                    <a:alphaOff val="0"/>
                  </a:sysClr>
                </a:solidFill>
              </a:rPr>
              <a:t>Upfront validation and accuracy will be critical to improving XXX and data integrity.</a:t>
            </a:r>
          </a:p>
        </p:txBody>
      </p:sp>
      <p:sp>
        <p:nvSpPr>
          <p:cNvPr id="21" name="Freeform: Shape 20">
            <a:extLst>
              <a:ext uri="{FF2B5EF4-FFF2-40B4-BE49-F238E27FC236}">
                <a16:creationId xmlns:a16="http://schemas.microsoft.com/office/drawing/2014/main" id="{D176E6AF-D521-42F4-A0C4-384F89A3FEBC}"/>
              </a:ext>
            </a:extLst>
          </p:cNvPr>
          <p:cNvSpPr/>
          <p:nvPr/>
        </p:nvSpPr>
        <p:spPr>
          <a:xfrm>
            <a:off x="1038199" y="5155268"/>
            <a:ext cx="7981312" cy="501840"/>
          </a:xfrm>
          <a:custGeom>
            <a:avLst/>
            <a:gdLst>
              <a:gd name="connsiteX0" fmla="*/ 0 w 7981312"/>
              <a:gd name="connsiteY0" fmla="*/ 83642 h 501840"/>
              <a:gd name="connsiteX1" fmla="*/ 83642 w 7981312"/>
              <a:gd name="connsiteY1" fmla="*/ 0 h 501840"/>
              <a:gd name="connsiteX2" fmla="*/ 7897670 w 7981312"/>
              <a:gd name="connsiteY2" fmla="*/ 0 h 501840"/>
              <a:gd name="connsiteX3" fmla="*/ 7981312 w 7981312"/>
              <a:gd name="connsiteY3" fmla="*/ 83642 h 501840"/>
              <a:gd name="connsiteX4" fmla="*/ 7981312 w 7981312"/>
              <a:gd name="connsiteY4" fmla="*/ 418198 h 501840"/>
              <a:gd name="connsiteX5" fmla="*/ 7897670 w 7981312"/>
              <a:gd name="connsiteY5" fmla="*/ 501840 h 501840"/>
              <a:gd name="connsiteX6" fmla="*/ 83642 w 7981312"/>
              <a:gd name="connsiteY6" fmla="*/ 501840 h 501840"/>
              <a:gd name="connsiteX7" fmla="*/ 0 w 7981312"/>
              <a:gd name="connsiteY7" fmla="*/ 418198 h 501840"/>
              <a:gd name="connsiteX8" fmla="*/ 0 w 7981312"/>
              <a:gd name="connsiteY8" fmla="*/ 83642 h 50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81312" h="501840">
                <a:moveTo>
                  <a:pt x="0" y="83642"/>
                </a:moveTo>
                <a:cubicBezTo>
                  <a:pt x="0" y="37448"/>
                  <a:pt x="37448" y="0"/>
                  <a:pt x="83642" y="0"/>
                </a:cubicBezTo>
                <a:lnTo>
                  <a:pt x="7897670" y="0"/>
                </a:lnTo>
                <a:cubicBezTo>
                  <a:pt x="7943864" y="0"/>
                  <a:pt x="7981312" y="37448"/>
                  <a:pt x="7981312" y="83642"/>
                </a:cubicBezTo>
                <a:lnTo>
                  <a:pt x="7981312" y="418198"/>
                </a:lnTo>
                <a:cubicBezTo>
                  <a:pt x="7981312" y="464392"/>
                  <a:pt x="7943864" y="501840"/>
                  <a:pt x="7897670" y="501840"/>
                </a:cubicBezTo>
                <a:lnTo>
                  <a:pt x="83642" y="501840"/>
                </a:lnTo>
                <a:cubicBezTo>
                  <a:pt x="37448" y="501840"/>
                  <a:pt x="0" y="464392"/>
                  <a:pt x="0" y="418198"/>
                </a:cubicBezTo>
                <a:lnTo>
                  <a:pt x="0" y="83642"/>
                </a:lnTo>
                <a:close/>
              </a:path>
            </a:pathLst>
          </a:custGeom>
          <a:solidFill>
            <a:schemeClr val="accent1"/>
          </a:solidFill>
          <a:ln w="15875"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326173" tIns="24498" rIns="326173" bIns="24498" numCol="1" spcCol="1270" anchor="ctr" anchorCtr="0">
            <a:noAutofit/>
          </a:bodyPr>
          <a:lstStyle/>
          <a:p>
            <a:pPr marL="0" lvl="0" indent="0" algn="l" defTabSz="533400">
              <a:lnSpc>
                <a:spcPct val="90000"/>
              </a:lnSpc>
              <a:spcBef>
                <a:spcPct val="0"/>
              </a:spcBef>
              <a:spcAft>
                <a:spcPct val="35000"/>
              </a:spcAft>
              <a:buNone/>
            </a:pPr>
            <a:r>
              <a:rPr lang="en-US" sz="1400" b="1" kern="1200" dirty="0">
                <a:solidFill>
                  <a:sysClr val="window" lastClr="FFFFFF"/>
                </a:solidFill>
                <a:latin typeface="+mn-lt"/>
                <a:ea typeface="+mn-ea"/>
                <a:cs typeface="+mn-cs"/>
              </a:rPr>
              <a:t>Smarter, focused process and improved data quality</a:t>
            </a:r>
          </a:p>
        </p:txBody>
      </p:sp>
    </p:spTree>
    <p:extLst>
      <p:ext uri="{BB962C8B-B14F-4D97-AF65-F5344CB8AC3E}">
        <p14:creationId xmlns:p14="http://schemas.microsoft.com/office/powerpoint/2010/main" val="28513690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dirty="0">
                <a:solidFill>
                  <a:srgbClr val="792989"/>
                </a:solidFill>
              </a:rPr>
              <a:t>Complexity of the </a:t>
            </a:r>
            <a:r>
              <a:rPr lang="en-JM">
                <a:solidFill>
                  <a:srgbClr val="792989"/>
                </a:solidFill>
              </a:rPr>
              <a:t>change</a:t>
            </a:r>
            <a:endParaRPr lang="en-JM" dirty="0">
              <a:solidFill>
                <a:srgbClr val="792989"/>
              </a:solidFill>
            </a:endParaRPr>
          </a:p>
        </p:txBody>
      </p:sp>
    </p:spTree>
    <p:extLst>
      <p:ext uri="{BB962C8B-B14F-4D97-AF65-F5344CB8AC3E}">
        <p14:creationId xmlns:p14="http://schemas.microsoft.com/office/powerpoint/2010/main" val="16729945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1446550"/>
          </a:xfrm>
          <a:prstGeom prst="rect">
            <a:avLst/>
          </a:prstGeom>
          <a:noFill/>
        </p:spPr>
        <p:txBody>
          <a:bodyPr wrap="square" rtlCol="0">
            <a:spAutoFit/>
          </a:bodyPr>
          <a:lstStyle/>
          <a:p>
            <a:r>
              <a:rPr lang="en-US" sz="4400" dirty="0">
                <a:solidFill>
                  <a:srgbClr val="7E38AB"/>
                </a:solidFill>
                <a:latin typeface="+mj-lt"/>
              </a:rPr>
              <a:t>Understanding the complexity of the change</a:t>
            </a:r>
            <a:endParaRPr lang="en-JP"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93B02F23-B6B5-4ADC-B1A4-D7A02558BC66}"/>
              </a:ext>
            </a:extLst>
          </p:cNvPr>
          <p:cNvSpPr/>
          <p:nvPr/>
        </p:nvSpPr>
        <p:spPr>
          <a:xfrm rot="16200000">
            <a:off x="5523456" y="3695770"/>
            <a:ext cx="1275670" cy="267766"/>
          </a:xfrm>
          <a:prstGeom prst="rect">
            <a:avLst/>
          </a:prstGeom>
        </p:spPr>
        <p:txBody>
          <a:bodyPr wrap="none">
            <a:spAutoFit/>
          </a:bodyPr>
          <a:lstStyle/>
          <a:p>
            <a:pPr algn="ctr" defTabSz="915216">
              <a:lnSpc>
                <a:spcPct val="95000"/>
              </a:lnSpc>
            </a:pPr>
            <a:r>
              <a:rPr lang="en-US" sz="1200" b="1" dirty="0">
                <a:solidFill>
                  <a:prstClr val="black"/>
                </a:solidFill>
              </a:rPr>
              <a:t>Change adoption</a:t>
            </a:r>
          </a:p>
        </p:txBody>
      </p:sp>
      <p:sp>
        <p:nvSpPr>
          <p:cNvPr id="15" name="TextBox 14">
            <a:extLst>
              <a:ext uri="{FF2B5EF4-FFF2-40B4-BE49-F238E27FC236}">
                <a16:creationId xmlns:a16="http://schemas.microsoft.com/office/drawing/2014/main" id="{3AEAC4BE-B3E9-4486-84D5-E883168F8D65}"/>
              </a:ext>
            </a:extLst>
          </p:cNvPr>
          <p:cNvSpPr txBox="1"/>
          <p:nvPr/>
        </p:nvSpPr>
        <p:spPr>
          <a:xfrm>
            <a:off x="7884109" y="5525986"/>
            <a:ext cx="2118250" cy="337258"/>
          </a:xfrm>
          <a:prstGeom prst="rect">
            <a:avLst/>
          </a:prstGeom>
        </p:spPr>
        <p:txBody>
          <a:bodyPr vert="horz" wrap="square" lIns="91440" tIns="45720" rIns="91440" bIns="45720" rtlCol="0" anchor="ctr">
            <a:noAutofit/>
          </a:bodyPr>
          <a:lstStyle/>
          <a:p>
            <a:pPr algn="ctr">
              <a:lnSpc>
                <a:spcPct val="95000"/>
              </a:lnSpc>
              <a:spcBef>
                <a:spcPts val="400"/>
              </a:spcBef>
              <a:spcAft>
                <a:spcPts val="200"/>
              </a:spcAft>
            </a:pPr>
            <a:r>
              <a:rPr lang="en-US" sz="1200" b="1">
                <a:solidFill>
                  <a:sysClr val="windowText" lastClr="000000"/>
                </a:solidFill>
              </a:rPr>
              <a:t>Time </a:t>
            </a:r>
          </a:p>
        </p:txBody>
      </p:sp>
      <p:cxnSp>
        <p:nvCxnSpPr>
          <p:cNvPr id="16" name="Straight Arrow Connector 15">
            <a:extLst>
              <a:ext uri="{FF2B5EF4-FFF2-40B4-BE49-F238E27FC236}">
                <a16:creationId xmlns:a16="http://schemas.microsoft.com/office/drawing/2014/main" id="{26EB0661-B59F-4755-B1C5-FA908213D9E0}"/>
              </a:ext>
            </a:extLst>
          </p:cNvPr>
          <p:cNvCxnSpPr/>
          <p:nvPr/>
        </p:nvCxnSpPr>
        <p:spPr>
          <a:xfrm flipV="1">
            <a:off x="6418991" y="2151780"/>
            <a:ext cx="0" cy="3363723"/>
          </a:xfrm>
          <a:prstGeom prst="straightConnector1">
            <a:avLst/>
          </a:prstGeom>
          <a:noFill/>
          <a:ln w="9525" cap="flat" cmpd="sng" algn="ctr">
            <a:solidFill>
              <a:sysClr val="windowText" lastClr="000000"/>
            </a:solidFill>
            <a:prstDash val="solid"/>
            <a:tailEnd type="triangle"/>
          </a:ln>
          <a:effectLst/>
        </p:spPr>
      </p:cxnSp>
      <p:cxnSp>
        <p:nvCxnSpPr>
          <p:cNvPr id="17" name="Straight Arrow Connector 16">
            <a:extLst>
              <a:ext uri="{FF2B5EF4-FFF2-40B4-BE49-F238E27FC236}">
                <a16:creationId xmlns:a16="http://schemas.microsoft.com/office/drawing/2014/main" id="{FE760666-0720-42ED-A454-7630517A2B31}"/>
              </a:ext>
            </a:extLst>
          </p:cNvPr>
          <p:cNvCxnSpPr/>
          <p:nvPr/>
        </p:nvCxnSpPr>
        <p:spPr>
          <a:xfrm>
            <a:off x="6418991" y="5515501"/>
            <a:ext cx="5242279" cy="0"/>
          </a:xfrm>
          <a:prstGeom prst="straightConnector1">
            <a:avLst/>
          </a:prstGeom>
          <a:noFill/>
          <a:ln w="9525" cap="flat" cmpd="sng" algn="ctr">
            <a:solidFill>
              <a:sysClr val="windowText" lastClr="000000"/>
            </a:solidFill>
            <a:prstDash val="solid"/>
            <a:tailEnd type="triangle"/>
          </a:ln>
          <a:effectLst/>
        </p:spPr>
      </p:cxnSp>
      <p:cxnSp>
        <p:nvCxnSpPr>
          <p:cNvPr id="18" name="Gerade Verbindung mit Pfeil 1166">
            <a:extLst>
              <a:ext uri="{FF2B5EF4-FFF2-40B4-BE49-F238E27FC236}">
                <a16:creationId xmlns:a16="http://schemas.microsoft.com/office/drawing/2014/main" id="{379DEC26-2AAA-4680-81C3-8206A6B3C1FD}"/>
              </a:ext>
            </a:extLst>
          </p:cNvPr>
          <p:cNvCxnSpPr/>
          <p:nvPr/>
        </p:nvCxnSpPr>
        <p:spPr>
          <a:xfrm flipV="1">
            <a:off x="6901576" y="3260549"/>
            <a:ext cx="0" cy="2254952"/>
          </a:xfrm>
          <a:prstGeom prst="straightConnector1">
            <a:avLst/>
          </a:prstGeom>
          <a:noFill/>
          <a:ln w="28575" cap="flat" cmpd="sng" algn="ctr">
            <a:solidFill>
              <a:srgbClr val="808080"/>
            </a:solidFill>
            <a:prstDash val="sysDot"/>
            <a:headEnd type="triangle"/>
            <a:tailEnd type="triangle"/>
          </a:ln>
          <a:effectLst/>
        </p:spPr>
      </p:cxnSp>
      <p:sp>
        <p:nvSpPr>
          <p:cNvPr id="19" name="Flowchart: Decision 18">
            <a:extLst>
              <a:ext uri="{FF2B5EF4-FFF2-40B4-BE49-F238E27FC236}">
                <a16:creationId xmlns:a16="http://schemas.microsoft.com/office/drawing/2014/main" id="{AC539A41-F332-4283-85C4-9D41A5B65FAB}"/>
              </a:ext>
            </a:extLst>
          </p:cNvPr>
          <p:cNvSpPr/>
          <p:nvPr/>
        </p:nvSpPr>
        <p:spPr>
          <a:xfrm>
            <a:off x="6772165" y="5369943"/>
            <a:ext cx="279583" cy="300493"/>
          </a:xfrm>
          <a:prstGeom prst="flowChartDecision">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5216">
              <a:lnSpc>
                <a:spcPct val="95000"/>
              </a:lnSpc>
            </a:pPr>
            <a:endParaRPr lang="en-US" sz="800" kern="0">
              <a:solidFill>
                <a:prstClr val="white"/>
              </a:solidFill>
            </a:endParaRPr>
          </a:p>
        </p:txBody>
      </p:sp>
      <p:cxnSp>
        <p:nvCxnSpPr>
          <p:cNvPr id="20" name="Gerade Verbindung mit Pfeil 1166">
            <a:extLst>
              <a:ext uri="{FF2B5EF4-FFF2-40B4-BE49-F238E27FC236}">
                <a16:creationId xmlns:a16="http://schemas.microsoft.com/office/drawing/2014/main" id="{59CFB041-ABF2-4E91-BFDC-06C207BB6D02}"/>
              </a:ext>
            </a:extLst>
          </p:cNvPr>
          <p:cNvCxnSpPr/>
          <p:nvPr/>
        </p:nvCxnSpPr>
        <p:spPr>
          <a:xfrm flipV="1">
            <a:off x="10234357" y="3372277"/>
            <a:ext cx="0" cy="2127627"/>
          </a:xfrm>
          <a:prstGeom prst="straightConnector1">
            <a:avLst/>
          </a:prstGeom>
          <a:noFill/>
          <a:ln w="28575" cap="flat" cmpd="sng" algn="ctr">
            <a:solidFill>
              <a:srgbClr val="808080"/>
            </a:solidFill>
            <a:prstDash val="sysDot"/>
            <a:headEnd type="triangle"/>
            <a:tailEnd type="triangle"/>
          </a:ln>
          <a:effectLst/>
        </p:spPr>
      </p:cxnSp>
      <p:sp>
        <p:nvSpPr>
          <p:cNvPr id="21" name="Flowchart: Decision 20">
            <a:extLst>
              <a:ext uri="{FF2B5EF4-FFF2-40B4-BE49-F238E27FC236}">
                <a16:creationId xmlns:a16="http://schemas.microsoft.com/office/drawing/2014/main" id="{E4FFEB34-CCDB-4789-9B9E-B45C22A2F0D5}"/>
              </a:ext>
            </a:extLst>
          </p:cNvPr>
          <p:cNvSpPr/>
          <p:nvPr/>
        </p:nvSpPr>
        <p:spPr>
          <a:xfrm>
            <a:off x="10094565" y="5377835"/>
            <a:ext cx="279583" cy="300493"/>
          </a:xfrm>
          <a:prstGeom prst="flowChartDecision">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5216">
              <a:lnSpc>
                <a:spcPct val="95000"/>
              </a:lnSpc>
            </a:pPr>
            <a:endParaRPr lang="en-US" sz="800" kern="0">
              <a:solidFill>
                <a:prstClr val="white"/>
              </a:solidFill>
            </a:endParaRPr>
          </a:p>
        </p:txBody>
      </p:sp>
      <p:sp>
        <p:nvSpPr>
          <p:cNvPr id="23" name="Freeform 57">
            <a:extLst>
              <a:ext uri="{FF2B5EF4-FFF2-40B4-BE49-F238E27FC236}">
                <a16:creationId xmlns:a16="http://schemas.microsoft.com/office/drawing/2014/main" id="{6BD071D9-51C4-4D76-A3B0-4AC4B0FCD1D2}"/>
              </a:ext>
            </a:extLst>
          </p:cNvPr>
          <p:cNvSpPr/>
          <p:nvPr/>
        </p:nvSpPr>
        <p:spPr>
          <a:xfrm>
            <a:off x="6923692" y="2277599"/>
            <a:ext cx="4650945" cy="1803949"/>
          </a:xfrm>
          <a:custGeom>
            <a:avLst/>
            <a:gdLst>
              <a:gd name="connsiteX0" fmla="*/ 80978 w 5769200"/>
              <a:gd name="connsiteY0" fmla="*/ 1907169 h 2201587"/>
              <a:gd name="connsiteX1" fmla="*/ 42067 w 5769200"/>
              <a:gd name="connsiteY1" fmla="*/ 1868259 h 2201587"/>
              <a:gd name="connsiteX2" fmla="*/ 596544 w 5769200"/>
              <a:gd name="connsiteY2" fmla="*/ 1527791 h 2201587"/>
              <a:gd name="connsiteX3" fmla="*/ 1258025 w 5769200"/>
              <a:gd name="connsiteY3" fmla="*/ 2160089 h 2201587"/>
              <a:gd name="connsiteX4" fmla="*/ 2259973 w 5769200"/>
              <a:gd name="connsiteY4" fmla="*/ 2072540 h 2201587"/>
              <a:gd name="connsiteX5" fmla="*/ 2619897 w 5769200"/>
              <a:gd name="connsiteY5" fmla="*/ 1518063 h 2201587"/>
              <a:gd name="connsiteX6" fmla="*/ 5295003 w 5769200"/>
              <a:gd name="connsiteY6" fmla="*/ 117280 h 2201587"/>
              <a:gd name="connsiteX7" fmla="*/ 5752203 w 5769200"/>
              <a:gd name="connsiteY7" fmla="*/ 68642 h 2201587"/>
              <a:gd name="connsiteX8" fmla="*/ 5674382 w 5769200"/>
              <a:gd name="connsiteY8" fmla="*/ 20003 h 2201587"/>
              <a:gd name="connsiteX9" fmla="*/ 5703565 w 5769200"/>
              <a:gd name="connsiteY9" fmla="*/ 20003 h 2201587"/>
              <a:gd name="connsiteX0" fmla="*/ 80978 w 5769200"/>
              <a:gd name="connsiteY0" fmla="*/ 1891847 h 2200333"/>
              <a:gd name="connsiteX1" fmla="*/ 42067 w 5769200"/>
              <a:gd name="connsiteY1" fmla="*/ 1852937 h 2200333"/>
              <a:gd name="connsiteX2" fmla="*/ 596544 w 5769200"/>
              <a:gd name="connsiteY2" fmla="*/ 1512469 h 2200333"/>
              <a:gd name="connsiteX3" fmla="*/ 1258025 w 5769200"/>
              <a:gd name="connsiteY3" fmla="*/ 2144767 h 2200333"/>
              <a:gd name="connsiteX4" fmla="*/ 2259973 w 5769200"/>
              <a:gd name="connsiteY4" fmla="*/ 2057218 h 2200333"/>
              <a:gd name="connsiteX5" fmla="*/ 3057642 w 5769200"/>
              <a:gd name="connsiteY5" fmla="*/ 1162273 h 2200333"/>
              <a:gd name="connsiteX6" fmla="*/ 5295003 w 5769200"/>
              <a:gd name="connsiteY6" fmla="*/ 101958 h 2200333"/>
              <a:gd name="connsiteX7" fmla="*/ 5752203 w 5769200"/>
              <a:gd name="connsiteY7" fmla="*/ 53320 h 2200333"/>
              <a:gd name="connsiteX8" fmla="*/ 5674382 w 5769200"/>
              <a:gd name="connsiteY8" fmla="*/ 4681 h 2200333"/>
              <a:gd name="connsiteX9" fmla="*/ 5703565 w 5769200"/>
              <a:gd name="connsiteY9" fmla="*/ 4681 h 2200333"/>
              <a:gd name="connsiteX0" fmla="*/ 80978 w 5751477"/>
              <a:gd name="connsiteY0" fmla="*/ 1967121 h 2275607"/>
              <a:gd name="connsiteX1" fmla="*/ 42067 w 5751477"/>
              <a:gd name="connsiteY1" fmla="*/ 1928211 h 2275607"/>
              <a:gd name="connsiteX2" fmla="*/ 596544 w 5751477"/>
              <a:gd name="connsiteY2" fmla="*/ 1587743 h 2275607"/>
              <a:gd name="connsiteX3" fmla="*/ 1258025 w 5751477"/>
              <a:gd name="connsiteY3" fmla="*/ 2220041 h 2275607"/>
              <a:gd name="connsiteX4" fmla="*/ 2259973 w 5751477"/>
              <a:gd name="connsiteY4" fmla="*/ 2132492 h 2275607"/>
              <a:gd name="connsiteX5" fmla="*/ 3057642 w 5751477"/>
              <a:gd name="connsiteY5" fmla="*/ 1237547 h 2275607"/>
              <a:gd name="connsiteX6" fmla="*/ 5295003 w 5751477"/>
              <a:gd name="connsiteY6" fmla="*/ 177232 h 2275607"/>
              <a:gd name="connsiteX7" fmla="*/ 5732747 w 5751477"/>
              <a:gd name="connsiteY7" fmla="*/ 2134 h 2275607"/>
              <a:gd name="connsiteX8" fmla="*/ 5674382 w 5751477"/>
              <a:gd name="connsiteY8" fmla="*/ 79955 h 2275607"/>
              <a:gd name="connsiteX9" fmla="*/ 5703565 w 5751477"/>
              <a:gd name="connsiteY9" fmla="*/ 79955 h 2275607"/>
              <a:gd name="connsiteX0" fmla="*/ 80978 w 5861111"/>
              <a:gd name="connsiteY0" fmla="*/ 1929367 h 2237853"/>
              <a:gd name="connsiteX1" fmla="*/ 42067 w 5861111"/>
              <a:gd name="connsiteY1" fmla="*/ 1890457 h 2237853"/>
              <a:gd name="connsiteX2" fmla="*/ 596544 w 5861111"/>
              <a:gd name="connsiteY2" fmla="*/ 1549989 h 2237853"/>
              <a:gd name="connsiteX3" fmla="*/ 1258025 w 5861111"/>
              <a:gd name="connsiteY3" fmla="*/ 2182287 h 2237853"/>
              <a:gd name="connsiteX4" fmla="*/ 2259973 w 5861111"/>
              <a:gd name="connsiteY4" fmla="*/ 2094738 h 2237853"/>
              <a:gd name="connsiteX5" fmla="*/ 3057642 w 5861111"/>
              <a:gd name="connsiteY5" fmla="*/ 1199793 h 2237853"/>
              <a:gd name="connsiteX6" fmla="*/ 5295003 w 5861111"/>
              <a:gd name="connsiteY6" fmla="*/ 139478 h 2237853"/>
              <a:gd name="connsiteX7" fmla="*/ 5849479 w 5861111"/>
              <a:gd name="connsiteY7" fmla="*/ 3291 h 2237853"/>
              <a:gd name="connsiteX8" fmla="*/ 5674382 w 5861111"/>
              <a:gd name="connsiteY8" fmla="*/ 42201 h 2237853"/>
              <a:gd name="connsiteX9" fmla="*/ 5703565 w 5861111"/>
              <a:gd name="connsiteY9" fmla="*/ 42201 h 2237853"/>
              <a:gd name="connsiteX0" fmla="*/ 80978 w 5946757"/>
              <a:gd name="connsiteY0" fmla="*/ 1935870 h 2244356"/>
              <a:gd name="connsiteX1" fmla="*/ 42067 w 5946757"/>
              <a:gd name="connsiteY1" fmla="*/ 1896960 h 2244356"/>
              <a:gd name="connsiteX2" fmla="*/ 596544 w 5946757"/>
              <a:gd name="connsiteY2" fmla="*/ 1556492 h 2244356"/>
              <a:gd name="connsiteX3" fmla="*/ 1258025 w 5946757"/>
              <a:gd name="connsiteY3" fmla="*/ 2188790 h 2244356"/>
              <a:gd name="connsiteX4" fmla="*/ 2259973 w 5946757"/>
              <a:gd name="connsiteY4" fmla="*/ 2101241 h 2244356"/>
              <a:gd name="connsiteX5" fmla="*/ 3057642 w 5946757"/>
              <a:gd name="connsiteY5" fmla="*/ 1206296 h 2244356"/>
              <a:gd name="connsiteX6" fmla="*/ 5295003 w 5946757"/>
              <a:gd name="connsiteY6" fmla="*/ 145981 h 2244356"/>
              <a:gd name="connsiteX7" fmla="*/ 5849479 w 5946757"/>
              <a:gd name="connsiteY7" fmla="*/ 9794 h 2244356"/>
              <a:gd name="connsiteX8" fmla="*/ 5674382 w 5946757"/>
              <a:gd name="connsiteY8" fmla="*/ 48704 h 2244356"/>
              <a:gd name="connsiteX9" fmla="*/ 5946757 w 5946757"/>
              <a:gd name="connsiteY9" fmla="*/ 350261 h 2244356"/>
              <a:gd name="connsiteX0" fmla="*/ 80978 w 5859593"/>
              <a:gd name="connsiteY0" fmla="*/ 1935870 h 2244356"/>
              <a:gd name="connsiteX1" fmla="*/ 42067 w 5859593"/>
              <a:gd name="connsiteY1" fmla="*/ 1896960 h 2244356"/>
              <a:gd name="connsiteX2" fmla="*/ 596544 w 5859593"/>
              <a:gd name="connsiteY2" fmla="*/ 1556492 h 2244356"/>
              <a:gd name="connsiteX3" fmla="*/ 1258025 w 5859593"/>
              <a:gd name="connsiteY3" fmla="*/ 2188790 h 2244356"/>
              <a:gd name="connsiteX4" fmla="*/ 2259973 w 5859593"/>
              <a:gd name="connsiteY4" fmla="*/ 2101241 h 2244356"/>
              <a:gd name="connsiteX5" fmla="*/ 3057642 w 5859593"/>
              <a:gd name="connsiteY5" fmla="*/ 1206296 h 2244356"/>
              <a:gd name="connsiteX6" fmla="*/ 5295003 w 5859593"/>
              <a:gd name="connsiteY6" fmla="*/ 145981 h 2244356"/>
              <a:gd name="connsiteX7" fmla="*/ 5849479 w 5859593"/>
              <a:gd name="connsiteY7" fmla="*/ 9794 h 2244356"/>
              <a:gd name="connsiteX8" fmla="*/ 5674382 w 5859593"/>
              <a:gd name="connsiteY8" fmla="*/ 48704 h 2244356"/>
              <a:gd name="connsiteX0" fmla="*/ 80978 w 5674382"/>
              <a:gd name="connsiteY0" fmla="*/ 1903459 h 2211945"/>
              <a:gd name="connsiteX1" fmla="*/ 42067 w 5674382"/>
              <a:gd name="connsiteY1" fmla="*/ 1864549 h 2211945"/>
              <a:gd name="connsiteX2" fmla="*/ 596544 w 5674382"/>
              <a:gd name="connsiteY2" fmla="*/ 1524081 h 2211945"/>
              <a:gd name="connsiteX3" fmla="*/ 1258025 w 5674382"/>
              <a:gd name="connsiteY3" fmla="*/ 2156379 h 2211945"/>
              <a:gd name="connsiteX4" fmla="*/ 2259973 w 5674382"/>
              <a:gd name="connsiteY4" fmla="*/ 2068830 h 2211945"/>
              <a:gd name="connsiteX5" fmla="*/ 3057642 w 5674382"/>
              <a:gd name="connsiteY5" fmla="*/ 1173885 h 2211945"/>
              <a:gd name="connsiteX6" fmla="*/ 5295003 w 5674382"/>
              <a:gd name="connsiteY6" fmla="*/ 113570 h 2211945"/>
              <a:gd name="connsiteX7" fmla="*/ 5674382 w 5674382"/>
              <a:gd name="connsiteY7" fmla="*/ 16293 h 2211945"/>
              <a:gd name="connsiteX0" fmla="*/ 80978 w 5674382"/>
              <a:gd name="connsiteY0" fmla="*/ 1903459 h 2211945"/>
              <a:gd name="connsiteX1" fmla="*/ 42067 w 5674382"/>
              <a:gd name="connsiteY1" fmla="*/ 1864549 h 2211945"/>
              <a:gd name="connsiteX2" fmla="*/ 596544 w 5674382"/>
              <a:gd name="connsiteY2" fmla="*/ 1524081 h 2211945"/>
              <a:gd name="connsiteX3" fmla="*/ 1258025 w 5674382"/>
              <a:gd name="connsiteY3" fmla="*/ 2156379 h 2211945"/>
              <a:gd name="connsiteX4" fmla="*/ 2259973 w 5674382"/>
              <a:gd name="connsiteY4" fmla="*/ 2068830 h 2211945"/>
              <a:gd name="connsiteX5" fmla="*/ 3057642 w 5674382"/>
              <a:gd name="connsiteY5" fmla="*/ 1173885 h 2211945"/>
              <a:gd name="connsiteX6" fmla="*/ 4069319 w 5674382"/>
              <a:gd name="connsiteY6" fmla="*/ 668321 h 2211945"/>
              <a:gd name="connsiteX7" fmla="*/ 5295003 w 5674382"/>
              <a:gd name="connsiteY7" fmla="*/ 113570 h 2211945"/>
              <a:gd name="connsiteX8" fmla="*/ 5674382 w 5674382"/>
              <a:gd name="connsiteY8" fmla="*/ 16293 h 2211945"/>
              <a:gd name="connsiteX0" fmla="*/ 80978 w 5674382"/>
              <a:gd name="connsiteY0" fmla="*/ 1887166 h 2195652"/>
              <a:gd name="connsiteX1" fmla="*/ 42067 w 5674382"/>
              <a:gd name="connsiteY1" fmla="*/ 1848256 h 2195652"/>
              <a:gd name="connsiteX2" fmla="*/ 596544 w 5674382"/>
              <a:gd name="connsiteY2" fmla="*/ 1507788 h 2195652"/>
              <a:gd name="connsiteX3" fmla="*/ 1258025 w 5674382"/>
              <a:gd name="connsiteY3" fmla="*/ 2140086 h 2195652"/>
              <a:gd name="connsiteX4" fmla="*/ 2259973 w 5674382"/>
              <a:gd name="connsiteY4" fmla="*/ 2052537 h 2195652"/>
              <a:gd name="connsiteX5" fmla="*/ 3057642 w 5674382"/>
              <a:gd name="connsiteY5" fmla="*/ 1157592 h 2195652"/>
              <a:gd name="connsiteX6" fmla="*/ 4069319 w 5674382"/>
              <a:gd name="connsiteY6" fmla="*/ 554752 h 2195652"/>
              <a:gd name="connsiteX7" fmla="*/ 5295003 w 5674382"/>
              <a:gd name="connsiteY7" fmla="*/ 97277 h 2195652"/>
              <a:gd name="connsiteX8" fmla="*/ 5674382 w 5674382"/>
              <a:gd name="connsiteY8" fmla="*/ 0 h 2195652"/>
              <a:gd name="connsiteX0" fmla="*/ 80978 w 5674382"/>
              <a:gd name="connsiteY0" fmla="*/ 1887166 h 2178680"/>
              <a:gd name="connsiteX1" fmla="*/ 42067 w 5674382"/>
              <a:gd name="connsiteY1" fmla="*/ 1848256 h 2178680"/>
              <a:gd name="connsiteX2" fmla="*/ 596544 w 5674382"/>
              <a:gd name="connsiteY2" fmla="*/ 1507788 h 2178680"/>
              <a:gd name="connsiteX3" fmla="*/ 1258025 w 5674382"/>
              <a:gd name="connsiteY3" fmla="*/ 2140086 h 2178680"/>
              <a:gd name="connsiteX4" fmla="*/ 2259973 w 5674382"/>
              <a:gd name="connsiteY4" fmla="*/ 2052537 h 2178680"/>
              <a:gd name="connsiteX5" fmla="*/ 2357250 w 5674382"/>
              <a:gd name="connsiteY5" fmla="*/ 1585609 h 2178680"/>
              <a:gd name="connsiteX6" fmla="*/ 4069319 w 5674382"/>
              <a:gd name="connsiteY6" fmla="*/ 554752 h 2178680"/>
              <a:gd name="connsiteX7" fmla="*/ 5295003 w 5674382"/>
              <a:gd name="connsiteY7" fmla="*/ 97277 h 2178680"/>
              <a:gd name="connsiteX8" fmla="*/ 5674382 w 5674382"/>
              <a:gd name="connsiteY8" fmla="*/ 0 h 2178680"/>
              <a:gd name="connsiteX0" fmla="*/ 80978 w 5674382"/>
              <a:gd name="connsiteY0" fmla="*/ 1887166 h 2165032"/>
              <a:gd name="connsiteX1" fmla="*/ 42067 w 5674382"/>
              <a:gd name="connsiteY1" fmla="*/ 1848256 h 2165032"/>
              <a:gd name="connsiteX2" fmla="*/ 596544 w 5674382"/>
              <a:gd name="connsiteY2" fmla="*/ 1507788 h 2165032"/>
              <a:gd name="connsiteX3" fmla="*/ 1258025 w 5674382"/>
              <a:gd name="connsiteY3" fmla="*/ 2140086 h 2165032"/>
              <a:gd name="connsiteX4" fmla="*/ 2045965 w 5674382"/>
              <a:gd name="connsiteY4" fmla="*/ 1994171 h 2165032"/>
              <a:gd name="connsiteX5" fmla="*/ 2357250 w 5674382"/>
              <a:gd name="connsiteY5" fmla="*/ 1585609 h 2165032"/>
              <a:gd name="connsiteX6" fmla="*/ 4069319 w 5674382"/>
              <a:gd name="connsiteY6" fmla="*/ 554752 h 2165032"/>
              <a:gd name="connsiteX7" fmla="*/ 5295003 w 5674382"/>
              <a:gd name="connsiteY7" fmla="*/ 97277 h 2165032"/>
              <a:gd name="connsiteX8" fmla="*/ 5674382 w 5674382"/>
              <a:gd name="connsiteY8" fmla="*/ 0 h 2165032"/>
              <a:gd name="connsiteX0" fmla="*/ 82416 w 5675820"/>
              <a:gd name="connsiteY0" fmla="*/ 1887166 h 2148126"/>
              <a:gd name="connsiteX1" fmla="*/ 43505 w 5675820"/>
              <a:gd name="connsiteY1" fmla="*/ 1848256 h 2148126"/>
              <a:gd name="connsiteX2" fmla="*/ 617437 w 5675820"/>
              <a:gd name="connsiteY2" fmla="*/ 1780162 h 2148126"/>
              <a:gd name="connsiteX3" fmla="*/ 1259463 w 5675820"/>
              <a:gd name="connsiteY3" fmla="*/ 2140086 h 2148126"/>
              <a:gd name="connsiteX4" fmla="*/ 2047403 w 5675820"/>
              <a:gd name="connsiteY4" fmla="*/ 1994171 h 2148126"/>
              <a:gd name="connsiteX5" fmla="*/ 2358688 w 5675820"/>
              <a:gd name="connsiteY5" fmla="*/ 1585609 h 2148126"/>
              <a:gd name="connsiteX6" fmla="*/ 4070757 w 5675820"/>
              <a:gd name="connsiteY6" fmla="*/ 554752 h 2148126"/>
              <a:gd name="connsiteX7" fmla="*/ 5296441 w 5675820"/>
              <a:gd name="connsiteY7" fmla="*/ 97277 h 2148126"/>
              <a:gd name="connsiteX8" fmla="*/ 5675820 w 5675820"/>
              <a:gd name="connsiteY8" fmla="*/ 0 h 2148126"/>
              <a:gd name="connsiteX0" fmla="*/ 82416 w 5675820"/>
              <a:gd name="connsiteY0" fmla="*/ 1887166 h 2261281"/>
              <a:gd name="connsiteX1" fmla="*/ 43505 w 5675820"/>
              <a:gd name="connsiteY1" fmla="*/ 1848256 h 2261281"/>
              <a:gd name="connsiteX2" fmla="*/ 617437 w 5675820"/>
              <a:gd name="connsiteY2" fmla="*/ 1780162 h 2261281"/>
              <a:gd name="connsiteX3" fmla="*/ 1376194 w 5675820"/>
              <a:gd name="connsiteY3" fmla="*/ 2256818 h 2261281"/>
              <a:gd name="connsiteX4" fmla="*/ 2047403 w 5675820"/>
              <a:gd name="connsiteY4" fmla="*/ 1994171 h 2261281"/>
              <a:gd name="connsiteX5" fmla="*/ 2358688 w 5675820"/>
              <a:gd name="connsiteY5" fmla="*/ 1585609 h 2261281"/>
              <a:gd name="connsiteX6" fmla="*/ 4070757 w 5675820"/>
              <a:gd name="connsiteY6" fmla="*/ 554752 h 2261281"/>
              <a:gd name="connsiteX7" fmla="*/ 5296441 w 5675820"/>
              <a:gd name="connsiteY7" fmla="*/ 97277 h 2261281"/>
              <a:gd name="connsiteX8" fmla="*/ 5675820 w 5675820"/>
              <a:gd name="connsiteY8" fmla="*/ 0 h 2261281"/>
              <a:gd name="connsiteX0" fmla="*/ 82416 w 5675820"/>
              <a:gd name="connsiteY0" fmla="*/ 1887166 h 2261281"/>
              <a:gd name="connsiteX1" fmla="*/ 43505 w 5675820"/>
              <a:gd name="connsiteY1" fmla="*/ 1848256 h 2261281"/>
              <a:gd name="connsiteX2" fmla="*/ 617437 w 5675820"/>
              <a:gd name="connsiteY2" fmla="*/ 1780162 h 2261281"/>
              <a:gd name="connsiteX3" fmla="*/ 1376194 w 5675820"/>
              <a:gd name="connsiteY3" fmla="*/ 2256818 h 2261281"/>
              <a:gd name="connsiteX4" fmla="*/ 2047403 w 5675820"/>
              <a:gd name="connsiteY4" fmla="*/ 1994171 h 2261281"/>
              <a:gd name="connsiteX5" fmla="*/ 2358688 w 5675820"/>
              <a:gd name="connsiteY5" fmla="*/ 1585609 h 2261281"/>
              <a:gd name="connsiteX6" fmla="*/ 4216671 w 5675820"/>
              <a:gd name="connsiteY6" fmla="*/ 593663 h 2261281"/>
              <a:gd name="connsiteX7" fmla="*/ 5296441 w 5675820"/>
              <a:gd name="connsiteY7" fmla="*/ 97277 h 2261281"/>
              <a:gd name="connsiteX8" fmla="*/ 5675820 w 5675820"/>
              <a:gd name="connsiteY8" fmla="*/ 0 h 2261281"/>
              <a:gd name="connsiteX0" fmla="*/ 82416 w 5675820"/>
              <a:gd name="connsiteY0" fmla="*/ 1887166 h 2261281"/>
              <a:gd name="connsiteX1" fmla="*/ 43505 w 5675820"/>
              <a:gd name="connsiteY1" fmla="*/ 1848256 h 2261281"/>
              <a:gd name="connsiteX2" fmla="*/ 617437 w 5675820"/>
              <a:gd name="connsiteY2" fmla="*/ 1780162 h 2261281"/>
              <a:gd name="connsiteX3" fmla="*/ 1376194 w 5675820"/>
              <a:gd name="connsiteY3" fmla="*/ 2256818 h 2261281"/>
              <a:gd name="connsiteX4" fmla="*/ 2047403 w 5675820"/>
              <a:gd name="connsiteY4" fmla="*/ 1994171 h 2261281"/>
              <a:gd name="connsiteX5" fmla="*/ 2358688 w 5675820"/>
              <a:gd name="connsiteY5" fmla="*/ 1585609 h 2261281"/>
              <a:gd name="connsiteX6" fmla="*/ 4216671 w 5675820"/>
              <a:gd name="connsiteY6" fmla="*/ 593663 h 2261281"/>
              <a:gd name="connsiteX7" fmla="*/ 5325624 w 5675820"/>
              <a:gd name="connsiteY7" fmla="*/ 321014 h 2261281"/>
              <a:gd name="connsiteX8" fmla="*/ 5675820 w 5675820"/>
              <a:gd name="connsiteY8" fmla="*/ 0 h 2261281"/>
              <a:gd name="connsiteX0" fmla="*/ 82416 w 5675820"/>
              <a:gd name="connsiteY0" fmla="*/ 1887166 h 2261281"/>
              <a:gd name="connsiteX1" fmla="*/ 43505 w 5675820"/>
              <a:gd name="connsiteY1" fmla="*/ 1848256 h 2261281"/>
              <a:gd name="connsiteX2" fmla="*/ 617437 w 5675820"/>
              <a:gd name="connsiteY2" fmla="*/ 1780162 h 2261281"/>
              <a:gd name="connsiteX3" fmla="*/ 1376194 w 5675820"/>
              <a:gd name="connsiteY3" fmla="*/ 2256818 h 2261281"/>
              <a:gd name="connsiteX4" fmla="*/ 2047403 w 5675820"/>
              <a:gd name="connsiteY4" fmla="*/ 1994171 h 2261281"/>
              <a:gd name="connsiteX5" fmla="*/ 2358688 w 5675820"/>
              <a:gd name="connsiteY5" fmla="*/ 1585609 h 2261281"/>
              <a:gd name="connsiteX6" fmla="*/ 4216671 w 5675820"/>
              <a:gd name="connsiteY6" fmla="*/ 593663 h 2261281"/>
              <a:gd name="connsiteX7" fmla="*/ 5335352 w 5675820"/>
              <a:gd name="connsiteY7" fmla="*/ 321014 h 2261281"/>
              <a:gd name="connsiteX8" fmla="*/ 5675820 w 5675820"/>
              <a:gd name="connsiteY8" fmla="*/ 0 h 2261281"/>
              <a:gd name="connsiteX0" fmla="*/ 82416 w 5675820"/>
              <a:gd name="connsiteY0" fmla="*/ 1887166 h 2261281"/>
              <a:gd name="connsiteX1" fmla="*/ 43505 w 5675820"/>
              <a:gd name="connsiteY1" fmla="*/ 1848256 h 2261281"/>
              <a:gd name="connsiteX2" fmla="*/ 617437 w 5675820"/>
              <a:gd name="connsiteY2" fmla="*/ 1780162 h 2261281"/>
              <a:gd name="connsiteX3" fmla="*/ 1376194 w 5675820"/>
              <a:gd name="connsiteY3" fmla="*/ 2256818 h 2261281"/>
              <a:gd name="connsiteX4" fmla="*/ 2047403 w 5675820"/>
              <a:gd name="connsiteY4" fmla="*/ 1994171 h 2261281"/>
              <a:gd name="connsiteX5" fmla="*/ 2358688 w 5675820"/>
              <a:gd name="connsiteY5" fmla="*/ 1585609 h 2261281"/>
              <a:gd name="connsiteX6" fmla="*/ 4216671 w 5675820"/>
              <a:gd name="connsiteY6" fmla="*/ 593663 h 2261281"/>
              <a:gd name="connsiteX7" fmla="*/ 5675820 w 5675820"/>
              <a:gd name="connsiteY7" fmla="*/ 0 h 2261281"/>
              <a:gd name="connsiteX0" fmla="*/ 82416 w 5705003"/>
              <a:gd name="connsiteY0" fmla="*/ 1624519 h 1998634"/>
              <a:gd name="connsiteX1" fmla="*/ 43505 w 5705003"/>
              <a:gd name="connsiteY1" fmla="*/ 1585609 h 1998634"/>
              <a:gd name="connsiteX2" fmla="*/ 617437 w 5705003"/>
              <a:gd name="connsiteY2" fmla="*/ 1517515 h 1998634"/>
              <a:gd name="connsiteX3" fmla="*/ 1376194 w 5705003"/>
              <a:gd name="connsiteY3" fmla="*/ 1994171 h 1998634"/>
              <a:gd name="connsiteX4" fmla="*/ 2047403 w 5705003"/>
              <a:gd name="connsiteY4" fmla="*/ 1731524 h 1998634"/>
              <a:gd name="connsiteX5" fmla="*/ 2358688 w 5705003"/>
              <a:gd name="connsiteY5" fmla="*/ 1322962 h 1998634"/>
              <a:gd name="connsiteX6" fmla="*/ 4216671 w 5705003"/>
              <a:gd name="connsiteY6" fmla="*/ 331016 h 1998634"/>
              <a:gd name="connsiteX7" fmla="*/ 5705003 w 5705003"/>
              <a:gd name="connsiteY7" fmla="*/ 0 h 1998634"/>
              <a:gd name="connsiteX0" fmla="*/ 82416 w 5712332"/>
              <a:gd name="connsiteY0" fmla="*/ 1624519 h 1998634"/>
              <a:gd name="connsiteX1" fmla="*/ 43505 w 5712332"/>
              <a:gd name="connsiteY1" fmla="*/ 1585609 h 1998634"/>
              <a:gd name="connsiteX2" fmla="*/ 617437 w 5712332"/>
              <a:gd name="connsiteY2" fmla="*/ 1517515 h 1998634"/>
              <a:gd name="connsiteX3" fmla="*/ 1376194 w 5712332"/>
              <a:gd name="connsiteY3" fmla="*/ 1994171 h 1998634"/>
              <a:gd name="connsiteX4" fmla="*/ 2047403 w 5712332"/>
              <a:gd name="connsiteY4" fmla="*/ 1731524 h 1998634"/>
              <a:gd name="connsiteX5" fmla="*/ 2358688 w 5712332"/>
              <a:gd name="connsiteY5" fmla="*/ 1322962 h 1998634"/>
              <a:gd name="connsiteX6" fmla="*/ 4216671 w 5712332"/>
              <a:gd name="connsiteY6" fmla="*/ 331016 h 1998634"/>
              <a:gd name="connsiteX7" fmla="*/ 5705003 w 5712332"/>
              <a:gd name="connsiteY7" fmla="*/ 0 h 1998634"/>
              <a:gd name="connsiteX0" fmla="*/ 82416 w 4216671"/>
              <a:gd name="connsiteY0" fmla="*/ 1293503 h 1667618"/>
              <a:gd name="connsiteX1" fmla="*/ 43505 w 4216671"/>
              <a:gd name="connsiteY1" fmla="*/ 1254593 h 1667618"/>
              <a:gd name="connsiteX2" fmla="*/ 617437 w 4216671"/>
              <a:gd name="connsiteY2" fmla="*/ 1186499 h 1667618"/>
              <a:gd name="connsiteX3" fmla="*/ 1376194 w 4216671"/>
              <a:gd name="connsiteY3" fmla="*/ 1663155 h 1667618"/>
              <a:gd name="connsiteX4" fmla="*/ 2047403 w 4216671"/>
              <a:gd name="connsiteY4" fmla="*/ 1400508 h 1667618"/>
              <a:gd name="connsiteX5" fmla="*/ 2358688 w 4216671"/>
              <a:gd name="connsiteY5" fmla="*/ 991946 h 1667618"/>
              <a:gd name="connsiteX6" fmla="*/ 4216671 w 4216671"/>
              <a:gd name="connsiteY6" fmla="*/ 0 h 1667618"/>
              <a:gd name="connsiteX0" fmla="*/ 82416 w 5179709"/>
              <a:gd name="connsiteY0" fmla="*/ 1721520 h 2095635"/>
              <a:gd name="connsiteX1" fmla="*/ 43505 w 5179709"/>
              <a:gd name="connsiteY1" fmla="*/ 1682610 h 2095635"/>
              <a:gd name="connsiteX2" fmla="*/ 617437 w 5179709"/>
              <a:gd name="connsiteY2" fmla="*/ 1614516 h 2095635"/>
              <a:gd name="connsiteX3" fmla="*/ 1376194 w 5179709"/>
              <a:gd name="connsiteY3" fmla="*/ 2091172 h 2095635"/>
              <a:gd name="connsiteX4" fmla="*/ 2047403 w 5179709"/>
              <a:gd name="connsiteY4" fmla="*/ 1828525 h 2095635"/>
              <a:gd name="connsiteX5" fmla="*/ 2358688 w 5179709"/>
              <a:gd name="connsiteY5" fmla="*/ 1419963 h 2095635"/>
              <a:gd name="connsiteX6" fmla="*/ 5179709 w 5179709"/>
              <a:gd name="connsiteY6" fmla="*/ 0 h 2095635"/>
              <a:gd name="connsiteX0" fmla="*/ 82416 w 5082432"/>
              <a:gd name="connsiteY0" fmla="*/ 1672882 h 2046997"/>
              <a:gd name="connsiteX1" fmla="*/ 43505 w 5082432"/>
              <a:gd name="connsiteY1" fmla="*/ 1633972 h 2046997"/>
              <a:gd name="connsiteX2" fmla="*/ 617437 w 5082432"/>
              <a:gd name="connsiteY2" fmla="*/ 1565878 h 2046997"/>
              <a:gd name="connsiteX3" fmla="*/ 1376194 w 5082432"/>
              <a:gd name="connsiteY3" fmla="*/ 2042534 h 2046997"/>
              <a:gd name="connsiteX4" fmla="*/ 2047403 w 5082432"/>
              <a:gd name="connsiteY4" fmla="*/ 1779887 h 2046997"/>
              <a:gd name="connsiteX5" fmla="*/ 2358688 w 5082432"/>
              <a:gd name="connsiteY5" fmla="*/ 1371325 h 2046997"/>
              <a:gd name="connsiteX6" fmla="*/ 5082432 w 5082432"/>
              <a:gd name="connsiteY6" fmla="*/ 0 h 2046997"/>
              <a:gd name="connsiteX0" fmla="*/ 82416 w 5082432"/>
              <a:gd name="connsiteY0" fmla="*/ 1672882 h 2046997"/>
              <a:gd name="connsiteX1" fmla="*/ 43505 w 5082432"/>
              <a:gd name="connsiteY1" fmla="*/ 1633972 h 2046997"/>
              <a:gd name="connsiteX2" fmla="*/ 617437 w 5082432"/>
              <a:gd name="connsiteY2" fmla="*/ 1565878 h 2046997"/>
              <a:gd name="connsiteX3" fmla="*/ 1376194 w 5082432"/>
              <a:gd name="connsiteY3" fmla="*/ 2042534 h 2046997"/>
              <a:gd name="connsiteX4" fmla="*/ 2047403 w 5082432"/>
              <a:gd name="connsiteY4" fmla="*/ 1779887 h 2046997"/>
              <a:gd name="connsiteX5" fmla="*/ 2358688 w 5082432"/>
              <a:gd name="connsiteY5" fmla="*/ 1371325 h 2046997"/>
              <a:gd name="connsiteX6" fmla="*/ 5082432 w 5082432"/>
              <a:gd name="connsiteY6" fmla="*/ 0 h 2046997"/>
              <a:gd name="connsiteX7" fmla="*/ 5062978 w 5082432"/>
              <a:gd name="connsiteY7" fmla="*/ 9726 h 2046997"/>
              <a:gd name="connsiteX0" fmla="*/ 82416 w 5082432"/>
              <a:gd name="connsiteY0" fmla="*/ 1672882 h 2048260"/>
              <a:gd name="connsiteX1" fmla="*/ 43505 w 5082432"/>
              <a:gd name="connsiteY1" fmla="*/ 1633972 h 2048260"/>
              <a:gd name="connsiteX2" fmla="*/ 617437 w 5082432"/>
              <a:gd name="connsiteY2" fmla="*/ 1565878 h 2048260"/>
              <a:gd name="connsiteX3" fmla="*/ 1376194 w 5082432"/>
              <a:gd name="connsiteY3" fmla="*/ 2042534 h 2048260"/>
              <a:gd name="connsiteX4" fmla="*/ 2047403 w 5082432"/>
              <a:gd name="connsiteY4" fmla="*/ 1779887 h 2048260"/>
              <a:gd name="connsiteX5" fmla="*/ 2854799 w 5082432"/>
              <a:gd name="connsiteY5" fmla="*/ 1069768 h 2048260"/>
              <a:gd name="connsiteX6" fmla="*/ 5082432 w 5082432"/>
              <a:gd name="connsiteY6" fmla="*/ 0 h 2048260"/>
              <a:gd name="connsiteX7" fmla="*/ 5062978 w 5082432"/>
              <a:gd name="connsiteY7" fmla="*/ 9726 h 2048260"/>
              <a:gd name="connsiteX0" fmla="*/ 82416 w 5082432"/>
              <a:gd name="connsiteY0" fmla="*/ 1672882 h 2046901"/>
              <a:gd name="connsiteX1" fmla="*/ 43505 w 5082432"/>
              <a:gd name="connsiteY1" fmla="*/ 1633972 h 2046901"/>
              <a:gd name="connsiteX2" fmla="*/ 617437 w 5082432"/>
              <a:gd name="connsiteY2" fmla="*/ 1565878 h 2046901"/>
              <a:gd name="connsiteX3" fmla="*/ 1376194 w 5082432"/>
              <a:gd name="connsiteY3" fmla="*/ 2042534 h 2046901"/>
              <a:gd name="connsiteX4" fmla="*/ 2047403 w 5082432"/>
              <a:gd name="connsiteY4" fmla="*/ 1779887 h 2046901"/>
              <a:gd name="connsiteX5" fmla="*/ 2407327 w 5082432"/>
              <a:gd name="connsiteY5" fmla="*/ 1400780 h 2046901"/>
              <a:gd name="connsiteX6" fmla="*/ 2854799 w 5082432"/>
              <a:gd name="connsiteY6" fmla="*/ 1069768 h 2046901"/>
              <a:gd name="connsiteX7" fmla="*/ 5082432 w 5082432"/>
              <a:gd name="connsiteY7" fmla="*/ 0 h 2046901"/>
              <a:gd name="connsiteX8" fmla="*/ 5062978 w 5082432"/>
              <a:gd name="connsiteY8" fmla="*/ 9726 h 2046901"/>
              <a:gd name="connsiteX0" fmla="*/ 82416 w 5082432"/>
              <a:gd name="connsiteY0" fmla="*/ 1672882 h 2046505"/>
              <a:gd name="connsiteX1" fmla="*/ 43505 w 5082432"/>
              <a:gd name="connsiteY1" fmla="*/ 1633972 h 2046505"/>
              <a:gd name="connsiteX2" fmla="*/ 617437 w 5082432"/>
              <a:gd name="connsiteY2" fmla="*/ 1565878 h 2046505"/>
              <a:gd name="connsiteX3" fmla="*/ 1376194 w 5082432"/>
              <a:gd name="connsiteY3" fmla="*/ 2042534 h 2046505"/>
              <a:gd name="connsiteX4" fmla="*/ 2047403 w 5082432"/>
              <a:gd name="connsiteY4" fmla="*/ 1779887 h 2046505"/>
              <a:gd name="connsiteX5" fmla="*/ 2494876 w 5082432"/>
              <a:gd name="connsiteY5" fmla="*/ 1536967 h 2046505"/>
              <a:gd name="connsiteX6" fmla="*/ 2854799 w 5082432"/>
              <a:gd name="connsiteY6" fmla="*/ 1069768 h 2046505"/>
              <a:gd name="connsiteX7" fmla="*/ 5082432 w 5082432"/>
              <a:gd name="connsiteY7" fmla="*/ 0 h 2046505"/>
              <a:gd name="connsiteX8" fmla="*/ 5062978 w 5082432"/>
              <a:gd name="connsiteY8" fmla="*/ 9726 h 2046505"/>
              <a:gd name="connsiteX0" fmla="*/ 82416 w 5082432"/>
              <a:gd name="connsiteY0" fmla="*/ 1672882 h 2046505"/>
              <a:gd name="connsiteX1" fmla="*/ 43505 w 5082432"/>
              <a:gd name="connsiteY1" fmla="*/ 1633972 h 2046505"/>
              <a:gd name="connsiteX2" fmla="*/ 617437 w 5082432"/>
              <a:gd name="connsiteY2" fmla="*/ 1565878 h 2046505"/>
              <a:gd name="connsiteX3" fmla="*/ 1376194 w 5082432"/>
              <a:gd name="connsiteY3" fmla="*/ 2042534 h 2046505"/>
              <a:gd name="connsiteX4" fmla="*/ 2047403 w 5082432"/>
              <a:gd name="connsiteY4" fmla="*/ 1779887 h 2046505"/>
              <a:gd name="connsiteX5" fmla="*/ 2494876 w 5082432"/>
              <a:gd name="connsiteY5" fmla="*/ 1536967 h 2046505"/>
              <a:gd name="connsiteX6" fmla="*/ 2864526 w 5082432"/>
              <a:gd name="connsiteY6" fmla="*/ 972492 h 2046505"/>
              <a:gd name="connsiteX7" fmla="*/ 5082432 w 5082432"/>
              <a:gd name="connsiteY7" fmla="*/ 0 h 2046505"/>
              <a:gd name="connsiteX8" fmla="*/ 5062978 w 5082432"/>
              <a:gd name="connsiteY8" fmla="*/ 9726 h 2046505"/>
              <a:gd name="connsiteX0" fmla="*/ 82416 w 5082432"/>
              <a:gd name="connsiteY0" fmla="*/ 1672882 h 2068296"/>
              <a:gd name="connsiteX1" fmla="*/ 43505 w 5082432"/>
              <a:gd name="connsiteY1" fmla="*/ 1633972 h 2068296"/>
              <a:gd name="connsiteX2" fmla="*/ 617437 w 5082432"/>
              <a:gd name="connsiteY2" fmla="*/ 1565878 h 2068296"/>
              <a:gd name="connsiteX3" fmla="*/ 1376194 w 5082432"/>
              <a:gd name="connsiteY3" fmla="*/ 2042534 h 2068296"/>
              <a:gd name="connsiteX4" fmla="*/ 2037675 w 5082432"/>
              <a:gd name="connsiteY4" fmla="*/ 1954985 h 2068296"/>
              <a:gd name="connsiteX5" fmla="*/ 2494876 w 5082432"/>
              <a:gd name="connsiteY5" fmla="*/ 1536967 h 2068296"/>
              <a:gd name="connsiteX6" fmla="*/ 2864526 w 5082432"/>
              <a:gd name="connsiteY6" fmla="*/ 972492 h 2068296"/>
              <a:gd name="connsiteX7" fmla="*/ 5082432 w 5082432"/>
              <a:gd name="connsiteY7" fmla="*/ 0 h 2068296"/>
              <a:gd name="connsiteX8" fmla="*/ 5062978 w 5082432"/>
              <a:gd name="connsiteY8" fmla="*/ 9726 h 2068296"/>
              <a:gd name="connsiteX0" fmla="*/ 82416 w 5082432"/>
              <a:gd name="connsiteY0" fmla="*/ 1672882 h 2072846"/>
              <a:gd name="connsiteX1" fmla="*/ 43505 w 5082432"/>
              <a:gd name="connsiteY1" fmla="*/ 1633972 h 2072846"/>
              <a:gd name="connsiteX2" fmla="*/ 617437 w 5082432"/>
              <a:gd name="connsiteY2" fmla="*/ 1565878 h 2072846"/>
              <a:gd name="connsiteX3" fmla="*/ 1376194 w 5082432"/>
              <a:gd name="connsiteY3" fmla="*/ 2042534 h 2072846"/>
              <a:gd name="connsiteX4" fmla="*/ 2037675 w 5082432"/>
              <a:gd name="connsiteY4" fmla="*/ 1954985 h 2072846"/>
              <a:gd name="connsiteX5" fmla="*/ 2378144 w 5082432"/>
              <a:gd name="connsiteY5" fmla="*/ 1391053 h 2072846"/>
              <a:gd name="connsiteX6" fmla="*/ 2864526 w 5082432"/>
              <a:gd name="connsiteY6" fmla="*/ 972492 h 2072846"/>
              <a:gd name="connsiteX7" fmla="*/ 5082432 w 5082432"/>
              <a:gd name="connsiteY7" fmla="*/ 0 h 2072846"/>
              <a:gd name="connsiteX8" fmla="*/ 5062978 w 5082432"/>
              <a:gd name="connsiteY8" fmla="*/ 9726 h 2072846"/>
              <a:gd name="connsiteX0" fmla="*/ 82416 w 5082432"/>
              <a:gd name="connsiteY0" fmla="*/ 1672882 h 2058961"/>
              <a:gd name="connsiteX1" fmla="*/ 43505 w 5082432"/>
              <a:gd name="connsiteY1" fmla="*/ 1633972 h 2058961"/>
              <a:gd name="connsiteX2" fmla="*/ 617437 w 5082432"/>
              <a:gd name="connsiteY2" fmla="*/ 1565878 h 2058961"/>
              <a:gd name="connsiteX3" fmla="*/ 1376194 w 5082432"/>
              <a:gd name="connsiteY3" fmla="*/ 2042534 h 2058961"/>
              <a:gd name="connsiteX4" fmla="*/ 1920943 w 5082432"/>
              <a:gd name="connsiteY4" fmla="*/ 1896619 h 2058961"/>
              <a:gd name="connsiteX5" fmla="*/ 2378144 w 5082432"/>
              <a:gd name="connsiteY5" fmla="*/ 1391053 h 2058961"/>
              <a:gd name="connsiteX6" fmla="*/ 2864526 w 5082432"/>
              <a:gd name="connsiteY6" fmla="*/ 972492 h 2058961"/>
              <a:gd name="connsiteX7" fmla="*/ 5082432 w 5082432"/>
              <a:gd name="connsiteY7" fmla="*/ 0 h 2058961"/>
              <a:gd name="connsiteX8" fmla="*/ 5062978 w 5082432"/>
              <a:gd name="connsiteY8" fmla="*/ 9726 h 2058961"/>
              <a:gd name="connsiteX0" fmla="*/ 82416 w 5082432"/>
              <a:gd name="connsiteY0" fmla="*/ 1672882 h 2059636"/>
              <a:gd name="connsiteX1" fmla="*/ 43505 w 5082432"/>
              <a:gd name="connsiteY1" fmla="*/ 1633972 h 2059636"/>
              <a:gd name="connsiteX2" fmla="*/ 617437 w 5082432"/>
              <a:gd name="connsiteY2" fmla="*/ 1565878 h 2059636"/>
              <a:gd name="connsiteX3" fmla="*/ 1376194 w 5082432"/>
              <a:gd name="connsiteY3" fmla="*/ 2042534 h 2059636"/>
              <a:gd name="connsiteX4" fmla="*/ 1920943 w 5082432"/>
              <a:gd name="connsiteY4" fmla="*/ 1896619 h 2059636"/>
              <a:gd name="connsiteX5" fmla="*/ 2300323 w 5082432"/>
              <a:gd name="connsiteY5" fmla="*/ 1352142 h 2059636"/>
              <a:gd name="connsiteX6" fmla="*/ 2864526 w 5082432"/>
              <a:gd name="connsiteY6" fmla="*/ 972492 h 2059636"/>
              <a:gd name="connsiteX7" fmla="*/ 5082432 w 5082432"/>
              <a:gd name="connsiteY7" fmla="*/ 0 h 2059636"/>
              <a:gd name="connsiteX8" fmla="*/ 5062978 w 5082432"/>
              <a:gd name="connsiteY8" fmla="*/ 9726 h 2059636"/>
              <a:gd name="connsiteX0" fmla="*/ 82416 w 5306170"/>
              <a:gd name="connsiteY0" fmla="*/ 1672882 h 2059636"/>
              <a:gd name="connsiteX1" fmla="*/ 43505 w 5306170"/>
              <a:gd name="connsiteY1" fmla="*/ 1633972 h 2059636"/>
              <a:gd name="connsiteX2" fmla="*/ 617437 w 5306170"/>
              <a:gd name="connsiteY2" fmla="*/ 1565878 h 2059636"/>
              <a:gd name="connsiteX3" fmla="*/ 1376194 w 5306170"/>
              <a:gd name="connsiteY3" fmla="*/ 2042534 h 2059636"/>
              <a:gd name="connsiteX4" fmla="*/ 1920943 w 5306170"/>
              <a:gd name="connsiteY4" fmla="*/ 1896619 h 2059636"/>
              <a:gd name="connsiteX5" fmla="*/ 2300323 w 5306170"/>
              <a:gd name="connsiteY5" fmla="*/ 1352142 h 2059636"/>
              <a:gd name="connsiteX6" fmla="*/ 2864526 w 5306170"/>
              <a:gd name="connsiteY6" fmla="*/ 972492 h 2059636"/>
              <a:gd name="connsiteX7" fmla="*/ 5082432 w 5306170"/>
              <a:gd name="connsiteY7" fmla="*/ 0 h 2059636"/>
              <a:gd name="connsiteX8" fmla="*/ 5306170 w 5306170"/>
              <a:gd name="connsiteY8" fmla="*/ 126458 h 2059636"/>
              <a:gd name="connsiteX0" fmla="*/ 82416 w 5306170"/>
              <a:gd name="connsiteY0" fmla="*/ 1604788 h 1991542"/>
              <a:gd name="connsiteX1" fmla="*/ 43505 w 5306170"/>
              <a:gd name="connsiteY1" fmla="*/ 1565878 h 1991542"/>
              <a:gd name="connsiteX2" fmla="*/ 617437 w 5306170"/>
              <a:gd name="connsiteY2" fmla="*/ 1497784 h 1991542"/>
              <a:gd name="connsiteX3" fmla="*/ 1376194 w 5306170"/>
              <a:gd name="connsiteY3" fmla="*/ 1974440 h 1991542"/>
              <a:gd name="connsiteX4" fmla="*/ 1920943 w 5306170"/>
              <a:gd name="connsiteY4" fmla="*/ 1828525 h 1991542"/>
              <a:gd name="connsiteX5" fmla="*/ 2300323 w 5306170"/>
              <a:gd name="connsiteY5" fmla="*/ 1284048 h 1991542"/>
              <a:gd name="connsiteX6" fmla="*/ 2864526 w 5306170"/>
              <a:gd name="connsiteY6" fmla="*/ 904398 h 1991542"/>
              <a:gd name="connsiteX7" fmla="*/ 5004611 w 5306170"/>
              <a:gd name="connsiteY7" fmla="*/ 0 h 1991542"/>
              <a:gd name="connsiteX8" fmla="*/ 5306170 w 5306170"/>
              <a:gd name="connsiteY8" fmla="*/ 58364 h 1991542"/>
              <a:gd name="connsiteX0" fmla="*/ 82416 w 5306170"/>
              <a:gd name="connsiteY0" fmla="*/ 1633971 h 2020725"/>
              <a:gd name="connsiteX1" fmla="*/ 43505 w 5306170"/>
              <a:gd name="connsiteY1" fmla="*/ 1595061 h 2020725"/>
              <a:gd name="connsiteX2" fmla="*/ 617437 w 5306170"/>
              <a:gd name="connsiteY2" fmla="*/ 1526967 h 2020725"/>
              <a:gd name="connsiteX3" fmla="*/ 1376194 w 5306170"/>
              <a:gd name="connsiteY3" fmla="*/ 2003623 h 2020725"/>
              <a:gd name="connsiteX4" fmla="*/ 1920943 w 5306170"/>
              <a:gd name="connsiteY4" fmla="*/ 1857708 h 2020725"/>
              <a:gd name="connsiteX5" fmla="*/ 2300323 w 5306170"/>
              <a:gd name="connsiteY5" fmla="*/ 1313231 h 2020725"/>
              <a:gd name="connsiteX6" fmla="*/ 2864526 w 5306170"/>
              <a:gd name="connsiteY6" fmla="*/ 933581 h 2020725"/>
              <a:gd name="connsiteX7" fmla="*/ 4878151 w 5306170"/>
              <a:gd name="connsiteY7" fmla="*/ 0 h 2020725"/>
              <a:gd name="connsiteX8" fmla="*/ 5306170 w 5306170"/>
              <a:gd name="connsiteY8" fmla="*/ 87547 h 2020725"/>
              <a:gd name="connsiteX0" fmla="*/ 82416 w 5306170"/>
              <a:gd name="connsiteY0" fmla="*/ 1633971 h 2020725"/>
              <a:gd name="connsiteX1" fmla="*/ 43505 w 5306170"/>
              <a:gd name="connsiteY1" fmla="*/ 1595061 h 2020725"/>
              <a:gd name="connsiteX2" fmla="*/ 617437 w 5306170"/>
              <a:gd name="connsiteY2" fmla="*/ 1526967 h 2020725"/>
              <a:gd name="connsiteX3" fmla="*/ 1376194 w 5306170"/>
              <a:gd name="connsiteY3" fmla="*/ 2003623 h 2020725"/>
              <a:gd name="connsiteX4" fmla="*/ 1920943 w 5306170"/>
              <a:gd name="connsiteY4" fmla="*/ 1857708 h 2020725"/>
              <a:gd name="connsiteX5" fmla="*/ 2300323 w 5306170"/>
              <a:gd name="connsiteY5" fmla="*/ 1313231 h 2020725"/>
              <a:gd name="connsiteX6" fmla="*/ 2864526 w 5306170"/>
              <a:gd name="connsiteY6" fmla="*/ 933581 h 2020725"/>
              <a:gd name="connsiteX7" fmla="*/ 4878151 w 5306170"/>
              <a:gd name="connsiteY7" fmla="*/ 0 h 2020725"/>
              <a:gd name="connsiteX8" fmla="*/ 5306170 w 5306170"/>
              <a:gd name="connsiteY8" fmla="*/ 87547 h 2020725"/>
              <a:gd name="connsiteX0" fmla="*/ 82416 w 5306170"/>
              <a:gd name="connsiteY0" fmla="*/ 1633971 h 2020725"/>
              <a:gd name="connsiteX1" fmla="*/ 43505 w 5306170"/>
              <a:gd name="connsiteY1" fmla="*/ 1595061 h 2020725"/>
              <a:gd name="connsiteX2" fmla="*/ 617437 w 5306170"/>
              <a:gd name="connsiteY2" fmla="*/ 1526967 h 2020725"/>
              <a:gd name="connsiteX3" fmla="*/ 1376194 w 5306170"/>
              <a:gd name="connsiteY3" fmla="*/ 2003623 h 2020725"/>
              <a:gd name="connsiteX4" fmla="*/ 1920943 w 5306170"/>
              <a:gd name="connsiteY4" fmla="*/ 1857708 h 2020725"/>
              <a:gd name="connsiteX5" fmla="*/ 2300323 w 5306170"/>
              <a:gd name="connsiteY5" fmla="*/ 1313231 h 2020725"/>
              <a:gd name="connsiteX6" fmla="*/ 2864526 w 5306170"/>
              <a:gd name="connsiteY6" fmla="*/ 933581 h 2020725"/>
              <a:gd name="connsiteX7" fmla="*/ 4878151 w 5306170"/>
              <a:gd name="connsiteY7" fmla="*/ 0 h 2020725"/>
              <a:gd name="connsiteX8" fmla="*/ 5306170 w 5306170"/>
              <a:gd name="connsiteY8" fmla="*/ 87547 h 2020725"/>
              <a:gd name="connsiteX0" fmla="*/ 82416 w 5306170"/>
              <a:gd name="connsiteY0" fmla="*/ 1663154 h 2049908"/>
              <a:gd name="connsiteX1" fmla="*/ 43505 w 5306170"/>
              <a:gd name="connsiteY1" fmla="*/ 1624244 h 2049908"/>
              <a:gd name="connsiteX2" fmla="*/ 617437 w 5306170"/>
              <a:gd name="connsiteY2" fmla="*/ 1556150 h 2049908"/>
              <a:gd name="connsiteX3" fmla="*/ 1376194 w 5306170"/>
              <a:gd name="connsiteY3" fmla="*/ 2032806 h 2049908"/>
              <a:gd name="connsiteX4" fmla="*/ 1920943 w 5306170"/>
              <a:gd name="connsiteY4" fmla="*/ 1886891 h 2049908"/>
              <a:gd name="connsiteX5" fmla="*/ 2300323 w 5306170"/>
              <a:gd name="connsiteY5" fmla="*/ 1342414 h 2049908"/>
              <a:gd name="connsiteX6" fmla="*/ 2864526 w 5306170"/>
              <a:gd name="connsiteY6" fmla="*/ 962764 h 2049908"/>
              <a:gd name="connsiteX7" fmla="*/ 4887878 w 5306170"/>
              <a:gd name="connsiteY7" fmla="*/ 0 h 2049908"/>
              <a:gd name="connsiteX8" fmla="*/ 5306170 w 5306170"/>
              <a:gd name="connsiteY8" fmla="*/ 116730 h 2049908"/>
              <a:gd name="connsiteX0" fmla="*/ 82416 w 5354808"/>
              <a:gd name="connsiteY0" fmla="*/ 1663154 h 2049908"/>
              <a:gd name="connsiteX1" fmla="*/ 43505 w 5354808"/>
              <a:gd name="connsiteY1" fmla="*/ 1624244 h 2049908"/>
              <a:gd name="connsiteX2" fmla="*/ 617437 w 5354808"/>
              <a:gd name="connsiteY2" fmla="*/ 1556150 h 2049908"/>
              <a:gd name="connsiteX3" fmla="*/ 1376194 w 5354808"/>
              <a:gd name="connsiteY3" fmla="*/ 2032806 h 2049908"/>
              <a:gd name="connsiteX4" fmla="*/ 1920943 w 5354808"/>
              <a:gd name="connsiteY4" fmla="*/ 1886891 h 2049908"/>
              <a:gd name="connsiteX5" fmla="*/ 2300323 w 5354808"/>
              <a:gd name="connsiteY5" fmla="*/ 1342414 h 2049908"/>
              <a:gd name="connsiteX6" fmla="*/ 2864526 w 5354808"/>
              <a:gd name="connsiteY6" fmla="*/ 962764 h 2049908"/>
              <a:gd name="connsiteX7" fmla="*/ 4887878 w 5354808"/>
              <a:gd name="connsiteY7" fmla="*/ 0 h 2049908"/>
              <a:gd name="connsiteX8" fmla="*/ 5354808 w 5354808"/>
              <a:gd name="connsiteY8" fmla="*/ 175096 h 2049908"/>
              <a:gd name="connsiteX0" fmla="*/ 82416 w 5354808"/>
              <a:gd name="connsiteY0" fmla="*/ 1585333 h 1972087"/>
              <a:gd name="connsiteX1" fmla="*/ 43505 w 5354808"/>
              <a:gd name="connsiteY1" fmla="*/ 1546423 h 1972087"/>
              <a:gd name="connsiteX2" fmla="*/ 617437 w 5354808"/>
              <a:gd name="connsiteY2" fmla="*/ 1478329 h 1972087"/>
              <a:gd name="connsiteX3" fmla="*/ 1376194 w 5354808"/>
              <a:gd name="connsiteY3" fmla="*/ 1954985 h 1972087"/>
              <a:gd name="connsiteX4" fmla="*/ 1920943 w 5354808"/>
              <a:gd name="connsiteY4" fmla="*/ 1809070 h 1972087"/>
              <a:gd name="connsiteX5" fmla="*/ 2300323 w 5354808"/>
              <a:gd name="connsiteY5" fmla="*/ 1264593 h 1972087"/>
              <a:gd name="connsiteX6" fmla="*/ 2864526 w 5354808"/>
              <a:gd name="connsiteY6" fmla="*/ 884943 h 1972087"/>
              <a:gd name="connsiteX7" fmla="*/ 4907334 w 5354808"/>
              <a:gd name="connsiteY7" fmla="*/ 0 h 1972087"/>
              <a:gd name="connsiteX8" fmla="*/ 5354808 w 5354808"/>
              <a:gd name="connsiteY8" fmla="*/ 97275 h 1972087"/>
              <a:gd name="connsiteX0" fmla="*/ 82416 w 5354808"/>
              <a:gd name="connsiteY0" fmla="*/ 1614516 h 2001270"/>
              <a:gd name="connsiteX1" fmla="*/ 43505 w 5354808"/>
              <a:gd name="connsiteY1" fmla="*/ 1575606 h 2001270"/>
              <a:gd name="connsiteX2" fmla="*/ 617437 w 5354808"/>
              <a:gd name="connsiteY2" fmla="*/ 1507512 h 2001270"/>
              <a:gd name="connsiteX3" fmla="*/ 1376194 w 5354808"/>
              <a:gd name="connsiteY3" fmla="*/ 1984168 h 2001270"/>
              <a:gd name="connsiteX4" fmla="*/ 1920943 w 5354808"/>
              <a:gd name="connsiteY4" fmla="*/ 1838253 h 2001270"/>
              <a:gd name="connsiteX5" fmla="*/ 2300323 w 5354808"/>
              <a:gd name="connsiteY5" fmla="*/ 1293776 h 2001270"/>
              <a:gd name="connsiteX6" fmla="*/ 2864526 w 5354808"/>
              <a:gd name="connsiteY6" fmla="*/ 914126 h 2001270"/>
              <a:gd name="connsiteX7" fmla="*/ 4907334 w 5354808"/>
              <a:gd name="connsiteY7" fmla="*/ 0 h 2001270"/>
              <a:gd name="connsiteX8" fmla="*/ 5354808 w 5354808"/>
              <a:gd name="connsiteY8" fmla="*/ 126458 h 2001270"/>
              <a:gd name="connsiteX0" fmla="*/ 0 w 5272392"/>
              <a:gd name="connsiteY0" fmla="*/ 1614516 h 2001270"/>
              <a:gd name="connsiteX1" fmla="*/ 535021 w 5272392"/>
              <a:gd name="connsiteY1" fmla="*/ 1507512 h 2001270"/>
              <a:gd name="connsiteX2" fmla="*/ 1293778 w 5272392"/>
              <a:gd name="connsiteY2" fmla="*/ 1984168 h 2001270"/>
              <a:gd name="connsiteX3" fmla="*/ 1838527 w 5272392"/>
              <a:gd name="connsiteY3" fmla="*/ 1838253 h 2001270"/>
              <a:gd name="connsiteX4" fmla="*/ 2217907 w 5272392"/>
              <a:gd name="connsiteY4" fmla="*/ 1293776 h 2001270"/>
              <a:gd name="connsiteX5" fmla="*/ 2782110 w 5272392"/>
              <a:gd name="connsiteY5" fmla="*/ 914126 h 2001270"/>
              <a:gd name="connsiteX6" fmla="*/ 4824918 w 5272392"/>
              <a:gd name="connsiteY6" fmla="*/ 0 h 2001270"/>
              <a:gd name="connsiteX7" fmla="*/ 5272392 w 5272392"/>
              <a:gd name="connsiteY7" fmla="*/ 126458 h 2001270"/>
              <a:gd name="connsiteX0" fmla="*/ 0 w 5272392"/>
              <a:gd name="connsiteY0" fmla="*/ 1595061 h 1981815"/>
              <a:gd name="connsiteX1" fmla="*/ 535021 w 5272392"/>
              <a:gd name="connsiteY1" fmla="*/ 1488057 h 1981815"/>
              <a:gd name="connsiteX2" fmla="*/ 1293778 w 5272392"/>
              <a:gd name="connsiteY2" fmla="*/ 1964713 h 1981815"/>
              <a:gd name="connsiteX3" fmla="*/ 1838527 w 5272392"/>
              <a:gd name="connsiteY3" fmla="*/ 1818798 h 1981815"/>
              <a:gd name="connsiteX4" fmla="*/ 2217907 w 5272392"/>
              <a:gd name="connsiteY4" fmla="*/ 1274321 h 1981815"/>
              <a:gd name="connsiteX5" fmla="*/ 2782110 w 5272392"/>
              <a:gd name="connsiteY5" fmla="*/ 894671 h 1981815"/>
              <a:gd name="connsiteX6" fmla="*/ 4824918 w 5272392"/>
              <a:gd name="connsiteY6" fmla="*/ 0 h 1981815"/>
              <a:gd name="connsiteX7" fmla="*/ 5272392 w 5272392"/>
              <a:gd name="connsiteY7" fmla="*/ 107003 h 1981815"/>
              <a:gd name="connsiteX0" fmla="*/ 0 w 5272392"/>
              <a:gd name="connsiteY0" fmla="*/ 1595061 h 1981815"/>
              <a:gd name="connsiteX1" fmla="*/ 535021 w 5272392"/>
              <a:gd name="connsiteY1" fmla="*/ 1488057 h 1981815"/>
              <a:gd name="connsiteX2" fmla="*/ 1293778 w 5272392"/>
              <a:gd name="connsiteY2" fmla="*/ 1964713 h 1981815"/>
              <a:gd name="connsiteX3" fmla="*/ 1838527 w 5272392"/>
              <a:gd name="connsiteY3" fmla="*/ 1818798 h 1981815"/>
              <a:gd name="connsiteX4" fmla="*/ 2217907 w 5272392"/>
              <a:gd name="connsiteY4" fmla="*/ 1274321 h 1981815"/>
              <a:gd name="connsiteX5" fmla="*/ 2782110 w 5272392"/>
              <a:gd name="connsiteY5" fmla="*/ 894671 h 1981815"/>
              <a:gd name="connsiteX6" fmla="*/ 4824918 w 5272392"/>
              <a:gd name="connsiteY6" fmla="*/ 0 h 1981815"/>
              <a:gd name="connsiteX7" fmla="*/ 5272392 w 5272392"/>
              <a:gd name="connsiteY7" fmla="*/ 107003 h 1981815"/>
              <a:gd name="connsiteX0" fmla="*/ 0 w 5301575"/>
              <a:gd name="connsiteY0" fmla="*/ 1595061 h 1981815"/>
              <a:gd name="connsiteX1" fmla="*/ 535021 w 5301575"/>
              <a:gd name="connsiteY1" fmla="*/ 1488057 h 1981815"/>
              <a:gd name="connsiteX2" fmla="*/ 1293778 w 5301575"/>
              <a:gd name="connsiteY2" fmla="*/ 1964713 h 1981815"/>
              <a:gd name="connsiteX3" fmla="*/ 1838527 w 5301575"/>
              <a:gd name="connsiteY3" fmla="*/ 1818798 h 1981815"/>
              <a:gd name="connsiteX4" fmla="*/ 2217907 w 5301575"/>
              <a:gd name="connsiteY4" fmla="*/ 1274321 h 1981815"/>
              <a:gd name="connsiteX5" fmla="*/ 2782110 w 5301575"/>
              <a:gd name="connsiteY5" fmla="*/ 894671 h 1981815"/>
              <a:gd name="connsiteX6" fmla="*/ 4824918 w 5301575"/>
              <a:gd name="connsiteY6" fmla="*/ 0 h 1981815"/>
              <a:gd name="connsiteX7" fmla="*/ 5301575 w 5301575"/>
              <a:gd name="connsiteY7" fmla="*/ 126458 h 1981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01575" h="1981815">
                <a:moveTo>
                  <a:pt x="0" y="1595061"/>
                </a:moveTo>
                <a:cubicBezTo>
                  <a:pt x="111463" y="1572769"/>
                  <a:pt x="319391" y="1426448"/>
                  <a:pt x="535021" y="1488057"/>
                </a:cubicBezTo>
                <a:cubicBezTo>
                  <a:pt x="750651" y="1549666"/>
                  <a:pt x="1076527" y="1909590"/>
                  <a:pt x="1293778" y="1964713"/>
                </a:cubicBezTo>
                <a:cubicBezTo>
                  <a:pt x="1511029" y="2019837"/>
                  <a:pt x="1684506" y="1933863"/>
                  <a:pt x="1838527" y="1818798"/>
                </a:cubicBezTo>
                <a:cubicBezTo>
                  <a:pt x="1992549" y="1703733"/>
                  <a:pt x="2083341" y="1392674"/>
                  <a:pt x="2217907" y="1274321"/>
                </a:cubicBezTo>
                <a:cubicBezTo>
                  <a:pt x="2352473" y="1155968"/>
                  <a:pt x="2347608" y="1107058"/>
                  <a:pt x="2782110" y="894671"/>
                </a:cubicBezTo>
                <a:cubicBezTo>
                  <a:pt x="3216612" y="682284"/>
                  <a:pt x="4233153" y="166992"/>
                  <a:pt x="4824918" y="0"/>
                </a:cubicBezTo>
                <a:cubicBezTo>
                  <a:pt x="5278877" y="58365"/>
                  <a:pt x="5158902" y="97276"/>
                  <a:pt x="5301575" y="126458"/>
                </a:cubicBezTo>
              </a:path>
            </a:pathLst>
          </a:custGeom>
          <a:noFill/>
          <a:ln w="28575" cap="flat" cmpd="sng" algn="ctr">
            <a:solidFill>
              <a:schemeClr val="accent4"/>
            </a:solidFill>
            <a:prstDash val="solid"/>
          </a:ln>
          <a:effectLst/>
        </p:spPr>
        <p:txBody>
          <a:bodyPr rtlCol="0" anchor="ctr"/>
          <a:lstStyle/>
          <a:p>
            <a:pPr algn="ctr" defTabSz="915216"/>
            <a:endParaRPr lang="en-US" sz="800" kern="0">
              <a:solidFill>
                <a:prstClr val="white"/>
              </a:solidFill>
            </a:endParaRPr>
          </a:p>
        </p:txBody>
      </p:sp>
      <p:sp>
        <p:nvSpPr>
          <p:cNvPr id="24" name="Freeform 58">
            <a:extLst>
              <a:ext uri="{FF2B5EF4-FFF2-40B4-BE49-F238E27FC236}">
                <a16:creationId xmlns:a16="http://schemas.microsoft.com/office/drawing/2014/main" id="{AEEC617C-5165-45AF-AB00-EFCA03A5ABA8}"/>
              </a:ext>
            </a:extLst>
          </p:cNvPr>
          <p:cNvSpPr/>
          <p:nvPr/>
        </p:nvSpPr>
        <p:spPr>
          <a:xfrm>
            <a:off x="6923690" y="3355519"/>
            <a:ext cx="4521077" cy="1236993"/>
          </a:xfrm>
          <a:custGeom>
            <a:avLst/>
            <a:gdLst>
              <a:gd name="connsiteX0" fmla="*/ 0 w 5094425"/>
              <a:gd name="connsiteY0" fmla="*/ 462259 h 1319739"/>
              <a:gd name="connsiteX1" fmla="*/ 603115 w 5094425"/>
              <a:gd name="connsiteY1" fmla="*/ 588718 h 1319739"/>
              <a:gd name="connsiteX2" fmla="*/ 1040860 w 5094425"/>
              <a:gd name="connsiteY2" fmla="*/ 1182106 h 1319739"/>
              <a:gd name="connsiteX3" fmla="*/ 2101175 w 5094425"/>
              <a:gd name="connsiteY3" fmla="*/ 1269654 h 1319739"/>
              <a:gd name="connsiteX4" fmla="*/ 2665379 w 5094425"/>
              <a:gd name="connsiteY4" fmla="*/ 540080 h 1319739"/>
              <a:gd name="connsiteX5" fmla="*/ 3560324 w 5094425"/>
              <a:gd name="connsiteY5" fmla="*/ 5059 h 1319739"/>
              <a:gd name="connsiteX6" fmla="*/ 4708188 w 5094425"/>
              <a:gd name="connsiteY6" fmla="*/ 277433 h 1319739"/>
              <a:gd name="connsiteX7" fmla="*/ 5068111 w 5094425"/>
              <a:gd name="connsiteY7" fmla="*/ 384437 h 1319739"/>
              <a:gd name="connsiteX8" fmla="*/ 5038928 w 5094425"/>
              <a:gd name="connsiteY8" fmla="*/ 335799 h 1319739"/>
              <a:gd name="connsiteX0" fmla="*/ 0 w 5094425"/>
              <a:gd name="connsiteY0" fmla="*/ 462259 h 1317340"/>
              <a:gd name="connsiteX1" fmla="*/ 593387 w 5094425"/>
              <a:gd name="connsiteY1" fmla="*/ 656811 h 1317340"/>
              <a:gd name="connsiteX2" fmla="*/ 1040860 w 5094425"/>
              <a:gd name="connsiteY2" fmla="*/ 1182106 h 1317340"/>
              <a:gd name="connsiteX3" fmla="*/ 2101175 w 5094425"/>
              <a:gd name="connsiteY3" fmla="*/ 1269654 h 1317340"/>
              <a:gd name="connsiteX4" fmla="*/ 2665379 w 5094425"/>
              <a:gd name="connsiteY4" fmla="*/ 540080 h 1317340"/>
              <a:gd name="connsiteX5" fmla="*/ 3560324 w 5094425"/>
              <a:gd name="connsiteY5" fmla="*/ 5059 h 1317340"/>
              <a:gd name="connsiteX6" fmla="*/ 4708188 w 5094425"/>
              <a:gd name="connsiteY6" fmla="*/ 277433 h 1317340"/>
              <a:gd name="connsiteX7" fmla="*/ 5068111 w 5094425"/>
              <a:gd name="connsiteY7" fmla="*/ 384437 h 1317340"/>
              <a:gd name="connsiteX8" fmla="*/ 5038928 w 5094425"/>
              <a:gd name="connsiteY8" fmla="*/ 335799 h 1317340"/>
              <a:gd name="connsiteX0" fmla="*/ 0 w 5094425"/>
              <a:gd name="connsiteY0" fmla="*/ 462259 h 1359028"/>
              <a:gd name="connsiteX1" fmla="*/ 593387 w 5094425"/>
              <a:gd name="connsiteY1" fmla="*/ 656811 h 1359028"/>
              <a:gd name="connsiteX2" fmla="*/ 1089499 w 5094425"/>
              <a:gd name="connsiteY2" fmla="*/ 1279382 h 1359028"/>
              <a:gd name="connsiteX3" fmla="*/ 2101175 w 5094425"/>
              <a:gd name="connsiteY3" fmla="*/ 1269654 h 1359028"/>
              <a:gd name="connsiteX4" fmla="*/ 2665379 w 5094425"/>
              <a:gd name="connsiteY4" fmla="*/ 540080 h 1359028"/>
              <a:gd name="connsiteX5" fmla="*/ 3560324 w 5094425"/>
              <a:gd name="connsiteY5" fmla="*/ 5059 h 1359028"/>
              <a:gd name="connsiteX6" fmla="*/ 4708188 w 5094425"/>
              <a:gd name="connsiteY6" fmla="*/ 277433 h 1359028"/>
              <a:gd name="connsiteX7" fmla="*/ 5068111 w 5094425"/>
              <a:gd name="connsiteY7" fmla="*/ 384437 h 1359028"/>
              <a:gd name="connsiteX8" fmla="*/ 5038928 w 5094425"/>
              <a:gd name="connsiteY8" fmla="*/ 335799 h 1359028"/>
              <a:gd name="connsiteX0" fmla="*/ 0 w 5094425"/>
              <a:gd name="connsiteY0" fmla="*/ 462259 h 1339214"/>
              <a:gd name="connsiteX1" fmla="*/ 593387 w 5094425"/>
              <a:gd name="connsiteY1" fmla="*/ 656811 h 1339214"/>
              <a:gd name="connsiteX2" fmla="*/ 1089499 w 5094425"/>
              <a:gd name="connsiteY2" fmla="*/ 1279382 h 1339214"/>
              <a:gd name="connsiteX3" fmla="*/ 2169269 w 5094425"/>
              <a:gd name="connsiteY3" fmla="*/ 1230744 h 1339214"/>
              <a:gd name="connsiteX4" fmla="*/ 2665379 w 5094425"/>
              <a:gd name="connsiteY4" fmla="*/ 540080 h 1339214"/>
              <a:gd name="connsiteX5" fmla="*/ 3560324 w 5094425"/>
              <a:gd name="connsiteY5" fmla="*/ 5059 h 1339214"/>
              <a:gd name="connsiteX6" fmla="*/ 4708188 w 5094425"/>
              <a:gd name="connsiteY6" fmla="*/ 277433 h 1339214"/>
              <a:gd name="connsiteX7" fmla="*/ 5068111 w 5094425"/>
              <a:gd name="connsiteY7" fmla="*/ 384437 h 1339214"/>
              <a:gd name="connsiteX8" fmla="*/ 5038928 w 5094425"/>
              <a:gd name="connsiteY8" fmla="*/ 335799 h 1339214"/>
              <a:gd name="connsiteX0" fmla="*/ 0 w 5094425"/>
              <a:gd name="connsiteY0" fmla="*/ 462259 h 1305364"/>
              <a:gd name="connsiteX1" fmla="*/ 593387 w 5094425"/>
              <a:gd name="connsiteY1" fmla="*/ 656811 h 1305364"/>
              <a:gd name="connsiteX2" fmla="*/ 1089499 w 5094425"/>
              <a:gd name="connsiteY2" fmla="*/ 1279382 h 1305364"/>
              <a:gd name="connsiteX3" fmla="*/ 2091448 w 5094425"/>
              <a:gd name="connsiteY3" fmla="*/ 1123740 h 1305364"/>
              <a:gd name="connsiteX4" fmla="*/ 2665379 w 5094425"/>
              <a:gd name="connsiteY4" fmla="*/ 540080 h 1305364"/>
              <a:gd name="connsiteX5" fmla="*/ 3560324 w 5094425"/>
              <a:gd name="connsiteY5" fmla="*/ 5059 h 1305364"/>
              <a:gd name="connsiteX6" fmla="*/ 4708188 w 5094425"/>
              <a:gd name="connsiteY6" fmla="*/ 277433 h 1305364"/>
              <a:gd name="connsiteX7" fmla="*/ 5068111 w 5094425"/>
              <a:gd name="connsiteY7" fmla="*/ 384437 h 1305364"/>
              <a:gd name="connsiteX8" fmla="*/ 5038928 w 5094425"/>
              <a:gd name="connsiteY8" fmla="*/ 335799 h 1305364"/>
              <a:gd name="connsiteX0" fmla="*/ 0 w 5094425"/>
              <a:gd name="connsiteY0" fmla="*/ 462259 h 1347915"/>
              <a:gd name="connsiteX1" fmla="*/ 593387 w 5094425"/>
              <a:gd name="connsiteY1" fmla="*/ 656811 h 1347915"/>
              <a:gd name="connsiteX2" fmla="*/ 1089499 w 5094425"/>
              <a:gd name="connsiteY2" fmla="*/ 1279382 h 1347915"/>
              <a:gd name="connsiteX3" fmla="*/ 2091448 w 5094425"/>
              <a:gd name="connsiteY3" fmla="*/ 1123740 h 1347915"/>
              <a:gd name="connsiteX4" fmla="*/ 2665379 w 5094425"/>
              <a:gd name="connsiteY4" fmla="*/ 540080 h 1347915"/>
              <a:gd name="connsiteX5" fmla="*/ 3560324 w 5094425"/>
              <a:gd name="connsiteY5" fmla="*/ 5059 h 1347915"/>
              <a:gd name="connsiteX6" fmla="*/ 4708188 w 5094425"/>
              <a:gd name="connsiteY6" fmla="*/ 277433 h 1347915"/>
              <a:gd name="connsiteX7" fmla="*/ 5068111 w 5094425"/>
              <a:gd name="connsiteY7" fmla="*/ 384437 h 1347915"/>
              <a:gd name="connsiteX8" fmla="*/ 5038928 w 5094425"/>
              <a:gd name="connsiteY8" fmla="*/ 335799 h 1347915"/>
              <a:gd name="connsiteX0" fmla="*/ 0 w 5094425"/>
              <a:gd name="connsiteY0" fmla="*/ 462588 h 1305493"/>
              <a:gd name="connsiteX1" fmla="*/ 593387 w 5094425"/>
              <a:gd name="connsiteY1" fmla="*/ 657140 h 1305493"/>
              <a:gd name="connsiteX2" fmla="*/ 1089499 w 5094425"/>
              <a:gd name="connsiteY2" fmla="*/ 1279711 h 1305493"/>
              <a:gd name="connsiteX3" fmla="*/ 2091448 w 5094425"/>
              <a:gd name="connsiteY3" fmla="*/ 1124069 h 1305493"/>
              <a:gd name="connsiteX4" fmla="*/ 2655651 w 5094425"/>
              <a:gd name="connsiteY4" fmla="*/ 550136 h 1305493"/>
              <a:gd name="connsiteX5" fmla="*/ 3560324 w 5094425"/>
              <a:gd name="connsiteY5" fmla="*/ 5388 h 1305493"/>
              <a:gd name="connsiteX6" fmla="*/ 4708188 w 5094425"/>
              <a:gd name="connsiteY6" fmla="*/ 277762 h 1305493"/>
              <a:gd name="connsiteX7" fmla="*/ 5068111 w 5094425"/>
              <a:gd name="connsiteY7" fmla="*/ 384766 h 1305493"/>
              <a:gd name="connsiteX8" fmla="*/ 5038928 w 5094425"/>
              <a:gd name="connsiteY8" fmla="*/ 336128 h 1305493"/>
              <a:gd name="connsiteX0" fmla="*/ 0 w 5094425"/>
              <a:gd name="connsiteY0" fmla="*/ 462588 h 1319114"/>
              <a:gd name="connsiteX1" fmla="*/ 593387 w 5094425"/>
              <a:gd name="connsiteY1" fmla="*/ 657140 h 1319114"/>
              <a:gd name="connsiteX2" fmla="*/ 1089499 w 5094425"/>
              <a:gd name="connsiteY2" fmla="*/ 1279711 h 1319114"/>
              <a:gd name="connsiteX3" fmla="*/ 1663430 w 5094425"/>
              <a:gd name="connsiteY3" fmla="*/ 1240801 h 1319114"/>
              <a:gd name="connsiteX4" fmla="*/ 2091448 w 5094425"/>
              <a:gd name="connsiteY4" fmla="*/ 1124069 h 1319114"/>
              <a:gd name="connsiteX5" fmla="*/ 2655651 w 5094425"/>
              <a:gd name="connsiteY5" fmla="*/ 550136 h 1319114"/>
              <a:gd name="connsiteX6" fmla="*/ 3560324 w 5094425"/>
              <a:gd name="connsiteY6" fmla="*/ 5388 h 1319114"/>
              <a:gd name="connsiteX7" fmla="*/ 4708188 w 5094425"/>
              <a:gd name="connsiteY7" fmla="*/ 277762 h 1319114"/>
              <a:gd name="connsiteX8" fmla="*/ 5068111 w 5094425"/>
              <a:gd name="connsiteY8" fmla="*/ 384766 h 1319114"/>
              <a:gd name="connsiteX9" fmla="*/ 5038928 w 5094425"/>
              <a:gd name="connsiteY9" fmla="*/ 336128 h 1319114"/>
              <a:gd name="connsiteX0" fmla="*/ 0 w 5094425"/>
              <a:gd name="connsiteY0" fmla="*/ 462588 h 1361776"/>
              <a:gd name="connsiteX1" fmla="*/ 593387 w 5094425"/>
              <a:gd name="connsiteY1" fmla="*/ 657140 h 1361776"/>
              <a:gd name="connsiteX2" fmla="*/ 1089499 w 5094425"/>
              <a:gd name="connsiteY2" fmla="*/ 1279711 h 1361776"/>
              <a:gd name="connsiteX3" fmla="*/ 1926077 w 5094425"/>
              <a:gd name="connsiteY3" fmla="*/ 1338078 h 1361776"/>
              <a:gd name="connsiteX4" fmla="*/ 2091448 w 5094425"/>
              <a:gd name="connsiteY4" fmla="*/ 1124069 h 1361776"/>
              <a:gd name="connsiteX5" fmla="*/ 2655651 w 5094425"/>
              <a:gd name="connsiteY5" fmla="*/ 550136 h 1361776"/>
              <a:gd name="connsiteX6" fmla="*/ 3560324 w 5094425"/>
              <a:gd name="connsiteY6" fmla="*/ 5388 h 1361776"/>
              <a:gd name="connsiteX7" fmla="*/ 4708188 w 5094425"/>
              <a:gd name="connsiteY7" fmla="*/ 277762 h 1361776"/>
              <a:gd name="connsiteX8" fmla="*/ 5068111 w 5094425"/>
              <a:gd name="connsiteY8" fmla="*/ 384766 h 1361776"/>
              <a:gd name="connsiteX9" fmla="*/ 5038928 w 5094425"/>
              <a:gd name="connsiteY9" fmla="*/ 336128 h 1361776"/>
              <a:gd name="connsiteX0" fmla="*/ 0 w 5094425"/>
              <a:gd name="connsiteY0" fmla="*/ 462588 h 1361776"/>
              <a:gd name="connsiteX1" fmla="*/ 593387 w 5094425"/>
              <a:gd name="connsiteY1" fmla="*/ 657140 h 1361776"/>
              <a:gd name="connsiteX2" fmla="*/ 1089499 w 5094425"/>
              <a:gd name="connsiteY2" fmla="*/ 1279711 h 1361776"/>
              <a:gd name="connsiteX3" fmla="*/ 1926077 w 5094425"/>
              <a:gd name="connsiteY3" fmla="*/ 1338078 h 1361776"/>
              <a:gd name="connsiteX4" fmla="*/ 2159542 w 5094425"/>
              <a:gd name="connsiteY4" fmla="*/ 1153252 h 1361776"/>
              <a:gd name="connsiteX5" fmla="*/ 2655651 w 5094425"/>
              <a:gd name="connsiteY5" fmla="*/ 550136 h 1361776"/>
              <a:gd name="connsiteX6" fmla="*/ 3560324 w 5094425"/>
              <a:gd name="connsiteY6" fmla="*/ 5388 h 1361776"/>
              <a:gd name="connsiteX7" fmla="*/ 4708188 w 5094425"/>
              <a:gd name="connsiteY7" fmla="*/ 277762 h 1361776"/>
              <a:gd name="connsiteX8" fmla="*/ 5068111 w 5094425"/>
              <a:gd name="connsiteY8" fmla="*/ 384766 h 1361776"/>
              <a:gd name="connsiteX9" fmla="*/ 5038928 w 5094425"/>
              <a:gd name="connsiteY9" fmla="*/ 336128 h 1361776"/>
              <a:gd name="connsiteX0" fmla="*/ 0 w 5094425"/>
              <a:gd name="connsiteY0" fmla="*/ 462588 h 1361776"/>
              <a:gd name="connsiteX1" fmla="*/ 593387 w 5094425"/>
              <a:gd name="connsiteY1" fmla="*/ 657140 h 1361776"/>
              <a:gd name="connsiteX2" fmla="*/ 1089499 w 5094425"/>
              <a:gd name="connsiteY2" fmla="*/ 1279711 h 1361776"/>
              <a:gd name="connsiteX3" fmla="*/ 1926077 w 5094425"/>
              <a:gd name="connsiteY3" fmla="*/ 1338078 h 1361776"/>
              <a:gd name="connsiteX4" fmla="*/ 2159542 w 5094425"/>
              <a:gd name="connsiteY4" fmla="*/ 1153252 h 1361776"/>
              <a:gd name="connsiteX5" fmla="*/ 2655651 w 5094425"/>
              <a:gd name="connsiteY5" fmla="*/ 550136 h 1361776"/>
              <a:gd name="connsiteX6" fmla="*/ 3560324 w 5094425"/>
              <a:gd name="connsiteY6" fmla="*/ 5388 h 1361776"/>
              <a:gd name="connsiteX7" fmla="*/ 4708188 w 5094425"/>
              <a:gd name="connsiteY7" fmla="*/ 277762 h 1361776"/>
              <a:gd name="connsiteX8" fmla="*/ 5068111 w 5094425"/>
              <a:gd name="connsiteY8" fmla="*/ 384766 h 1361776"/>
              <a:gd name="connsiteX9" fmla="*/ 5038928 w 5094425"/>
              <a:gd name="connsiteY9" fmla="*/ 336128 h 1361776"/>
              <a:gd name="connsiteX0" fmla="*/ 0 w 5094425"/>
              <a:gd name="connsiteY0" fmla="*/ 459794 h 1358982"/>
              <a:gd name="connsiteX1" fmla="*/ 593387 w 5094425"/>
              <a:gd name="connsiteY1" fmla="*/ 654346 h 1358982"/>
              <a:gd name="connsiteX2" fmla="*/ 1089499 w 5094425"/>
              <a:gd name="connsiteY2" fmla="*/ 1276917 h 1358982"/>
              <a:gd name="connsiteX3" fmla="*/ 1926077 w 5094425"/>
              <a:gd name="connsiteY3" fmla="*/ 1335284 h 1358982"/>
              <a:gd name="connsiteX4" fmla="*/ 2159542 w 5094425"/>
              <a:gd name="connsiteY4" fmla="*/ 1150458 h 1358982"/>
              <a:gd name="connsiteX5" fmla="*/ 2655651 w 5094425"/>
              <a:gd name="connsiteY5" fmla="*/ 547342 h 1358982"/>
              <a:gd name="connsiteX6" fmla="*/ 3560324 w 5094425"/>
              <a:gd name="connsiteY6" fmla="*/ 2594 h 1358982"/>
              <a:gd name="connsiteX7" fmla="*/ 4708188 w 5094425"/>
              <a:gd name="connsiteY7" fmla="*/ 343062 h 1358982"/>
              <a:gd name="connsiteX8" fmla="*/ 5068111 w 5094425"/>
              <a:gd name="connsiteY8" fmla="*/ 381972 h 1358982"/>
              <a:gd name="connsiteX9" fmla="*/ 5038928 w 5094425"/>
              <a:gd name="connsiteY9" fmla="*/ 333334 h 1358982"/>
              <a:gd name="connsiteX0" fmla="*/ 0 w 5068111"/>
              <a:gd name="connsiteY0" fmla="*/ 459794 h 1358982"/>
              <a:gd name="connsiteX1" fmla="*/ 593387 w 5068111"/>
              <a:gd name="connsiteY1" fmla="*/ 654346 h 1358982"/>
              <a:gd name="connsiteX2" fmla="*/ 1089499 w 5068111"/>
              <a:gd name="connsiteY2" fmla="*/ 1276917 h 1358982"/>
              <a:gd name="connsiteX3" fmla="*/ 1926077 w 5068111"/>
              <a:gd name="connsiteY3" fmla="*/ 1335284 h 1358982"/>
              <a:gd name="connsiteX4" fmla="*/ 2159542 w 5068111"/>
              <a:gd name="connsiteY4" fmla="*/ 1150458 h 1358982"/>
              <a:gd name="connsiteX5" fmla="*/ 2655651 w 5068111"/>
              <a:gd name="connsiteY5" fmla="*/ 547342 h 1358982"/>
              <a:gd name="connsiteX6" fmla="*/ 3560324 w 5068111"/>
              <a:gd name="connsiteY6" fmla="*/ 2594 h 1358982"/>
              <a:gd name="connsiteX7" fmla="*/ 4708188 w 5068111"/>
              <a:gd name="connsiteY7" fmla="*/ 343062 h 1358982"/>
              <a:gd name="connsiteX8" fmla="*/ 5068111 w 5068111"/>
              <a:gd name="connsiteY8" fmla="*/ 381972 h 1358982"/>
              <a:gd name="connsiteX0" fmla="*/ 0 w 5243209"/>
              <a:gd name="connsiteY0" fmla="*/ 459770 h 1358958"/>
              <a:gd name="connsiteX1" fmla="*/ 593387 w 5243209"/>
              <a:gd name="connsiteY1" fmla="*/ 654322 h 1358958"/>
              <a:gd name="connsiteX2" fmla="*/ 1089499 w 5243209"/>
              <a:gd name="connsiteY2" fmla="*/ 1276893 h 1358958"/>
              <a:gd name="connsiteX3" fmla="*/ 1926077 w 5243209"/>
              <a:gd name="connsiteY3" fmla="*/ 1335260 h 1358958"/>
              <a:gd name="connsiteX4" fmla="*/ 2159542 w 5243209"/>
              <a:gd name="connsiteY4" fmla="*/ 1150434 h 1358958"/>
              <a:gd name="connsiteX5" fmla="*/ 2655651 w 5243209"/>
              <a:gd name="connsiteY5" fmla="*/ 547318 h 1358958"/>
              <a:gd name="connsiteX6" fmla="*/ 3560324 w 5243209"/>
              <a:gd name="connsiteY6" fmla="*/ 2570 h 1358958"/>
              <a:gd name="connsiteX7" fmla="*/ 4708188 w 5243209"/>
              <a:gd name="connsiteY7" fmla="*/ 343038 h 1358958"/>
              <a:gd name="connsiteX8" fmla="*/ 5243209 w 5243209"/>
              <a:gd name="connsiteY8" fmla="*/ 362493 h 1358958"/>
              <a:gd name="connsiteX0" fmla="*/ 0 w 5058383"/>
              <a:gd name="connsiteY0" fmla="*/ 459770 h 1358958"/>
              <a:gd name="connsiteX1" fmla="*/ 593387 w 5058383"/>
              <a:gd name="connsiteY1" fmla="*/ 654322 h 1358958"/>
              <a:gd name="connsiteX2" fmla="*/ 1089499 w 5058383"/>
              <a:gd name="connsiteY2" fmla="*/ 1276893 h 1358958"/>
              <a:gd name="connsiteX3" fmla="*/ 1926077 w 5058383"/>
              <a:gd name="connsiteY3" fmla="*/ 1335260 h 1358958"/>
              <a:gd name="connsiteX4" fmla="*/ 2159542 w 5058383"/>
              <a:gd name="connsiteY4" fmla="*/ 1150434 h 1358958"/>
              <a:gd name="connsiteX5" fmla="*/ 2655651 w 5058383"/>
              <a:gd name="connsiteY5" fmla="*/ 547318 h 1358958"/>
              <a:gd name="connsiteX6" fmla="*/ 3560324 w 5058383"/>
              <a:gd name="connsiteY6" fmla="*/ 2570 h 1358958"/>
              <a:gd name="connsiteX7" fmla="*/ 4708188 w 5058383"/>
              <a:gd name="connsiteY7" fmla="*/ 343038 h 1358958"/>
              <a:gd name="connsiteX8" fmla="*/ 5058383 w 5058383"/>
              <a:gd name="connsiteY8" fmla="*/ 362493 h 1358958"/>
              <a:gd name="connsiteX0" fmla="*/ 0 w 5058383"/>
              <a:gd name="connsiteY0" fmla="*/ 459770 h 1358958"/>
              <a:gd name="connsiteX1" fmla="*/ 593387 w 5058383"/>
              <a:gd name="connsiteY1" fmla="*/ 654322 h 1358958"/>
              <a:gd name="connsiteX2" fmla="*/ 1089499 w 5058383"/>
              <a:gd name="connsiteY2" fmla="*/ 1276893 h 1358958"/>
              <a:gd name="connsiteX3" fmla="*/ 1926077 w 5058383"/>
              <a:gd name="connsiteY3" fmla="*/ 1335260 h 1358958"/>
              <a:gd name="connsiteX4" fmla="*/ 2237363 w 5058383"/>
              <a:gd name="connsiteY4" fmla="*/ 1160162 h 1358958"/>
              <a:gd name="connsiteX5" fmla="*/ 2655651 w 5058383"/>
              <a:gd name="connsiteY5" fmla="*/ 547318 h 1358958"/>
              <a:gd name="connsiteX6" fmla="*/ 3560324 w 5058383"/>
              <a:gd name="connsiteY6" fmla="*/ 2570 h 1358958"/>
              <a:gd name="connsiteX7" fmla="*/ 4708188 w 5058383"/>
              <a:gd name="connsiteY7" fmla="*/ 343038 h 1358958"/>
              <a:gd name="connsiteX8" fmla="*/ 5058383 w 5058383"/>
              <a:gd name="connsiteY8" fmla="*/ 362493 h 135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58383" h="1358958">
                <a:moveTo>
                  <a:pt x="0" y="459770"/>
                </a:moveTo>
                <a:cubicBezTo>
                  <a:pt x="214819" y="463012"/>
                  <a:pt x="411804" y="518135"/>
                  <a:pt x="593387" y="654322"/>
                </a:cubicBezTo>
                <a:cubicBezTo>
                  <a:pt x="774970" y="790509"/>
                  <a:pt x="867384" y="1163403"/>
                  <a:pt x="1089499" y="1276893"/>
                </a:cubicBezTo>
                <a:cubicBezTo>
                  <a:pt x="1311614" y="1390383"/>
                  <a:pt x="1759086" y="1361200"/>
                  <a:pt x="1926077" y="1335260"/>
                </a:cubicBezTo>
                <a:cubicBezTo>
                  <a:pt x="2093069" y="1309320"/>
                  <a:pt x="2135223" y="1320669"/>
                  <a:pt x="2237363" y="1160162"/>
                </a:cubicBezTo>
                <a:cubicBezTo>
                  <a:pt x="2339503" y="999655"/>
                  <a:pt x="2435158" y="740250"/>
                  <a:pt x="2655651" y="547318"/>
                </a:cubicBezTo>
                <a:cubicBezTo>
                  <a:pt x="2876144" y="354386"/>
                  <a:pt x="3218235" y="36617"/>
                  <a:pt x="3560324" y="2570"/>
                </a:cubicBezTo>
                <a:cubicBezTo>
                  <a:pt x="3902413" y="-31477"/>
                  <a:pt x="4458512" y="283051"/>
                  <a:pt x="4708188" y="343038"/>
                </a:cubicBezTo>
                <a:cubicBezTo>
                  <a:pt x="4957864" y="403025"/>
                  <a:pt x="5003260" y="364114"/>
                  <a:pt x="5058383" y="362493"/>
                </a:cubicBezTo>
              </a:path>
            </a:pathLst>
          </a:custGeom>
          <a:noFill/>
          <a:ln w="28575" cap="flat" cmpd="sng" algn="ctr">
            <a:solidFill>
              <a:srgbClr val="9EA2A2"/>
            </a:solidFill>
            <a:prstDash val="solid"/>
          </a:ln>
          <a:effectLst/>
        </p:spPr>
        <p:txBody>
          <a:bodyPr rtlCol="0" anchor="ctr"/>
          <a:lstStyle/>
          <a:p>
            <a:pPr algn="ctr" defTabSz="915216"/>
            <a:endParaRPr lang="en-US" sz="800" kern="0">
              <a:solidFill>
                <a:prstClr val="white"/>
              </a:solidFill>
            </a:endParaRPr>
          </a:p>
        </p:txBody>
      </p:sp>
      <p:sp>
        <p:nvSpPr>
          <p:cNvPr id="25" name="TextBox 24">
            <a:extLst>
              <a:ext uri="{FF2B5EF4-FFF2-40B4-BE49-F238E27FC236}">
                <a16:creationId xmlns:a16="http://schemas.microsoft.com/office/drawing/2014/main" id="{1C802D66-06E3-4BE6-9989-89A29EC90265}"/>
              </a:ext>
            </a:extLst>
          </p:cNvPr>
          <p:cNvSpPr txBox="1"/>
          <p:nvPr/>
        </p:nvSpPr>
        <p:spPr>
          <a:xfrm>
            <a:off x="6465527" y="3046071"/>
            <a:ext cx="2087595" cy="400477"/>
          </a:xfrm>
          <a:prstGeom prst="rect">
            <a:avLst/>
          </a:prstGeom>
        </p:spPr>
        <p:txBody>
          <a:bodyPr vert="horz" wrap="square" lIns="91440" tIns="45720" rIns="91440" bIns="45720" rtlCol="0" anchor="ctr">
            <a:noAutofit/>
          </a:bodyPr>
          <a:lstStyle/>
          <a:p>
            <a:pPr algn="ctr">
              <a:lnSpc>
                <a:spcPct val="95000"/>
              </a:lnSpc>
              <a:spcBef>
                <a:spcPts val="400"/>
              </a:spcBef>
              <a:spcAft>
                <a:spcPts val="200"/>
              </a:spcAft>
            </a:pPr>
            <a:r>
              <a:rPr lang="en-US" sz="1000" b="1" dirty="0">
                <a:solidFill>
                  <a:sysClr val="windowText" lastClr="000000"/>
                </a:solidFill>
              </a:rPr>
              <a:t>Change</a:t>
            </a:r>
            <a:br>
              <a:rPr lang="en-US" sz="1000" b="1" dirty="0">
                <a:solidFill>
                  <a:sysClr val="windowText" lastClr="000000"/>
                </a:solidFill>
              </a:rPr>
            </a:br>
            <a:r>
              <a:rPr lang="en-US" sz="1000" b="1" dirty="0">
                <a:solidFill>
                  <a:sysClr val="windowText" lastClr="000000"/>
                </a:solidFill>
              </a:rPr>
              <a:t>announced </a:t>
            </a:r>
          </a:p>
        </p:txBody>
      </p:sp>
      <p:sp>
        <p:nvSpPr>
          <p:cNvPr id="26" name="TextBox 25">
            <a:extLst>
              <a:ext uri="{FF2B5EF4-FFF2-40B4-BE49-F238E27FC236}">
                <a16:creationId xmlns:a16="http://schemas.microsoft.com/office/drawing/2014/main" id="{8A7A2F55-AC0D-4AB8-8B29-5153B2AB60B7}"/>
              </a:ext>
            </a:extLst>
          </p:cNvPr>
          <p:cNvSpPr txBox="1"/>
          <p:nvPr/>
        </p:nvSpPr>
        <p:spPr>
          <a:xfrm>
            <a:off x="7514003" y="4653531"/>
            <a:ext cx="2087595" cy="400477"/>
          </a:xfrm>
          <a:prstGeom prst="rect">
            <a:avLst/>
          </a:prstGeom>
        </p:spPr>
        <p:txBody>
          <a:bodyPr vert="horz" wrap="square" lIns="91440" tIns="45720" rIns="91440" bIns="45720" rtlCol="0" anchor="ctr">
            <a:noAutofit/>
          </a:bodyPr>
          <a:lstStyle/>
          <a:p>
            <a:pPr algn="ctr">
              <a:lnSpc>
                <a:spcPct val="95000"/>
              </a:lnSpc>
              <a:spcBef>
                <a:spcPts val="400"/>
              </a:spcBef>
              <a:spcAft>
                <a:spcPts val="200"/>
              </a:spcAft>
            </a:pPr>
            <a:r>
              <a:rPr lang="en-US" sz="1000" b="1" dirty="0">
                <a:solidFill>
                  <a:sysClr val="windowText" lastClr="000000"/>
                </a:solidFill>
              </a:rPr>
              <a:t>Change </a:t>
            </a:r>
            <a:br>
              <a:rPr lang="en-US" sz="1000" b="1" dirty="0">
                <a:solidFill>
                  <a:sysClr val="windowText" lastClr="000000"/>
                </a:solidFill>
              </a:rPr>
            </a:br>
            <a:r>
              <a:rPr lang="en-US" sz="1000" b="1" dirty="0">
                <a:solidFill>
                  <a:sysClr val="windowText" lastClr="000000"/>
                </a:solidFill>
              </a:rPr>
              <a:t>commitment dip</a:t>
            </a:r>
          </a:p>
        </p:txBody>
      </p:sp>
      <p:sp>
        <p:nvSpPr>
          <p:cNvPr id="35" name="TextBox 34">
            <a:extLst>
              <a:ext uri="{FF2B5EF4-FFF2-40B4-BE49-F238E27FC236}">
                <a16:creationId xmlns:a16="http://schemas.microsoft.com/office/drawing/2014/main" id="{D37AF625-B9BD-4372-AAB2-A08CFF658C8A}"/>
              </a:ext>
            </a:extLst>
          </p:cNvPr>
          <p:cNvSpPr txBox="1"/>
          <p:nvPr/>
        </p:nvSpPr>
        <p:spPr>
          <a:xfrm>
            <a:off x="8426474" y="3168679"/>
            <a:ext cx="2087595" cy="400477"/>
          </a:xfrm>
          <a:prstGeom prst="rect">
            <a:avLst/>
          </a:prstGeom>
        </p:spPr>
        <p:txBody>
          <a:bodyPr vert="horz" wrap="square" lIns="91440" tIns="45720" rIns="91440" bIns="45720" rtlCol="0" anchor="ctr">
            <a:noAutofit/>
          </a:bodyPr>
          <a:lstStyle/>
          <a:p>
            <a:pPr algn="ctr">
              <a:lnSpc>
                <a:spcPct val="95000"/>
              </a:lnSpc>
              <a:spcBef>
                <a:spcPts val="400"/>
              </a:spcBef>
              <a:spcAft>
                <a:spcPts val="200"/>
              </a:spcAft>
            </a:pPr>
            <a:r>
              <a:rPr lang="en-US" sz="1000" b="1" dirty="0">
                <a:solidFill>
                  <a:sysClr val="windowText" lastClr="000000"/>
                </a:solidFill>
              </a:rPr>
              <a:t>Increased </a:t>
            </a:r>
            <a:br>
              <a:rPr lang="en-US" sz="1000" b="1" dirty="0">
                <a:solidFill>
                  <a:sysClr val="windowText" lastClr="000000"/>
                </a:solidFill>
              </a:rPr>
            </a:br>
            <a:r>
              <a:rPr lang="en-US" sz="1000" b="1" dirty="0">
                <a:solidFill>
                  <a:sysClr val="windowText" lastClr="000000"/>
                </a:solidFill>
              </a:rPr>
              <a:t>stakeholder </a:t>
            </a:r>
            <a:br>
              <a:rPr lang="en-US" sz="1000" b="1" dirty="0">
                <a:solidFill>
                  <a:sysClr val="windowText" lastClr="000000"/>
                </a:solidFill>
              </a:rPr>
            </a:br>
            <a:r>
              <a:rPr lang="en-US" sz="1000" b="1" dirty="0">
                <a:solidFill>
                  <a:sysClr val="windowText" lastClr="000000"/>
                </a:solidFill>
              </a:rPr>
              <a:t>buy-in </a:t>
            </a:r>
          </a:p>
        </p:txBody>
      </p:sp>
      <p:sp>
        <p:nvSpPr>
          <p:cNvPr id="36" name="TextBox 35">
            <a:extLst>
              <a:ext uri="{FF2B5EF4-FFF2-40B4-BE49-F238E27FC236}">
                <a16:creationId xmlns:a16="http://schemas.microsoft.com/office/drawing/2014/main" id="{72335A0F-F91A-408E-BF69-626481426E37}"/>
              </a:ext>
            </a:extLst>
          </p:cNvPr>
          <p:cNvSpPr txBox="1"/>
          <p:nvPr/>
        </p:nvSpPr>
        <p:spPr>
          <a:xfrm>
            <a:off x="9782386" y="4652188"/>
            <a:ext cx="2087595" cy="400477"/>
          </a:xfrm>
          <a:prstGeom prst="rect">
            <a:avLst/>
          </a:prstGeom>
        </p:spPr>
        <p:txBody>
          <a:bodyPr vert="horz" wrap="square" lIns="91440" tIns="45720" rIns="91440" bIns="45720" rtlCol="0" anchor="ctr">
            <a:noAutofit/>
          </a:bodyPr>
          <a:lstStyle/>
          <a:p>
            <a:pPr algn="ctr">
              <a:lnSpc>
                <a:spcPct val="95000"/>
              </a:lnSpc>
              <a:spcBef>
                <a:spcPts val="400"/>
              </a:spcBef>
              <a:spcAft>
                <a:spcPts val="200"/>
              </a:spcAft>
            </a:pPr>
            <a:r>
              <a:rPr lang="en-US" sz="1000" b="1" dirty="0">
                <a:solidFill>
                  <a:sysClr val="windowText" lastClr="000000"/>
                </a:solidFill>
              </a:rPr>
              <a:t>Go-live</a:t>
            </a:r>
          </a:p>
        </p:txBody>
      </p:sp>
      <p:sp>
        <p:nvSpPr>
          <p:cNvPr id="37" name="TextBox 36">
            <a:extLst>
              <a:ext uri="{FF2B5EF4-FFF2-40B4-BE49-F238E27FC236}">
                <a16:creationId xmlns:a16="http://schemas.microsoft.com/office/drawing/2014/main" id="{C44F7CA6-E767-4DCC-B9C0-EB3FAEFCE326}"/>
              </a:ext>
            </a:extLst>
          </p:cNvPr>
          <p:cNvSpPr txBox="1"/>
          <p:nvPr/>
        </p:nvSpPr>
        <p:spPr>
          <a:xfrm>
            <a:off x="9511204" y="2772938"/>
            <a:ext cx="2087595" cy="400477"/>
          </a:xfrm>
          <a:prstGeom prst="rect">
            <a:avLst/>
          </a:prstGeom>
        </p:spPr>
        <p:txBody>
          <a:bodyPr vert="horz" wrap="square" lIns="91440" tIns="45720" rIns="91440" bIns="45720" rtlCol="0" anchor="ctr">
            <a:noAutofit/>
          </a:bodyPr>
          <a:lstStyle/>
          <a:p>
            <a:pPr algn="ctr">
              <a:lnSpc>
                <a:spcPct val="95000"/>
              </a:lnSpc>
              <a:spcBef>
                <a:spcPts val="400"/>
              </a:spcBef>
              <a:spcAft>
                <a:spcPts val="200"/>
              </a:spcAft>
            </a:pPr>
            <a:r>
              <a:rPr lang="en-US" sz="1000" b="1" dirty="0">
                <a:solidFill>
                  <a:sysClr val="windowText" lastClr="000000"/>
                </a:solidFill>
              </a:rPr>
              <a:t>Sustained </a:t>
            </a:r>
            <a:br>
              <a:rPr lang="en-US" sz="1000" b="1" dirty="0">
                <a:solidFill>
                  <a:sysClr val="windowText" lastClr="000000"/>
                </a:solidFill>
              </a:rPr>
            </a:br>
            <a:r>
              <a:rPr lang="en-US" sz="1000" b="1" dirty="0">
                <a:solidFill>
                  <a:sysClr val="windowText" lastClr="000000"/>
                </a:solidFill>
              </a:rPr>
              <a:t>adoption</a:t>
            </a:r>
          </a:p>
        </p:txBody>
      </p:sp>
      <p:sp>
        <p:nvSpPr>
          <p:cNvPr id="38" name="Up-Down Arrow 64">
            <a:extLst>
              <a:ext uri="{FF2B5EF4-FFF2-40B4-BE49-F238E27FC236}">
                <a16:creationId xmlns:a16="http://schemas.microsoft.com/office/drawing/2014/main" id="{AEE8CF51-9687-4867-826E-51F0FE125A9A}"/>
              </a:ext>
            </a:extLst>
          </p:cNvPr>
          <p:cNvSpPr/>
          <p:nvPr/>
        </p:nvSpPr>
        <p:spPr>
          <a:xfrm>
            <a:off x="8553125" y="3912782"/>
            <a:ext cx="275201" cy="634520"/>
          </a:xfrm>
          <a:prstGeom prst="upDownArrow">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5216">
              <a:lnSpc>
                <a:spcPct val="95000"/>
              </a:lnSpc>
            </a:pPr>
            <a:endParaRPr lang="en-US" sz="800" kern="0">
              <a:solidFill>
                <a:prstClr val="white"/>
              </a:solidFill>
            </a:endParaRPr>
          </a:p>
        </p:txBody>
      </p:sp>
      <p:sp>
        <p:nvSpPr>
          <p:cNvPr id="39" name="Up-Down Arrow 65">
            <a:extLst>
              <a:ext uri="{FF2B5EF4-FFF2-40B4-BE49-F238E27FC236}">
                <a16:creationId xmlns:a16="http://schemas.microsoft.com/office/drawing/2014/main" id="{F7EA2111-B7D4-454D-B8B3-A5896D812043}"/>
              </a:ext>
            </a:extLst>
          </p:cNvPr>
          <p:cNvSpPr/>
          <p:nvPr/>
        </p:nvSpPr>
        <p:spPr>
          <a:xfrm>
            <a:off x="11155078" y="2359753"/>
            <a:ext cx="353609" cy="1167754"/>
          </a:xfrm>
          <a:prstGeom prst="upDownArrow">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5216">
              <a:lnSpc>
                <a:spcPct val="95000"/>
              </a:lnSpc>
            </a:pPr>
            <a:endParaRPr lang="en-US" sz="800" kern="0">
              <a:solidFill>
                <a:prstClr val="white"/>
              </a:solidFill>
            </a:endParaRPr>
          </a:p>
        </p:txBody>
      </p:sp>
      <p:sp>
        <p:nvSpPr>
          <p:cNvPr id="40" name="Pentagon 30">
            <a:extLst>
              <a:ext uri="{FF2B5EF4-FFF2-40B4-BE49-F238E27FC236}">
                <a16:creationId xmlns:a16="http://schemas.microsoft.com/office/drawing/2014/main" id="{961A9A90-6CDB-4AEE-9971-59ADA7471337}"/>
              </a:ext>
            </a:extLst>
          </p:cNvPr>
          <p:cNvSpPr/>
          <p:nvPr/>
        </p:nvSpPr>
        <p:spPr>
          <a:xfrm>
            <a:off x="532697" y="2609914"/>
            <a:ext cx="5370893" cy="2767922"/>
          </a:xfrm>
          <a:prstGeom prst="homePlate">
            <a:avLst>
              <a:gd name="adj" fmla="val 22225"/>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5216">
              <a:lnSpc>
                <a:spcPct val="95000"/>
              </a:lnSpc>
            </a:pPr>
            <a:endParaRPr lang="en-US" sz="1900" kern="0">
              <a:solidFill>
                <a:prstClr val="white"/>
              </a:solidFill>
              <a:latin typeface="Arial"/>
            </a:endParaRPr>
          </a:p>
        </p:txBody>
      </p:sp>
      <p:sp>
        <p:nvSpPr>
          <p:cNvPr id="41" name="Text Box 19">
            <a:extLst>
              <a:ext uri="{FF2B5EF4-FFF2-40B4-BE49-F238E27FC236}">
                <a16:creationId xmlns:a16="http://schemas.microsoft.com/office/drawing/2014/main" id="{0D7296E1-471C-452D-B78F-340F833E8F5C}"/>
              </a:ext>
            </a:extLst>
          </p:cNvPr>
          <p:cNvSpPr txBox="1">
            <a:spLocks noChangeArrowheads="1"/>
          </p:cNvSpPr>
          <p:nvPr/>
        </p:nvSpPr>
        <p:spPr bwMode="auto">
          <a:xfrm>
            <a:off x="683313" y="2680749"/>
            <a:ext cx="4684901" cy="2486835"/>
          </a:xfrm>
          <a:prstGeom prst="rect">
            <a:avLst/>
          </a:prstGeom>
          <a:noFill/>
          <a:ln>
            <a:noFill/>
          </a:ln>
          <a:effectLst/>
        </p:spPr>
        <p:txBody>
          <a:bodyPr wrap="square" lIns="45720" rIns="45720">
            <a:spAutoFit/>
          </a:bodyPr>
          <a:lstStyle>
            <a:lvl1pPr algn="l" eaLnBrk="0" hangingPunct="0">
              <a:tabLst>
                <a:tab pos="0" algn="l"/>
              </a:tabLst>
              <a:defRPr sz="2400">
                <a:solidFill>
                  <a:schemeClr val="tx1"/>
                </a:solidFill>
                <a:latin typeface="Times New Roman" pitchFamily="18" charset="0"/>
              </a:defRPr>
            </a:lvl1pPr>
            <a:lvl2pPr marL="280988" indent="-166688" algn="l" eaLnBrk="0" hangingPunct="0">
              <a:tabLst>
                <a:tab pos="0" algn="l"/>
              </a:tabLst>
              <a:defRPr sz="2400">
                <a:solidFill>
                  <a:schemeClr val="tx1"/>
                </a:solidFill>
                <a:latin typeface="Times New Roman" pitchFamily="18" charset="0"/>
              </a:defRPr>
            </a:lvl2pPr>
            <a:lvl3pPr algn="l" eaLnBrk="0" hangingPunct="0">
              <a:tabLst>
                <a:tab pos="0" algn="l"/>
              </a:tabLst>
              <a:defRPr sz="2400">
                <a:solidFill>
                  <a:schemeClr val="tx1"/>
                </a:solidFill>
                <a:latin typeface="Times New Roman" pitchFamily="18" charset="0"/>
              </a:defRPr>
            </a:lvl3pPr>
            <a:lvl4pPr algn="l" eaLnBrk="0" hangingPunct="0">
              <a:tabLst>
                <a:tab pos="0" algn="l"/>
              </a:tabLst>
              <a:defRPr sz="2400">
                <a:solidFill>
                  <a:schemeClr val="tx1"/>
                </a:solidFill>
                <a:latin typeface="Times New Roman" pitchFamily="18" charset="0"/>
              </a:defRPr>
            </a:lvl4pPr>
            <a:lvl5pPr algn="l" eaLnBrk="0" hangingPunct="0">
              <a:tabLst>
                <a:tab pos="0" algn="l"/>
              </a:tabLst>
              <a:defRPr sz="2400">
                <a:solidFill>
                  <a:schemeClr val="tx1"/>
                </a:solidFill>
                <a:latin typeface="Times New Roman" pitchFamily="18" charset="0"/>
              </a:defRPr>
            </a:lvl5pPr>
            <a:lvl6pPr eaLnBrk="0" fontAlgn="base" hangingPunct="0">
              <a:spcBef>
                <a:spcPct val="0"/>
              </a:spcBef>
              <a:spcAft>
                <a:spcPct val="0"/>
              </a:spcAft>
              <a:tabLst>
                <a:tab pos="0" algn="l"/>
              </a:tabLst>
              <a:defRPr sz="2400">
                <a:solidFill>
                  <a:schemeClr val="tx1"/>
                </a:solidFill>
                <a:latin typeface="Times New Roman" pitchFamily="18" charset="0"/>
              </a:defRPr>
            </a:lvl6pPr>
            <a:lvl7pPr eaLnBrk="0" fontAlgn="base" hangingPunct="0">
              <a:spcBef>
                <a:spcPct val="0"/>
              </a:spcBef>
              <a:spcAft>
                <a:spcPct val="0"/>
              </a:spcAft>
              <a:tabLst>
                <a:tab pos="0" algn="l"/>
              </a:tabLst>
              <a:defRPr sz="2400">
                <a:solidFill>
                  <a:schemeClr val="tx1"/>
                </a:solidFill>
                <a:latin typeface="Times New Roman" pitchFamily="18" charset="0"/>
              </a:defRPr>
            </a:lvl7pPr>
            <a:lvl8pPr eaLnBrk="0" fontAlgn="base" hangingPunct="0">
              <a:spcBef>
                <a:spcPct val="0"/>
              </a:spcBef>
              <a:spcAft>
                <a:spcPct val="0"/>
              </a:spcAft>
              <a:tabLst>
                <a:tab pos="0" algn="l"/>
              </a:tabLst>
              <a:defRPr sz="2400">
                <a:solidFill>
                  <a:schemeClr val="tx1"/>
                </a:solidFill>
                <a:latin typeface="Times New Roman" pitchFamily="18" charset="0"/>
              </a:defRPr>
            </a:lvl8pPr>
            <a:lvl9pPr eaLnBrk="0" fontAlgn="base" hangingPunct="0">
              <a:spcBef>
                <a:spcPct val="0"/>
              </a:spcBef>
              <a:spcAft>
                <a:spcPct val="0"/>
              </a:spcAft>
              <a:tabLst>
                <a:tab pos="0" algn="l"/>
              </a:tabLst>
              <a:defRPr sz="2400">
                <a:solidFill>
                  <a:schemeClr val="tx1"/>
                </a:solidFill>
                <a:latin typeface="Times New Roman" pitchFamily="18" charset="0"/>
              </a:defRPr>
            </a:lvl9pPr>
          </a:lstStyle>
          <a:p>
            <a:pPr defTabSz="915216" eaLnBrk="1" hangingPunct="1">
              <a:spcBef>
                <a:spcPct val="20000"/>
              </a:spcBef>
            </a:pPr>
            <a:r>
              <a:rPr lang="en-US" sz="1400" b="1" dirty="0">
                <a:solidFill>
                  <a:prstClr val="white"/>
                </a:solidFill>
                <a:latin typeface="Calibri" panose="020F0502020204030204"/>
                <a:cs typeface="Arial" pitchFamily="34" charset="0"/>
              </a:rPr>
              <a:t>Complexity of the change</a:t>
            </a:r>
          </a:p>
          <a:p>
            <a:pPr defTabSz="915216" eaLnBrk="1" hangingPunct="1">
              <a:spcBef>
                <a:spcPct val="20000"/>
              </a:spcBef>
            </a:pPr>
            <a:endParaRPr lang="en-US" sz="1200" dirty="0">
              <a:solidFill>
                <a:prstClr val="white"/>
              </a:solidFill>
              <a:latin typeface="Calibri" panose="020F0502020204030204"/>
              <a:cs typeface="Arial" pitchFamily="34" charset="0"/>
            </a:endParaRPr>
          </a:p>
          <a:p>
            <a:pPr marL="285750" indent="-285750" defTabSz="915216" eaLnBrk="1" hangingPunct="1">
              <a:spcBef>
                <a:spcPct val="20000"/>
              </a:spcBef>
              <a:buFont typeface="Wingdings" panose="05000000000000000000" pitchFamily="2" charset="2"/>
              <a:buChar char="§"/>
            </a:pPr>
            <a:r>
              <a:rPr lang="en-US" sz="1200" dirty="0">
                <a:solidFill>
                  <a:prstClr val="white"/>
                </a:solidFill>
                <a:latin typeface="Calibri" panose="020F0502020204030204"/>
                <a:cs typeface="Arial" pitchFamily="34" charset="0"/>
              </a:rPr>
              <a:t>The scope and impact of the Transformation is far reaching and will touch every part of the </a:t>
            </a:r>
            <a:r>
              <a:rPr lang="en-US" sz="1200">
                <a:solidFill>
                  <a:prstClr val="white"/>
                </a:solidFill>
                <a:latin typeface="Calibri" panose="020F0502020204030204"/>
                <a:cs typeface="Arial" pitchFamily="34" charset="0"/>
              </a:rPr>
              <a:t>customer service </a:t>
            </a:r>
            <a:r>
              <a:rPr lang="en-US" sz="1200" dirty="0">
                <a:solidFill>
                  <a:prstClr val="white"/>
                </a:solidFill>
                <a:latin typeface="Calibri" panose="020F0502020204030204"/>
                <a:cs typeface="Arial" pitchFamily="34" charset="0"/>
              </a:rPr>
              <a:t>team and ENTITY A partners and will have ripple effects across the enterprise</a:t>
            </a:r>
          </a:p>
          <a:p>
            <a:pPr marL="285750" indent="-285750" defTabSz="915216" eaLnBrk="1" hangingPunct="1">
              <a:spcBef>
                <a:spcPct val="20000"/>
              </a:spcBef>
              <a:buFont typeface="Wingdings" panose="05000000000000000000" pitchFamily="2" charset="2"/>
              <a:buChar char="§"/>
            </a:pPr>
            <a:r>
              <a:rPr lang="en-US" sz="1200" dirty="0">
                <a:solidFill>
                  <a:prstClr val="white"/>
                </a:solidFill>
                <a:latin typeface="Calibri" panose="020F0502020204030204"/>
                <a:cs typeface="Arial" pitchFamily="34" charset="0"/>
              </a:rPr>
              <a:t>We will develop and refine our understanding of how different stakeholder groups will be impacted and the degree of engagement they will require based on the type of change</a:t>
            </a:r>
          </a:p>
          <a:p>
            <a:pPr marL="285750" indent="-285750" defTabSz="915216" eaLnBrk="1" hangingPunct="1">
              <a:spcBef>
                <a:spcPct val="20000"/>
              </a:spcBef>
              <a:buFont typeface="Wingdings" panose="05000000000000000000" pitchFamily="2" charset="2"/>
              <a:buChar char="§"/>
            </a:pPr>
            <a:r>
              <a:rPr lang="en-US" sz="1200" dirty="0">
                <a:solidFill>
                  <a:prstClr val="white"/>
                </a:solidFill>
                <a:latin typeface="Calibri" panose="020F0502020204030204"/>
                <a:cs typeface="Arial" pitchFamily="34" charset="0"/>
              </a:rPr>
              <a:t>Given the </a:t>
            </a:r>
            <a:r>
              <a:rPr lang="en-US" sz="1200">
                <a:solidFill>
                  <a:prstClr val="white"/>
                </a:solidFill>
                <a:latin typeface="Calibri" panose="020F0502020204030204"/>
                <a:cs typeface="Arial" pitchFamily="34" charset="0"/>
              </a:rPr>
              <a:t>national</a:t>
            </a:r>
            <a:r>
              <a:rPr lang="en-US" sz="1200" dirty="0">
                <a:solidFill>
                  <a:prstClr val="white"/>
                </a:solidFill>
                <a:latin typeface="Calibri" panose="020F0502020204030204"/>
                <a:cs typeface="Arial" pitchFamily="34" charset="0"/>
              </a:rPr>
              <a:t> nature of the programme, there will be additional complexities and considerations required to ensure regional and partner differences are managed properly in terms of training requirements and knowledge transfer. </a:t>
            </a:r>
          </a:p>
        </p:txBody>
      </p:sp>
    </p:spTree>
    <p:extLst>
      <p:ext uri="{BB962C8B-B14F-4D97-AF65-F5344CB8AC3E}">
        <p14:creationId xmlns:p14="http://schemas.microsoft.com/office/powerpoint/2010/main" val="1826137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dirty="0">
                <a:solidFill>
                  <a:srgbClr val="792989"/>
                </a:solidFill>
              </a:rPr>
              <a:t>Course of action</a:t>
            </a:r>
          </a:p>
        </p:txBody>
      </p:sp>
    </p:spTree>
    <p:extLst>
      <p:ext uri="{BB962C8B-B14F-4D97-AF65-F5344CB8AC3E}">
        <p14:creationId xmlns:p14="http://schemas.microsoft.com/office/powerpoint/2010/main" val="42477227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Critical success measures and outcomes</a:t>
            </a:r>
            <a:endParaRPr lang="en-JP"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27" name="Text Placeholder 2">
            <a:extLst>
              <a:ext uri="{FF2B5EF4-FFF2-40B4-BE49-F238E27FC236}">
                <a16:creationId xmlns:a16="http://schemas.microsoft.com/office/drawing/2014/main" id="{0456D770-3193-4544-BFA3-6090C5D1112E}"/>
              </a:ext>
            </a:extLst>
          </p:cNvPr>
          <p:cNvSpPr txBox="1">
            <a:spLocks/>
          </p:cNvSpPr>
          <p:nvPr/>
        </p:nvSpPr>
        <p:spPr bwMode="gray">
          <a:xfrm>
            <a:off x="433137" y="1323543"/>
            <a:ext cx="11436844" cy="365126"/>
          </a:xfrm>
          <a:prstGeom prst="rect">
            <a:avLst/>
          </a:prstGeom>
        </p:spPr>
        <p:txBody>
          <a:bodyPr vert="horz" wrap="square" lIns="91521" tIns="45761" rIns="91521" bIns="45761" rtlCol="0" anchor="t">
            <a:noAutofit/>
          </a:bodyPr>
          <a:lstStyle>
            <a:lvl1pPr marL="0" indent="0" algn="l" defTabSz="915278" rtl="0" eaLnBrk="1" latinLnBrk="0" hangingPunct="1">
              <a:lnSpc>
                <a:spcPct val="95000"/>
              </a:lnSpc>
              <a:spcBef>
                <a:spcPts val="0"/>
              </a:spcBef>
              <a:spcAft>
                <a:spcPts val="0"/>
              </a:spcAft>
              <a:buClr>
                <a:schemeClr val="accent1"/>
              </a:buClr>
              <a:buFont typeface="Wingdings" panose="05000000000000000000" pitchFamily="2" charset="2"/>
              <a:buNone/>
              <a:defRPr sz="1800" b="0" kern="1200">
                <a:solidFill>
                  <a:schemeClr val="accent1"/>
                </a:solidFill>
                <a:latin typeface="+mn-lt"/>
                <a:ea typeface="+mn-ea"/>
                <a:cs typeface="+mn-cs"/>
              </a:defRPr>
            </a:lvl1pPr>
            <a:lvl2pPr marL="457640" indent="0" algn="l" defTabSz="915278" rtl="0" eaLnBrk="1" latinLnBrk="0" hangingPunct="1">
              <a:lnSpc>
                <a:spcPct val="90000"/>
              </a:lnSpc>
              <a:spcBef>
                <a:spcPts val="200"/>
              </a:spcBef>
              <a:spcAft>
                <a:spcPts val="400"/>
              </a:spcAft>
              <a:buClr>
                <a:schemeClr val="tx1">
                  <a:lumMod val="65000"/>
                  <a:lumOff val="35000"/>
                </a:schemeClr>
              </a:buClr>
              <a:buFont typeface="Wingdings" panose="05000000000000000000" pitchFamily="2" charset="2"/>
              <a:buNone/>
              <a:defRPr sz="2000" b="1" kern="1200">
                <a:solidFill>
                  <a:schemeClr val="tx1"/>
                </a:solidFill>
                <a:latin typeface="+mn-lt"/>
                <a:ea typeface="+mn-ea"/>
                <a:cs typeface="+mn-cs"/>
              </a:defRPr>
            </a:lvl2pPr>
            <a:lvl3pPr marL="915278" indent="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None/>
              <a:defRPr sz="1900" b="1" kern="1200">
                <a:solidFill>
                  <a:schemeClr val="tx1"/>
                </a:solidFill>
                <a:latin typeface="+mn-lt"/>
                <a:ea typeface="+mn-ea"/>
                <a:cs typeface="+mn-cs"/>
              </a:defRPr>
            </a:lvl3pPr>
            <a:lvl4pPr marL="1372913" indent="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None/>
              <a:defRPr sz="1600" b="1" kern="1200">
                <a:solidFill>
                  <a:schemeClr val="tx1"/>
                </a:solidFill>
                <a:latin typeface="+mn-lt"/>
                <a:ea typeface="+mn-ea"/>
                <a:cs typeface="+mn-cs"/>
              </a:defRPr>
            </a:lvl4pPr>
            <a:lvl5pPr marL="1830553" marR="0" indent="0" algn="l" defTabSz="915278" rtl="0" eaLnBrk="1" fontAlgn="auto" latinLnBrk="0" hangingPunct="1">
              <a:lnSpc>
                <a:spcPct val="85000"/>
              </a:lnSpc>
              <a:spcBef>
                <a:spcPts val="200"/>
              </a:spcBef>
              <a:spcAft>
                <a:spcPts val="400"/>
              </a:spcAft>
              <a:buClr>
                <a:schemeClr val="tx1">
                  <a:lumMod val="65000"/>
                  <a:lumOff val="35000"/>
                </a:schemeClr>
              </a:buClr>
              <a:buSzTx/>
              <a:buFont typeface="Wingdings" panose="05000000000000000000" pitchFamily="2" charset="2"/>
              <a:buNone/>
              <a:tabLst/>
              <a:defRPr lang="en-US" sz="1600" b="1" kern="1200">
                <a:solidFill>
                  <a:schemeClr val="tx1"/>
                </a:solidFill>
                <a:latin typeface="+mn-lt"/>
                <a:ea typeface="+mn-ea"/>
                <a:cs typeface="+mn-cs"/>
              </a:defRPr>
            </a:lvl5pPr>
            <a:lvl6pPr marL="2288190" indent="0" algn="l" defTabSz="915278"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6pPr>
            <a:lvl7pPr marL="2745828" indent="0" algn="l" defTabSz="915278"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7pPr>
            <a:lvl8pPr marL="3203466" indent="0" algn="l" defTabSz="915278"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8pPr>
            <a:lvl9pPr marL="3661103" indent="0" algn="l" defTabSz="915278"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9pPr>
          </a:lstStyle>
          <a:p>
            <a:pPr marL="0" marR="0" lvl="0" indent="0" algn="l" defTabSz="915278" rtl="0" eaLnBrk="1" fontAlgn="auto" latinLnBrk="0" hangingPunct="1">
              <a:lnSpc>
                <a:spcPct val="95000"/>
              </a:lnSpc>
              <a:spcBef>
                <a:spcPts val="0"/>
              </a:spcBef>
              <a:spcAft>
                <a:spcPts val="0"/>
              </a:spcAft>
              <a:buClr>
                <a:srgbClr val="0067C5"/>
              </a:buClr>
              <a:buSzTx/>
              <a:buFont typeface="Wingdings" panose="05000000000000000000" pitchFamily="2" charset="2"/>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We have determined critical success measures and outcomes by level in the organisation. </a:t>
            </a:r>
          </a:p>
        </p:txBody>
      </p:sp>
      <p:sp>
        <p:nvSpPr>
          <p:cNvPr id="28" name="Content Placeholder 2">
            <a:extLst>
              <a:ext uri="{FF2B5EF4-FFF2-40B4-BE49-F238E27FC236}">
                <a16:creationId xmlns:a16="http://schemas.microsoft.com/office/drawing/2014/main" id="{0CAE7665-4AD4-49E4-BCEB-DE7606F8C079}"/>
              </a:ext>
            </a:extLst>
          </p:cNvPr>
          <p:cNvSpPr txBox="1">
            <a:spLocks/>
          </p:cNvSpPr>
          <p:nvPr/>
        </p:nvSpPr>
        <p:spPr>
          <a:xfrm>
            <a:off x="1606882" y="1741925"/>
            <a:ext cx="2886053" cy="4480055"/>
          </a:xfrm>
          <a:prstGeom prst="rect">
            <a:avLst/>
          </a:prstGeom>
          <a:solidFill>
            <a:schemeClr val="accent1"/>
          </a:solidFill>
          <a:effectLst/>
        </p:spPr>
        <p:txBody>
          <a:bodyPr lIns="91440" tIns="91440" rIns="91440" bIns="91440"/>
          <a:lstStyle>
            <a:lvl1pPr marL="235175" indent="-235175" algn="l" defTabSz="915278" rtl="0" eaLnBrk="1" latinLnBrk="0" hangingPunct="1">
              <a:lnSpc>
                <a:spcPct val="95000"/>
              </a:lnSpc>
              <a:spcBef>
                <a:spcPts val="1201"/>
              </a:spcBef>
              <a:spcAft>
                <a:spcPts val="400"/>
              </a:spcAft>
              <a:buClr>
                <a:schemeClr val="accent1"/>
              </a:buClr>
              <a:buFont typeface="Wingdings" panose="05000000000000000000" pitchFamily="2" charset="2"/>
              <a:buChar char="§"/>
              <a:defRPr sz="2199" kern="1200">
                <a:solidFill>
                  <a:schemeClr val="tx1"/>
                </a:solidFill>
                <a:latin typeface="+mn-lt"/>
                <a:ea typeface="+mn-ea"/>
                <a:cs typeface="+mn-cs"/>
              </a:defRPr>
            </a:lvl1pPr>
            <a:lvl2pPr marL="457640" indent="-228820" algn="l" defTabSz="915278" rtl="0" eaLnBrk="1" latinLnBrk="0" hangingPunct="1">
              <a:lnSpc>
                <a:spcPct val="90000"/>
              </a:lnSpc>
              <a:spcBef>
                <a:spcPts val="200"/>
              </a:spcBef>
              <a:spcAft>
                <a:spcPts val="400"/>
              </a:spcAft>
              <a:buClr>
                <a:schemeClr val="tx1">
                  <a:lumMod val="65000"/>
                  <a:lumOff val="35000"/>
                </a:schemeClr>
              </a:buClr>
              <a:buFont typeface="Wingdings" panose="05000000000000000000" pitchFamily="2" charset="2"/>
              <a:buChar char="§"/>
              <a:defRPr sz="1800" kern="1200">
                <a:solidFill>
                  <a:schemeClr val="tx1"/>
                </a:solidFill>
                <a:latin typeface="+mn-lt"/>
                <a:ea typeface="+mn-ea"/>
                <a:cs typeface="+mn-cs"/>
              </a:defRPr>
            </a:lvl2pPr>
            <a:lvl3pPr marL="686459"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600" kern="1200">
                <a:solidFill>
                  <a:schemeClr val="tx1"/>
                </a:solidFill>
                <a:latin typeface="+mn-lt"/>
                <a:ea typeface="+mn-ea"/>
                <a:cs typeface="+mn-cs"/>
              </a:defRPr>
            </a:lvl3pPr>
            <a:lvl4pPr marL="915278"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400" kern="1200">
                <a:solidFill>
                  <a:schemeClr val="tx1"/>
                </a:solidFill>
                <a:latin typeface="+mn-lt"/>
                <a:ea typeface="+mn-ea"/>
                <a:cs typeface="+mn-cs"/>
              </a:defRPr>
            </a:lvl4pPr>
            <a:lvl5pPr marL="1086890" marR="0" indent="-171614" algn="l" defTabSz="915278" rtl="0" eaLnBrk="1" fontAlgn="auto" latinLnBrk="0" hangingPunct="1">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lang="en-US" sz="1200" kern="1200" dirty="0">
                <a:solidFill>
                  <a:schemeClr val="tx1"/>
                </a:solidFill>
                <a:latin typeface="+mn-lt"/>
                <a:ea typeface="+mn-ea"/>
                <a:cs typeface="+mn-cs"/>
              </a:defRPr>
            </a:lvl5pPr>
            <a:lvl6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5278" rtl="0" eaLnBrk="1" fontAlgn="auto" latinLnBrk="0" hangingPunct="1">
              <a:lnSpc>
                <a:spcPct val="95000"/>
              </a:lnSpc>
              <a:spcBef>
                <a:spcPts val="1201"/>
              </a:spcBef>
              <a:spcAft>
                <a:spcPts val="400"/>
              </a:spcAft>
              <a:buClr>
                <a:srgbClr val="0067C5"/>
              </a:buClr>
              <a:buSzTx/>
              <a:buFont typeface="Wingdings" panose="05000000000000000000" pitchFamily="2" charset="2"/>
              <a:buNone/>
              <a:tabLst/>
              <a:defRPr/>
            </a:pPr>
            <a:r>
              <a:rPr kumimoji="0" lang="en-US" sz="1800" b="1" i="0" u="none" strike="noStrike" kern="1200" cap="none" spc="0" normalizeH="0" baseline="0" noProof="0">
                <a:ln>
                  <a:noFill/>
                </a:ln>
                <a:solidFill>
                  <a:prstClr val="white"/>
                </a:solidFill>
                <a:effectLst/>
                <a:uLnTx/>
                <a:uFillTx/>
                <a:latin typeface="Calibri" panose="020F0502020204030204"/>
                <a:ea typeface="+mn-ea"/>
                <a:cs typeface="+mn-cs"/>
              </a:rPr>
              <a:t>GoJ</a:t>
            </a:r>
            <a:endPar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9" name="Content Placeholder 2">
            <a:extLst>
              <a:ext uri="{FF2B5EF4-FFF2-40B4-BE49-F238E27FC236}">
                <a16:creationId xmlns:a16="http://schemas.microsoft.com/office/drawing/2014/main" id="{9A204E0B-5C78-48C9-B318-2771E8EFF788}"/>
              </a:ext>
            </a:extLst>
          </p:cNvPr>
          <p:cNvSpPr txBox="1">
            <a:spLocks/>
          </p:cNvSpPr>
          <p:nvPr/>
        </p:nvSpPr>
        <p:spPr bwMode="gray">
          <a:xfrm>
            <a:off x="4652400" y="1741924"/>
            <a:ext cx="2887200" cy="4480055"/>
          </a:xfrm>
          <a:prstGeom prst="rect">
            <a:avLst/>
          </a:prstGeom>
          <a:solidFill>
            <a:schemeClr val="accent2"/>
          </a:solidFill>
          <a:effectLst/>
        </p:spPr>
        <p:txBody>
          <a:bodyPr vert="horz" wrap="square" lIns="91440" tIns="91440" rIns="91440" bIns="91440" rtlCol="0">
            <a:noAutofit/>
          </a:bodyPr>
          <a:lstStyle>
            <a:lvl1pPr indent="0" algn="ctr" defTabSz="915278">
              <a:lnSpc>
                <a:spcPct val="95000"/>
              </a:lnSpc>
              <a:spcBef>
                <a:spcPts val="1201"/>
              </a:spcBef>
              <a:spcAft>
                <a:spcPts val="400"/>
              </a:spcAft>
              <a:buClr>
                <a:schemeClr val="accent1"/>
              </a:buClr>
              <a:buFont typeface="+mj-lt"/>
              <a:buNone/>
              <a:defRPr sz="2000">
                <a:solidFill>
                  <a:schemeClr val="bg1"/>
                </a:solidFill>
              </a:defRPr>
            </a:lvl1pPr>
            <a:lvl2pPr marL="572046" indent="-228820" defTabSz="915278">
              <a:lnSpc>
                <a:spcPct val="90000"/>
              </a:lnSpc>
              <a:spcBef>
                <a:spcPts val="200"/>
              </a:spcBef>
              <a:spcAft>
                <a:spcPts val="400"/>
              </a:spcAft>
              <a:buClr>
                <a:schemeClr val="accent1"/>
              </a:buClr>
              <a:buFont typeface="Wingdings" panose="05000000000000000000" pitchFamily="2" charset="2"/>
              <a:buChar char="§"/>
              <a:defRPr sz="1800"/>
            </a:lvl2pPr>
            <a:lvl3pPr marL="800866" indent="-228820" defTabSz="915278">
              <a:lnSpc>
                <a:spcPct val="85000"/>
              </a:lnSpc>
              <a:spcBef>
                <a:spcPts val="200"/>
              </a:spcBef>
              <a:spcAft>
                <a:spcPts val="400"/>
              </a:spcAft>
              <a:buClr>
                <a:schemeClr val="tx1">
                  <a:lumMod val="65000"/>
                  <a:lumOff val="35000"/>
                </a:schemeClr>
              </a:buClr>
              <a:buFont typeface="Wingdings" panose="05000000000000000000" pitchFamily="2" charset="2"/>
              <a:buChar char="§"/>
              <a:defRPr sz="1600"/>
            </a:lvl3pPr>
            <a:lvl4pPr marL="1029687" indent="-228820" defTabSz="915278">
              <a:lnSpc>
                <a:spcPct val="85000"/>
              </a:lnSpc>
              <a:spcBef>
                <a:spcPts val="200"/>
              </a:spcBef>
              <a:spcAft>
                <a:spcPts val="400"/>
              </a:spcAft>
              <a:buClr>
                <a:schemeClr val="tx1">
                  <a:lumMod val="65000"/>
                  <a:lumOff val="35000"/>
                </a:schemeClr>
              </a:buClr>
              <a:buFont typeface="Wingdings" panose="05000000000000000000" pitchFamily="2" charset="2"/>
              <a:buChar char="§"/>
              <a:defRPr sz="1400"/>
            </a:lvl4pPr>
            <a:lvl5pPr marL="1258501" marR="0" indent="-228820" defTabSz="915278" fontAlgn="auto">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lang="en-US" sz="1200"/>
            </a:lvl5pPr>
            <a:lvl6pPr marL="1144097" indent="-228820" defTabSz="915278">
              <a:spcBef>
                <a:spcPct val="20000"/>
              </a:spcBef>
              <a:buFont typeface="Arial" panose="020B0604020202020204" pitchFamily="34" charset="0"/>
              <a:buChar char="•"/>
              <a:defRPr sz="2000"/>
            </a:lvl6pPr>
            <a:lvl7pPr marL="1144097" indent="-228820" defTabSz="915278">
              <a:spcBef>
                <a:spcPct val="20000"/>
              </a:spcBef>
              <a:buFont typeface="Arial" panose="020B0604020202020204" pitchFamily="34" charset="0"/>
              <a:buChar char="•"/>
              <a:defRPr sz="2000"/>
            </a:lvl7pPr>
            <a:lvl8pPr marL="1144097" indent="-228820" defTabSz="915278">
              <a:spcBef>
                <a:spcPct val="20000"/>
              </a:spcBef>
              <a:buFont typeface="Arial" panose="020B0604020202020204" pitchFamily="34" charset="0"/>
              <a:buChar char="•"/>
              <a:defRPr sz="2000"/>
            </a:lvl8pPr>
            <a:lvl9pPr marL="1144097" indent="-228820" defTabSz="915278">
              <a:spcBef>
                <a:spcPct val="20000"/>
              </a:spcBef>
              <a:buFont typeface="Arial" panose="020B0604020202020204" pitchFamily="34" charset="0"/>
              <a:buChar char="•"/>
              <a:defRPr sz="2000"/>
            </a:lvl9pPr>
          </a:lstStyle>
          <a:p>
            <a:pPr marL="0" marR="0" lvl="0" indent="0" algn="ctr" defTabSz="915278" eaLnBrk="1" fontAlgn="auto" latinLnBrk="0" hangingPunct="1">
              <a:lnSpc>
                <a:spcPct val="95000"/>
              </a:lnSpc>
              <a:spcBef>
                <a:spcPts val="1201"/>
              </a:spcBef>
              <a:spcAft>
                <a:spcPts val="400"/>
              </a:spcAft>
              <a:buClr>
                <a:srgbClr val="0067C5"/>
              </a:buClr>
              <a:buSzTx/>
              <a:buFont typeface="+mj-lt"/>
              <a:buNone/>
              <a:tabLst/>
              <a:defRPr/>
            </a:pPr>
            <a:r>
              <a:rPr kumimoji="0" lang="en-US" sz="1800" b="1" i="0" u="none" strike="noStrike" kern="0" cap="none" spc="0" normalizeH="0" baseline="0" noProof="0" dirty="0">
                <a:ln>
                  <a:noFill/>
                </a:ln>
                <a:effectLst/>
                <a:uLnTx/>
                <a:uFillTx/>
              </a:rPr>
              <a:t>Organisation A</a:t>
            </a:r>
          </a:p>
        </p:txBody>
      </p:sp>
      <p:sp>
        <p:nvSpPr>
          <p:cNvPr id="30" name="Content Placeholder 2">
            <a:extLst>
              <a:ext uri="{FF2B5EF4-FFF2-40B4-BE49-F238E27FC236}">
                <a16:creationId xmlns:a16="http://schemas.microsoft.com/office/drawing/2014/main" id="{C7B1BC6F-7FD2-4C83-A20A-CD74A1AAA685}"/>
              </a:ext>
            </a:extLst>
          </p:cNvPr>
          <p:cNvSpPr txBox="1">
            <a:spLocks/>
          </p:cNvSpPr>
          <p:nvPr/>
        </p:nvSpPr>
        <p:spPr bwMode="gray">
          <a:xfrm>
            <a:off x="7676735" y="1741923"/>
            <a:ext cx="3039785" cy="4480055"/>
          </a:xfrm>
          <a:prstGeom prst="rect">
            <a:avLst/>
          </a:prstGeom>
          <a:solidFill>
            <a:schemeClr val="accent3"/>
          </a:solidFill>
          <a:effectLst/>
        </p:spPr>
        <p:txBody>
          <a:bodyPr vert="horz" wrap="square" lIns="91440" tIns="91440" rIns="91440" bIns="91440" rtlCol="0">
            <a:noAutofit/>
          </a:bodyPr>
          <a:lstStyle>
            <a:lvl1pPr indent="0" algn="ctr" defTabSz="915278">
              <a:lnSpc>
                <a:spcPct val="95000"/>
              </a:lnSpc>
              <a:spcBef>
                <a:spcPts val="1201"/>
              </a:spcBef>
              <a:spcAft>
                <a:spcPts val="400"/>
              </a:spcAft>
              <a:buClr>
                <a:schemeClr val="accent1"/>
              </a:buClr>
              <a:buFont typeface="+mj-lt"/>
              <a:buNone/>
              <a:defRPr sz="2000">
                <a:solidFill>
                  <a:schemeClr val="bg1"/>
                </a:solidFill>
              </a:defRPr>
            </a:lvl1pPr>
            <a:lvl2pPr marL="572046" indent="-228820" defTabSz="915278">
              <a:lnSpc>
                <a:spcPct val="90000"/>
              </a:lnSpc>
              <a:spcBef>
                <a:spcPts val="200"/>
              </a:spcBef>
              <a:spcAft>
                <a:spcPts val="400"/>
              </a:spcAft>
              <a:buClr>
                <a:schemeClr val="accent1"/>
              </a:buClr>
              <a:buFont typeface="Wingdings" panose="05000000000000000000" pitchFamily="2" charset="2"/>
              <a:buChar char="§"/>
              <a:defRPr sz="1800"/>
            </a:lvl2pPr>
            <a:lvl3pPr marL="800866" indent="-228820" defTabSz="915278">
              <a:lnSpc>
                <a:spcPct val="85000"/>
              </a:lnSpc>
              <a:spcBef>
                <a:spcPts val="200"/>
              </a:spcBef>
              <a:spcAft>
                <a:spcPts val="400"/>
              </a:spcAft>
              <a:buClr>
                <a:schemeClr val="tx1">
                  <a:lumMod val="65000"/>
                  <a:lumOff val="35000"/>
                </a:schemeClr>
              </a:buClr>
              <a:buFont typeface="Wingdings" panose="05000000000000000000" pitchFamily="2" charset="2"/>
              <a:buChar char="§"/>
              <a:defRPr sz="1600"/>
            </a:lvl3pPr>
            <a:lvl4pPr marL="1029687" indent="-228820" defTabSz="915278">
              <a:lnSpc>
                <a:spcPct val="85000"/>
              </a:lnSpc>
              <a:spcBef>
                <a:spcPts val="200"/>
              </a:spcBef>
              <a:spcAft>
                <a:spcPts val="400"/>
              </a:spcAft>
              <a:buClr>
                <a:schemeClr val="tx1">
                  <a:lumMod val="65000"/>
                  <a:lumOff val="35000"/>
                </a:schemeClr>
              </a:buClr>
              <a:buFont typeface="Wingdings" panose="05000000000000000000" pitchFamily="2" charset="2"/>
              <a:buChar char="§"/>
              <a:defRPr sz="1400"/>
            </a:lvl4pPr>
            <a:lvl5pPr marL="1258501" marR="0" indent="-228820" defTabSz="915278" fontAlgn="auto">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lang="en-US" sz="1200"/>
            </a:lvl5pPr>
            <a:lvl6pPr marL="1144097" indent="-228820" defTabSz="915278">
              <a:spcBef>
                <a:spcPct val="20000"/>
              </a:spcBef>
              <a:buFont typeface="Arial" panose="020B0604020202020204" pitchFamily="34" charset="0"/>
              <a:buChar char="•"/>
              <a:defRPr sz="2000"/>
            </a:lvl6pPr>
            <a:lvl7pPr marL="1144097" indent="-228820" defTabSz="915278">
              <a:spcBef>
                <a:spcPct val="20000"/>
              </a:spcBef>
              <a:buFont typeface="Arial" panose="020B0604020202020204" pitchFamily="34" charset="0"/>
              <a:buChar char="•"/>
              <a:defRPr sz="2000"/>
            </a:lvl7pPr>
            <a:lvl8pPr marL="1144097" indent="-228820" defTabSz="915278">
              <a:spcBef>
                <a:spcPct val="20000"/>
              </a:spcBef>
              <a:buFont typeface="Arial" panose="020B0604020202020204" pitchFamily="34" charset="0"/>
              <a:buChar char="•"/>
              <a:defRPr sz="2000"/>
            </a:lvl8pPr>
            <a:lvl9pPr marL="1144097" indent="-228820" defTabSz="915278">
              <a:spcBef>
                <a:spcPct val="20000"/>
              </a:spcBef>
              <a:buFont typeface="Arial" panose="020B0604020202020204" pitchFamily="34" charset="0"/>
              <a:buChar char="•"/>
              <a:defRPr sz="2000"/>
            </a:lvl9pPr>
          </a:lstStyle>
          <a:p>
            <a:pPr marL="0" marR="0" lvl="0" indent="0" algn="ctr" defTabSz="915278" eaLnBrk="1" fontAlgn="auto" latinLnBrk="0" hangingPunct="1">
              <a:lnSpc>
                <a:spcPct val="95000"/>
              </a:lnSpc>
              <a:spcBef>
                <a:spcPts val="1201"/>
              </a:spcBef>
              <a:spcAft>
                <a:spcPts val="400"/>
              </a:spcAft>
              <a:buClr>
                <a:srgbClr val="0067C5"/>
              </a:buClr>
              <a:buSzTx/>
              <a:buFont typeface="+mj-lt"/>
              <a:buNone/>
              <a:tabLst/>
              <a:defRPr/>
            </a:pPr>
            <a:r>
              <a:rPr kumimoji="0" lang="en-US" sz="1600" b="1" i="0" u="none" strike="noStrike" kern="0" cap="none" spc="0" normalizeH="0" baseline="0" noProof="0" dirty="0">
                <a:ln>
                  <a:noFill/>
                </a:ln>
                <a:solidFill>
                  <a:prstClr val="white"/>
                </a:solidFill>
                <a:effectLst/>
                <a:uLnTx/>
                <a:uFillTx/>
              </a:rPr>
              <a:t>End User (Individual/Partner)</a:t>
            </a:r>
          </a:p>
        </p:txBody>
      </p:sp>
      <p:sp>
        <p:nvSpPr>
          <p:cNvPr id="31" name="Content Placeholder 2">
            <a:extLst>
              <a:ext uri="{FF2B5EF4-FFF2-40B4-BE49-F238E27FC236}">
                <a16:creationId xmlns:a16="http://schemas.microsoft.com/office/drawing/2014/main" id="{1A2D47D9-33A4-464E-8BAD-17488A957CE2}"/>
              </a:ext>
            </a:extLst>
          </p:cNvPr>
          <p:cNvSpPr txBox="1">
            <a:spLocks/>
          </p:cNvSpPr>
          <p:nvPr/>
        </p:nvSpPr>
        <p:spPr bwMode="gray">
          <a:xfrm>
            <a:off x="1725081" y="2284969"/>
            <a:ext cx="2541951" cy="3834871"/>
          </a:xfrm>
          <a:prstGeom prst="rect">
            <a:avLst/>
          </a:prstGeom>
          <a:solidFill>
            <a:sysClr val="window" lastClr="FFFFFF"/>
          </a:solidFill>
        </p:spPr>
        <p:txBody>
          <a:bodyPr vert="horz" wrap="square" lIns="182880" tIns="91440" rIns="182880" bIns="91440" rtlCol="0" anchor="t">
            <a:noAutofit/>
          </a:bodyPr>
          <a:lstStyle>
            <a:lvl1pPr marL="343228" indent="-343228" algn="l" defTabSz="915278" rtl="0" eaLnBrk="1" latinLnBrk="0" hangingPunct="1">
              <a:lnSpc>
                <a:spcPct val="95000"/>
              </a:lnSpc>
              <a:spcBef>
                <a:spcPts val="1201"/>
              </a:spcBef>
              <a:spcAft>
                <a:spcPts val="400"/>
              </a:spcAft>
              <a:buClr>
                <a:schemeClr val="accent1"/>
              </a:buClr>
              <a:buFont typeface="+mj-lt"/>
              <a:buAutoNum type="arabicParenR"/>
              <a:defRPr sz="2199" kern="1200">
                <a:solidFill>
                  <a:schemeClr val="accent1"/>
                </a:solidFill>
                <a:latin typeface="+mn-lt"/>
                <a:ea typeface="+mn-ea"/>
                <a:cs typeface="+mn-cs"/>
              </a:defRPr>
            </a:lvl1pPr>
            <a:lvl2pPr marL="572046" indent="-228820" algn="l" defTabSz="915278" rtl="0" eaLnBrk="1" latinLnBrk="0" hangingPunct="1">
              <a:lnSpc>
                <a:spcPct val="90000"/>
              </a:lnSpc>
              <a:spcBef>
                <a:spcPts val="200"/>
              </a:spcBef>
              <a:spcAft>
                <a:spcPts val="400"/>
              </a:spcAft>
              <a:buClr>
                <a:schemeClr val="accent1"/>
              </a:buClr>
              <a:buFont typeface="Wingdings" panose="05000000000000000000" pitchFamily="2" charset="2"/>
              <a:buChar char="§"/>
              <a:defRPr sz="1800" kern="1200">
                <a:solidFill>
                  <a:schemeClr val="tx1"/>
                </a:solidFill>
                <a:latin typeface="+mn-lt"/>
                <a:ea typeface="+mn-ea"/>
                <a:cs typeface="+mn-cs"/>
              </a:defRPr>
            </a:lvl2pPr>
            <a:lvl3pPr marL="800866"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600" kern="1200">
                <a:solidFill>
                  <a:schemeClr val="tx1"/>
                </a:solidFill>
                <a:latin typeface="+mn-lt"/>
                <a:ea typeface="+mn-ea"/>
                <a:cs typeface="+mn-cs"/>
              </a:defRPr>
            </a:lvl3pPr>
            <a:lvl4pPr marL="1029687"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400" kern="1200">
                <a:solidFill>
                  <a:schemeClr val="tx1"/>
                </a:solidFill>
                <a:latin typeface="+mn-lt"/>
                <a:ea typeface="+mn-ea"/>
                <a:cs typeface="+mn-cs"/>
              </a:defRPr>
            </a:lvl4pPr>
            <a:lvl5pPr marL="1258501" marR="0" indent="-228820" algn="l" defTabSz="915278" rtl="0" eaLnBrk="1" fontAlgn="auto" latinLnBrk="0" hangingPunct="1">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lang="en-US" sz="1200" kern="1200">
                <a:solidFill>
                  <a:schemeClr val="tx1"/>
                </a:solidFill>
                <a:latin typeface="+mn-lt"/>
                <a:ea typeface="+mn-ea"/>
                <a:cs typeface="+mn-cs"/>
              </a:defRPr>
            </a:lvl5pPr>
            <a:lvl6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marR="0" lvl="1" indent="-285750" algn="l" defTabSz="915278" rtl="0" eaLnBrk="1" fontAlgn="auto" latinLnBrk="0" hangingPunct="1">
              <a:lnSpc>
                <a:spcPct val="90000"/>
              </a:lnSpc>
              <a:spcBef>
                <a:spcPts val="200"/>
              </a:spcBef>
              <a:spcAft>
                <a:spcPts val="400"/>
              </a:spcAft>
              <a:buSzTx/>
              <a:tabLst/>
              <a:defRPr/>
            </a:pPr>
            <a:r>
              <a:rPr kumimoji="0" lang="en-US" altLang="en-US" sz="1100" b="0" i="0" u="none" strike="noStrike" kern="1200" cap="none" spc="0" normalizeH="0" baseline="0" noProof="0" dirty="0">
                <a:ln>
                  <a:noFill/>
                </a:ln>
                <a:solidFill>
                  <a:prstClr val="black"/>
                </a:solidFill>
                <a:effectLst/>
                <a:uLnTx/>
                <a:uFillTx/>
                <a:latin typeface="Calibri" panose="020F0502020204030204"/>
                <a:ea typeface="+mn-ea"/>
                <a:cs typeface="+mn-cs"/>
              </a:rPr>
              <a:t>XXX</a:t>
            </a:r>
          </a:p>
        </p:txBody>
      </p:sp>
      <p:sp>
        <p:nvSpPr>
          <p:cNvPr id="32" name="Content Placeholder 2">
            <a:extLst>
              <a:ext uri="{FF2B5EF4-FFF2-40B4-BE49-F238E27FC236}">
                <a16:creationId xmlns:a16="http://schemas.microsoft.com/office/drawing/2014/main" id="{F95C01A9-4F83-461A-9FCA-13509C544B8B}"/>
              </a:ext>
            </a:extLst>
          </p:cNvPr>
          <p:cNvSpPr txBox="1">
            <a:spLocks/>
          </p:cNvSpPr>
          <p:nvPr/>
        </p:nvSpPr>
        <p:spPr bwMode="gray">
          <a:xfrm>
            <a:off x="4724408" y="2284317"/>
            <a:ext cx="2566015" cy="3834871"/>
          </a:xfrm>
          <a:prstGeom prst="rect">
            <a:avLst/>
          </a:prstGeom>
          <a:solidFill>
            <a:sysClr val="window" lastClr="FFFFFF"/>
          </a:solidFill>
        </p:spPr>
        <p:txBody>
          <a:bodyPr vert="horz" wrap="square" lIns="182880" tIns="91440" rIns="182880" bIns="91440" rtlCol="0" anchor="t">
            <a:noAutofit/>
          </a:bodyPr>
          <a:lstStyle>
            <a:lvl1pPr marL="343228" indent="-343228" algn="l" defTabSz="915278" rtl="0" eaLnBrk="1" latinLnBrk="0" hangingPunct="1">
              <a:lnSpc>
                <a:spcPct val="95000"/>
              </a:lnSpc>
              <a:spcBef>
                <a:spcPts val="1201"/>
              </a:spcBef>
              <a:spcAft>
                <a:spcPts val="400"/>
              </a:spcAft>
              <a:buClr>
                <a:schemeClr val="accent1"/>
              </a:buClr>
              <a:buFont typeface="+mj-lt"/>
              <a:buAutoNum type="arabicParenR"/>
              <a:defRPr sz="2199" kern="1200">
                <a:solidFill>
                  <a:schemeClr val="accent1"/>
                </a:solidFill>
                <a:latin typeface="+mn-lt"/>
                <a:ea typeface="+mn-ea"/>
                <a:cs typeface="+mn-cs"/>
              </a:defRPr>
            </a:lvl1pPr>
            <a:lvl2pPr marL="572046" indent="-228820" algn="l" defTabSz="915278" rtl="0" eaLnBrk="1" latinLnBrk="0" hangingPunct="1">
              <a:lnSpc>
                <a:spcPct val="90000"/>
              </a:lnSpc>
              <a:spcBef>
                <a:spcPts val="200"/>
              </a:spcBef>
              <a:spcAft>
                <a:spcPts val="400"/>
              </a:spcAft>
              <a:buClr>
                <a:schemeClr val="accent1"/>
              </a:buClr>
              <a:buFont typeface="Wingdings" panose="05000000000000000000" pitchFamily="2" charset="2"/>
              <a:buChar char="§"/>
              <a:defRPr sz="1800" kern="1200">
                <a:solidFill>
                  <a:schemeClr val="tx1"/>
                </a:solidFill>
                <a:latin typeface="+mn-lt"/>
                <a:ea typeface="+mn-ea"/>
                <a:cs typeface="+mn-cs"/>
              </a:defRPr>
            </a:lvl2pPr>
            <a:lvl3pPr marL="800866"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600" kern="1200">
                <a:solidFill>
                  <a:schemeClr val="tx1"/>
                </a:solidFill>
                <a:latin typeface="+mn-lt"/>
                <a:ea typeface="+mn-ea"/>
                <a:cs typeface="+mn-cs"/>
              </a:defRPr>
            </a:lvl3pPr>
            <a:lvl4pPr marL="1029687"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400" kern="1200">
                <a:solidFill>
                  <a:schemeClr val="tx1"/>
                </a:solidFill>
                <a:latin typeface="+mn-lt"/>
                <a:ea typeface="+mn-ea"/>
                <a:cs typeface="+mn-cs"/>
              </a:defRPr>
            </a:lvl4pPr>
            <a:lvl5pPr marL="1258501" marR="0" indent="-228820" algn="l" defTabSz="915278" rtl="0" eaLnBrk="1" fontAlgn="auto" latinLnBrk="0" hangingPunct="1">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lang="en-US" sz="1200" kern="1200">
                <a:solidFill>
                  <a:schemeClr val="tx1"/>
                </a:solidFill>
                <a:latin typeface="+mn-lt"/>
                <a:ea typeface="+mn-ea"/>
                <a:cs typeface="+mn-cs"/>
              </a:defRPr>
            </a:lvl5pPr>
            <a:lvl6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marR="0" lvl="1" indent="-285750" fontAlgn="auto">
              <a:buSzTx/>
              <a:tabLst/>
              <a:defRPr/>
            </a:pPr>
            <a:r>
              <a:rPr lang="en-US" altLang="en-US" sz="1100" dirty="0">
                <a:solidFill>
                  <a:prstClr val="black"/>
                </a:solidFill>
                <a:latin typeface="Calibri" panose="020F0502020204030204"/>
              </a:rPr>
              <a:t>xxx</a:t>
            </a:r>
          </a:p>
          <a:p>
            <a:pPr marL="0" marR="0" lvl="1" indent="0" algn="l" defTabSz="915278" rtl="0" eaLnBrk="1" fontAlgn="auto" latinLnBrk="0" hangingPunct="1">
              <a:lnSpc>
                <a:spcPct val="90000"/>
              </a:lnSpc>
              <a:spcBef>
                <a:spcPts val="200"/>
              </a:spcBef>
              <a:spcAft>
                <a:spcPts val="400"/>
              </a:spcAft>
              <a:buClr>
                <a:srgbClr val="0067C5"/>
              </a:buClr>
              <a:buSzTx/>
              <a:buFont typeface="Wingdings" panose="05000000000000000000" pitchFamily="2" charset="2"/>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3" name="Content Placeholder 2">
            <a:extLst>
              <a:ext uri="{FF2B5EF4-FFF2-40B4-BE49-F238E27FC236}">
                <a16:creationId xmlns:a16="http://schemas.microsoft.com/office/drawing/2014/main" id="{FD1AD87C-B277-402F-8552-2DF2EFB339D4}"/>
              </a:ext>
            </a:extLst>
          </p:cNvPr>
          <p:cNvSpPr txBox="1">
            <a:spLocks/>
          </p:cNvSpPr>
          <p:nvPr/>
        </p:nvSpPr>
        <p:spPr bwMode="gray">
          <a:xfrm>
            <a:off x="7807698" y="2283665"/>
            <a:ext cx="2666526" cy="3834871"/>
          </a:xfrm>
          <a:prstGeom prst="rect">
            <a:avLst/>
          </a:prstGeom>
          <a:solidFill>
            <a:sysClr val="window" lastClr="FFFFFF"/>
          </a:solidFill>
        </p:spPr>
        <p:txBody>
          <a:bodyPr vert="horz" wrap="square" lIns="182880" tIns="91440" rIns="182880" bIns="91440" rtlCol="0" anchor="t">
            <a:noAutofit/>
          </a:bodyPr>
          <a:lstStyle>
            <a:lvl1pPr marL="343228" indent="-343228" algn="l" defTabSz="915278" rtl="0" eaLnBrk="1" latinLnBrk="0" hangingPunct="1">
              <a:lnSpc>
                <a:spcPct val="95000"/>
              </a:lnSpc>
              <a:spcBef>
                <a:spcPts val="1201"/>
              </a:spcBef>
              <a:spcAft>
                <a:spcPts val="400"/>
              </a:spcAft>
              <a:buClr>
                <a:schemeClr val="accent1"/>
              </a:buClr>
              <a:buFont typeface="+mj-lt"/>
              <a:buAutoNum type="arabicParenR"/>
              <a:defRPr sz="2199" kern="1200">
                <a:solidFill>
                  <a:schemeClr val="accent1"/>
                </a:solidFill>
                <a:latin typeface="+mn-lt"/>
                <a:ea typeface="+mn-ea"/>
                <a:cs typeface="+mn-cs"/>
              </a:defRPr>
            </a:lvl1pPr>
            <a:lvl2pPr marL="572046" indent="-228820" algn="l" defTabSz="915278" rtl="0" eaLnBrk="1" latinLnBrk="0" hangingPunct="1">
              <a:lnSpc>
                <a:spcPct val="90000"/>
              </a:lnSpc>
              <a:spcBef>
                <a:spcPts val="200"/>
              </a:spcBef>
              <a:spcAft>
                <a:spcPts val="400"/>
              </a:spcAft>
              <a:buClr>
                <a:schemeClr val="accent1"/>
              </a:buClr>
              <a:buFont typeface="Wingdings" panose="05000000000000000000" pitchFamily="2" charset="2"/>
              <a:buChar char="§"/>
              <a:defRPr sz="1800" kern="1200">
                <a:solidFill>
                  <a:schemeClr val="tx1"/>
                </a:solidFill>
                <a:latin typeface="+mn-lt"/>
                <a:ea typeface="+mn-ea"/>
                <a:cs typeface="+mn-cs"/>
              </a:defRPr>
            </a:lvl2pPr>
            <a:lvl3pPr marL="800866"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600" kern="1200">
                <a:solidFill>
                  <a:schemeClr val="tx1"/>
                </a:solidFill>
                <a:latin typeface="+mn-lt"/>
                <a:ea typeface="+mn-ea"/>
                <a:cs typeface="+mn-cs"/>
              </a:defRPr>
            </a:lvl3pPr>
            <a:lvl4pPr marL="1029687"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400" kern="1200">
                <a:solidFill>
                  <a:schemeClr val="tx1"/>
                </a:solidFill>
                <a:latin typeface="+mn-lt"/>
                <a:ea typeface="+mn-ea"/>
                <a:cs typeface="+mn-cs"/>
              </a:defRPr>
            </a:lvl4pPr>
            <a:lvl5pPr marL="1258501" marR="0" indent="-228820" algn="l" defTabSz="915278" rtl="0" eaLnBrk="1" fontAlgn="auto" latinLnBrk="0" hangingPunct="1">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lang="en-US" sz="1200" kern="1200">
                <a:solidFill>
                  <a:schemeClr val="tx1"/>
                </a:solidFill>
                <a:latin typeface="+mn-lt"/>
                <a:ea typeface="+mn-ea"/>
                <a:cs typeface="+mn-cs"/>
              </a:defRPr>
            </a:lvl5pPr>
            <a:lvl6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marR="0" lvl="1" indent="-285750" fontAlgn="auto">
              <a:buSzTx/>
              <a:tabLst/>
              <a:defRPr/>
            </a:pPr>
            <a:r>
              <a:rPr lang="en-US" altLang="en-US" sz="1100" dirty="0">
                <a:solidFill>
                  <a:prstClr val="black"/>
                </a:solidFill>
                <a:latin typeface="Calibri" panose="020F0502020204030204"/>
              </a:rPr>
              <a:t>xxx</a:t>
            </a:r>
          </a:p>
          <a:p>
            <a:pPr marL="0" marR="0" lvl="1" indent="0" algn="l" defTabSz="915278" rtl="0" eaLnBrk="1" fontAlgn="auto" latinLnBrk="0" hangingPunct="1">
              <a:lnSpc>
                <a:spcPct val="90000"/>
              </a:lnSpc>
              <a:spcBef>
                <a:spcPts val="200"/>
              </a:spcBef>
              <a:spcAft>
                <a:spcPts val="400"/>
              </a:spcAft>
              <a:buClr>
                <a:srgbClr val="0067C5"/>
              </a:buClr>
              <a:buSzTx/>
              <a:buFont typeface="Wingdings" panose="05000000000000000000" pitchFamily="2" charset="2"/>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4" name="Pentagon 15">
            <a:extLst>
              <a:ext uri="{FF2B5EF4-FFF2-40B4-BE49-F238E27FC236}">
                <a16:creationId xmlns:a16="http://schemas.microsoft.com/office/drawing/2014/main" id="{DB635189-D653-4A34-B6E7-D768B15A5BA6}"/>
              </a:ext>
            </a:extLst>
          </p:cNvPr>
          <p:cNvSpPr/>
          <p:nvPr/>
        </p:nvSpPr>
        <p:spPr>
          <a:xfrm>
            <a:off x="1725081" y="4399520"/>
            <a:ext cx="2200114" cy="390525"/>
          </a:xfrm>
          <a:prstGeom prst="homePlate">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5216" eaLnBrk="1" fontAlgn="auto" latinLnBrk="0" hangingPunct="1">
              <a:lnSpc>
                <a:spcPct val="95000"/>
              </a:lnSpc>
              <a:spcBef>
                <a:spcPts val="0"/>
              </a:spcBef>
              <a:spcAft>
                <a:spcPts val="0"/>
              </a:spcAft>
              <a:buClrTx/>
              <a:buSzTx/>
              <a:buFontTx/>
              <a:buNone/>
              <a:tabLst/>
              <a:defRPr/>
            </a:pPr>
            <a:r>
              <a:rPr kumimoji="0" lang="en-US" sz="1800" b="1" i="0" u="none" strike="noStrike" kern="0" cap="none" spc="0" normalizeH="0" baseline="0" noProof="0">
                <a:ln>
                  <a:noFill/>
                </a:ln>
                <a:solidFill>
                  <a:prstClr val="white"/>
                </a:solidFill>
                <a:effectLst/>
                <a:uLnTx/>
                <a:uFillTx/>
              </a:rPr>
              <a:t>Outcomes</a:t>
            </a:r>
          </a:p>
        </p:txBody>
      </p:sp>
      <p:sp>
        <p:nvSpPr>
          <p:cNvPr id="42" name="Pentagon 16">
            <a:extLst>
              <a:ext uri="{FF2B5EF4-FFF2-40B4-BE49-F238E27FC236}">
                <a16:creationId xmlns:a16="http://schemas.microsoft.com/office/drawing/2014/main" id="{72BAFC59-8D64-4C11-896C-3F0A60A7029F}"/>
              </a:ext>
            </a:extLst>
          </p:cNvPr>
          <p:cNvSpPr/>
          <p:nvPr/>
        </p:nvSpPr>
        <p:spPr>
          <a:xfrm>
            <a:off x="4724408" y="4399520"/>
            <a:ext cx="2200114" cy="390525"/>
          </a:xfrm>
          <a:prstGeom prst="homePlate">
            <a:avLst/>
          </a:prstGeom>
          <a:solidFill>
            <a:schemeClr val="accent2"/>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5216" eaLnBrk="1" fontAlgn="auto" latinLnBrk="0" hangingPunct="1">
              <a:lnSpc>
                <a:spcPct val="95000"/>
              </a:lnSpc>
              <a:spcBef>
                <a:spcPts val="0"/>
              </a:spcBef>
              <a:spcAft>
                <a:spcPts val="0"/>
              </a:spcAft>
              <a:buClrTx/>
              <a:buSzTx/>
              <a:buFontTx/>
              <a:buNone/>
              <a:tabLst/>
              <a:defRPr/>
            </a:pPr>
            <a:r>
              <a:rPr kumimoji="0" lang="en-US" sz="1800" b="1" i="0" u="none" strike="noStrike" kern="0" cap="none" spc="0" normalizeH="0" baseline="0" noProof="0">
                <a:ln>
                  <a:noFill/>
                </a:ln>
                <a:solidFill>
                  <a:prstClr val="white"/>
                </a:solidFill>
                <a:effectLst/>
                <a:uLnTx/>
                <a:uFillTx/>
              </a:rPr>
              <a:t>Outcomes</a:t>
            </a:r>
          </a:p>
        </p:txBody>
      </p:sp>
      <p:sp>
        <p:nvSpPr>
          <p:cNvPr id="43" name="Pentagon 17">
            <a:extLst>
              <a:ext uri="{FF2B5EF4-FFF2-40B4-BE49-F238E27FC236}">
                <a16:creationId xmlns:a16="http://schemas.microsoft.com/office/drawing/2014/main" id="{7E75ACEF-0911-413B-8325-BC92EB9B27D8}"/>
              </a:ext>
            </a:extLst>
          </p:cNvPr>
          <p:cNvSpPr/>
          <p:nvPr/>
        </p:nvSpPr>
        <p:spPr>
          <a:xfrm>
            <a:off x="7807698" y="4399520"/>
            <a:ext cx="2200114" cy="390525"/>
          </a:xfrm>
          <a:prstGeom prst="homePlate">
            <a:avLst/>
          </a:prstGeom>
          <a:solidFill>
            <a:schemeClr val="accent3"/>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5216" eaLnBrk="1" fontAlgn="auto" latinLnBrk="0" hangingPunct="1">
              <a:lnSpc>
                <a:spcPct val="95000"/>
              </a:lnSpc>
              <a:spcBef>
                <a:spcPts val="0"/>
              </a:spcBef>
              <a:spcAft>
                <a:spcPts val="0"/>
              </a:spcAft>
              <a:buClrTx/>
              <a:buSzTx/>
              <a:buFontTx/>
              <a:buNone/>
              <a:tabLst/>
              <a:defRPr/>
            </a:pPr>
            <a:r>
              <a:rPr kumimoji="0" lang="en-US" sz="1800" b="1" i="0" u="none" strike="noStrike" kern="0" cap="none" spc="0" normalizeH="0" baseline="0" noProof="0">
                <a:ln>
                  <a:noFill/>
                </a:ln>
                <a:solidFill>
                  <a:prstClr val="white"/>
                </a:solidFill>
                <a:effectLst/>
                <a:uLnTx/>
                <a:uFillTx/>
              </a:rPr>
              <a:t>Outcomes</a:t>
            </a:r>
          </a:p>
        </p:txBody>
      </p:sp>
      <p:sp>
        <p:nvSpPr>
          <p:cNvPr id="44" name="Content Placeholder 2">
            <a:extLst>
              <a:ext uri="{FF2B5EF4-FFF2-40B4-BE49-F238E27FC236}">
                <a16:creationId xmlns:a16="http://schemas.microsoft.com/office/drawing/2014/main" id="{6E7F03A1-ED8F-460C-A57A-DCB46617CF20}"/>
              </a:ext>
            </a:extLst>
          </p:cNvPr>
          <p:cNvSpPr txBox="1">
            <a:spLocks/>
          </p:cNvSpPr>
          <p:nvPr/>
        </p:nvSpPr>
        <p:spPr bwMode="gray">
          <a:xfrm>
            <a:off x="1725082" y="4790045"/>
            <a:ext cx="2541950" cy="1431933"/>
          </a:xfrm>
          <a:prstGeom prst="rect">
            <a:avLst/>
          </a:prstGeom>
          <a:solidFill>
            <a:schemeClr val="accent1">
              <a:lumMod val="20000"/>
              <a:lumOff val="80000"/>
              <a:alpha val="30196"/>
            </a:schemeClr>
          </a:solidFill>
        </p:spPr>
        <p:txBody>
          <a:bodyPr vert="horz" wrap="square" lIns="91440" tIns="91440" rIns="91440" bIns="91440" rtlCol="0" anchor="t">
            <a:noAutofit/>
          </a:bodyPr>
          <a:lstStyle>
            <a:defPPr>
              <a:defRPr lang="en-US"/>
            </a:defPPr>
            <a:lvl1pPr marL="343228" indent="-343228" defTabSz="915278">
              <a:lnSpc>
                <a:spcPct val="95000"/>
              </a:lnSpc>
              <a:spcBef>
                <a:spcPts val="1201"/>
              </a:spcBef>
              <a:spcAft>
                <a:spcPts val="400"/>
              </a:spcAft>
              <a:buClr>
                <a:schemeClr val="accent1"/>
              </a:buClr>
              <a:buFont typeface="+mj-lt"/>
              <a:buAutoNum type="arabicParenR"/>
              <a:defRPr sz="2199">
                <a:solidFill>
                  <a:schemeClr val="accent1"/>
                </a:solidFill>
              </a:defRPr>
            </a:lvl1pPr>
            <a:lvl2pPr marL="285750" lvl="1" indent="-285750" defTabSz="915278">
              <a:lnSpc>
                <a:spcPct val="90000"/>
              </a:lnSpc>
              <a:spcBef>
                <a:spcPts val="200"/>
              </a:spcBef>
              <a:spcAft>
                <a:spcPts val="400"/>
              </a:spcAft>
              <a:buClr>
                <a:schemeClr val="accent1"/>
              </a:buClr>
              <a:buFont typeface="Wingdings" panose="05000000000000000000" pitchFamily="2" charset="2"/>
              <a:buChar char="§"/>
              <a:defRPr sz="1200"/>
            </a:lvl2pPr>
            <a:lvl3pPr marL="800866" indent="-228820" defTabSz="915278">
              <a:lnSpc>
                <a:spcPct val="85000"/>
              </a:lnSpc>
              <a:spcBef>
                <a:spcPts val="200"/>
              </a:spcBef>
              <a:spcAft>
                <a:spcPts val="400"/>
              </a:spcAft>
              <a:buClr>
                <a:schemeClr val="tx1">
                  <a:lumMod val="65000"/>
                  <a:lumOff val="35000"/>
                </a:schemeClr>
              </a:buClr>
              <a:buFont typeface="Wingdings" panose="05000000000000000000" pitchFamily="2" charset="2"/>
              <a:buChar char="§"/>
              <a:defRPr sz="1600"/>
            </a:lvl3pPr>
            <a:lvl4pPr marL="1029687" indent="-228820" defTabSz="915278">
              <a:lnSpc>
                <a:spcPct val="85000"/>
              </a:lnSpc>
              <a:spcBef>
                <a:spcPts val="200"/>
              </a:spcBef>
              <a:spcAft>
                <a:spcPts val="400"/>
              </a:spcAft>
              <a:buClr>
                <a:schemeClr val="tx1">
                  <a:lumMod val="65000"/>
                  <a:lumOff val="35000"/>
                </a:schemeClr>
              </a:buClr>
              <a:buFont typeface="Wingdings" panose="05000000000000000000" pitchFamily="2" charset="2"/>
              <a:buChar char="§"/>
              <a:defRPr sz="1400"/>
            </a:lvl4pPr>
            <a:lvl5pPr marL="1258501" marR="0" indent="-228820" defTabSz="915278" fontAlgn="auto">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sz="1200"/>
            </a:lvl5pPr>
            <a:lvl6pPr marL="1144097" indent="-228820" defTabSz="915278">
              <a:spcBef>
                <a:spcPct val="20000"/>
              </a:spcBef>
              <a:buFont typeface="Arial" panose="020B0604020202020204" pitchFamily="34" charset="0"/>
              <a:buChar char="•"/>
              <a:defRPr sz="2000"/>
            </a:lvl6pPr>
            <a:lvl7pPr marL="1144097" indent="-228820" defTabSz="915278">
              <a:spcBef>
                <a:spcPct val="20000"/>
              </a:spcBef>
              <a:buFont typeface="Arial" panose="020B0604020202020204" pitchFamily="34" charset="0"/>
              <a:buChar char="•"/>
              <a:defRPr sz="2000"/>
            </a:lvl7pPr>
            <a:lvl8pPr marL="1144097" indent="-228820" defTabSz="915278">
              <a:spcBef>
                <a:spcPct val="20000"/>
              </a:spcBef>
              <a:buFont typeface="Arial" panose="020B0604020202020204" pitchFamily="34" charset="0"/>
              <a:buChar char="•"/>
              <a:defRPr sz="2000"/>
            </a:lvl8pPr>
            <a:lvl9pPr marL="1144097" indent="-228820" defTabSz="915278">
              <a:spcBef>
                <a:spcPct val="20000"/>
              </a:spcBef>
              <a:buFont typeface="Arial" panose="020B0604020202020204" pitchFamily="34" charset="0"/>
              <a:buChar char="•"/>
              <a:defRPr sz="2000"/>
            </a:lvl9pPr>
          </a:lstStyle>
          <a:p>
            <a:pPr lvl="1">
              <a:defRPr/>
            </a:pPr>
            <a:r>
              <a:rPr lang="en-US" sz="1100" dirty="0">
                <a:solidFill>
                  <a:prstClr val="black"/>
                </a:solidFill>
                <a:latin typeface="Calibri" panose="020F0502020204030204"/>
              </a:rPr>
              <a:t>xxx</a:t>
            </a:r>
          </a:p>
        </p:txBody>
      </p:sp>
      <p:sp>
        <p:nvSpPr>
          <p:cNvPr id="45" name="Content Placeholder 2">
            <a:extLst>
              <a:ext uri="{FF2B5EF4-FFF2-40B4-BE49-F238E27FC236}">
                <a16:creationId xmlns:a16="http://schemas.microsoft.com/office/drawing/2014/main" id="{A1AC02A5-799F-4758-9943-D66CA45BB7F2}"/>
              </a:ext>
            </a:extLst>
          </p:cNvPr>
          <p:cNvSpPr txBox="1">
            <a:spLocks/>
          </p:cNvSpPr>
          <p:nvPr/>
        </p:nvSpPr>
        <p:spPr bwMode="gray">
          <a:xfrm>
            <a:off x="4724408" y="4790045"/>
            <a:ext cx="2566015" cy="1404997"/>
          </a:xfrm>
          <a:prstGeom prst="rect">
            <a:avLst/>
          </a:prstGeom>
          <a:solidFill>
            <a:schemeClr val="accent2">
              <a:lumMod val="20000"/>
              <a:lumOff val="80000"/>
              <a:alpha val="30196"/>
            </a:schemeClr>
          </a:solidFill>
        </p:spPr>
        <p:txBody>
          <a:bodyPr vert="horz" wrap="square" lIns="91440" tIns="91440" rIns="91440" bIns="91440" rtlCol="0" anchor="t">
            <a:noAutofit/>
          </a:bodyPr>
          <a:lstStyle>
            <a:defPPr>
              <a:defRPr lang="en-US"/>
            </a:defPPr>
            <a:lvl1pPr marL="343228" indent="-343228" defTabSz="915278">
              <a:lnSpc>
                <a:spcPct val="95000"/>
              </a:lnSpc>
              <a:spcBef>
                <a:spcPts val="1201"/>
              </a:spcBef>
              <a:spcAft>
                <a:spcPts val="400"/>
              </a:spcAft>
              <a:buClr>
                <a:schemeClr val="accent1"/>
              </a:buClr>
              <a:buFont typeface="+mj-lt"/>
              <a:buAutoNum type="arabicParenR"/>
              <a:defRPr sz="2199">
                <a:solidFill>
                  <a:schemeClr val="accent1"/>
                </a:solidFill>
              </a:defRPr>
            </a:lvl1pPr>
            <a:lvl2pPr marL="285750" lvl="1" indent="-285750" defTabSz="915278">
              <a:lnSpc>
                <a:spcPct val="90000"/>
              </a:lnSpc>
              <a:spcBef>
                <a:spcPts val="200"/>
              </a:spcBef>
              <a:spcAft>
                <a:spcPts val="400"/>
              </a:spcAft>
              <a:buClr>
                <a:schemeClr val="accent1"/>
              </a:buClr>
              <a:buFont typeface="Wingdings" panose="05000000000000000000" pitchFamily="2" charset="2"/>
              <a:buChar char="§"/>
              <a:defRPr sz="1200"/>
            </a:lvl2pPr>
            <a:lvl3pPr marL="800866" indent="-228820" defTabSz="915278">
              <a:lnSpc>
                <a:spcPct val="85000"/>
              </a:lnSpc>
              <a:spcBef>
                <a:spcPts val="200"/>
              </a:spcBef>
              <a:spcAft>
                <a:spcPts val="400"/>
              </a:spcAft>
              <a:buClr>
                <a:schemeClr val="tx1">
                  <a:lumMod val="65000"/>
                  <a:lumOff val="35000"/>
                </a:schemeClr>
              </a:buClr>
              <a:buFont typeface="Wingdings" panose="05000000000000000000" pitchFamily="2" charset="2"/>
              <a:buChar char="§"/>
              <a:defRPr sz="1600"/>
            </a:lvl3pPr>
            <a:lvl4pPr marL="1029687" indent="-228820" defTabSz="915278">
              <a:lnSpc>
                <a:spcPct val="85000"/>
              </a:lnSpc>
              <a:spcBef>
                <a:spcPts val="200"/>
              </a:spcBef>
              <a:spcAft>
                <a:spcPts val="400"/>
              </a:spcAft>
              <a:buClr>
                <a:schemeClr val="tx1">
                  <a:lumMod val="65000"/>
                  <a:lumOff val="35000"/>
                </a:schemeClr>
              </a:buClr>
              <a:buFont typeface="Wingdings" panose="05000000000000000000" pitchFamily="2" charset="2"/>
              <a:buChar char="§"/>
              <a:defRPr sz="1400"/>
            </a:lvl4pPr>
            <a:lvl5pPr marL="1258501" marR="0" indent="-228820" defTabSz="915278" fontAlgn="auto">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sz="1200"/>
            </a:lvl5pPr>
            <a:lvl6pPr marL="1144097" indent="-228820" defTabSz="915278">
              <a:spcBef>
                <a:spcPct val="20000"/>
              </a:spcBef>
              <a:buFont typeface="Arial" panose="020B0604020202020204" pitchFamily="34" charset="0"/>
              <a:buChar char="•"/>
              <a:defRPr sz="2000"/>
            </a:lvl6pPr>
            <a:lvl7pPr marL="1144097" indent="-228820" defTabSz="915278">
              <a:spcBef>
                <a:spcPct val="20000"/>
              </a:spcBef>
              <a:buFont typeface="Arial" panose="020B0604020202020204" pitchFamily="34" charset="0"/>
              <a:buChar char="•"/>
              <a:defRPr sz="2000"/>
            </a:lvl7pPr>
            <a:lvl8pPr marL="1144097" indent="-228820" defTabSz="915278">
              <a:spcBef>
                <a:spcPct val="20000"/>
              </a:spcBef>
              <a:buFont typeface="Arial" panose="020B0604020202020204" pitchFamily="34" charset="0"/>
              <a:buChar char="•"/>
              <a:defRPr sz="2000"/>
            </a:lvl8pPr>
            <a:lvl9pPr marL="1144097" indent="-228820" defTabSz="915278">
              <a:spcBef>
                <a:spcPct val="20000"/>
              </a:spcBef>
              <a:buFont typeface="Arial" panose="020B0604020202020204" pitchFamily="34" charset="0"/>
              <a:buChar char="•"/>
              <a:defRPr sz="2000"/>
            </a:lvl9pPr>
          </a:lstStyle>
          <a:p>
            <a:pPr lvl="1">
              <a:defRPr/>
            </a:pPr>
            <a:r>
              <a:rPr lang="en-US" sz="1100" dirty="0">
                <a:solidFill>
                  <a:prstClr val="black"/>
                </a:solidFill>
                <a:latin typeface="Calibri" panose="020F0502020204030204"/>
              </a:rPr>
              <a:t>xxx</a:t>
            </a:r>
          </a:p>
        </p:txBody>
      </p:sp>
      <p:sp>
        <p:nvSpPr>
          <p:cNvPr id="46" name="Content Placeholder 2">
            <a:extLst>
              <a:ext uri="{FF2B5EF4-FFF2-40B4-BE49-F238E27FC236}">
                <a16:creationId xmlns:a16="http://schemas.microsoft.com/office/drawing/2014/main" id="{AAE60D17-4454-48A7-84E4-DBA4CD96DBD8}"/>
              </a:ext>
            </a:extLst>
          </p:cNvPr>
          <p:cNvSpPr txBox="1">
            <a:spLocks/>
          </p:cNvSpPr>
          <p:nvPr/>
        </p:nvSpPr>
        <p:spPr bwMode="gray">
          <a:xfrm>
            <a:off x="7807698" y="4816983"/>
            <a:ext cx="2666526" cy="1404997"/>
          </a:xfrm>
          <a:prstGeom prst="rect">
            <a:avLst/>
          </a:prstGeom>
          <a:solidFill>
            <a:schemeClr val="accent3">
              <a:lumMod val="20000"/>
              <a:lumOff val="80000"/>
              <a:alpha val="30196"/>
            </a:schemeClr>
          </a:solidFill>
        </p:spPr>
        <p:txBody>
          <a:bodyPr vert="horz" wrap="square" lIns="91440" tIns="91440" rIns="91440" bIns="91440" rtlCol="0" anchor="t">
            <a:noAutofit/>
          </a:bodyPr>
          <a:lstStyle>
            <a:defPPr>
              <a:defRPr lang="en-US"/>
            </a:defPPr>
            <a:lvl1pPr marL="343228" indent="-343228" defTabSz="915278">
              <a:lnSpc>
                <a:spcPct val="95000"/>
              </a:lnSpc>
              <a:spcBef>
                <a:spcPts val="1201"/>
              </a:spcBef>
              <a:spcAft>
                <a:spcPts val="400"/>
              </a:spcAft>
              <a:buClr>
                <a:schemeClr val="accent1"/>
              </a:buClr>
              <a:buFont typeface="+mj-lt"/>
              <a:buAutoNum type="arabicParenR"/>
              <a:defRPr sz="2199">
                <a:solidFill>
                  <a:schemeClr val="accent1"/>
                </a:solidFill>
              </a:defRPr>
            </a:lvl1pPr>
            <a:lvl2pPr marL="285750" lvl="1" indent="-285750" defTabSz="915278">
              <a:lnSpc>
                <a:spcPct val="90000"/>
              </a:lnSpc>
              <a:spcBef>
                <a:spcPts val="200"/>
              </a:spcBef>
              <a:spcAft>
                <a:spcPts val="400"/>
              </a:spcAft>
              <a:buClr>
                <a:schemeClr val="accent1"/>
              </a:buClr>
              <a:buFont typeface="Wingdings" panose="05000000000000000000" pitchFamily="2" charset="2"/>
              <a:buChar char="§"/>
              <a:defRPr sz="1200"/>
            </a:lvl2pPr>
            <a:lvl3pPr marL="800866" indent="-228820" defTabSz="915278">
              <a:lnSpc>
                <a:spcPct val="85000"/>
              </a:lnSpc>
              <a:spcBef>
                <a:spcPts val="200"/>
              </a:spcBef>
              <a:spcAft>
                <a:spcPts val="400"/>
              </a:spcAft>
              <a:buClr>
                <a:schemeClr val="tx1">
                  <a:lumMod val="65000"/>
                  <a:lumOff val="35000"/>
                </a:schemeClr>
              </a:buClr>
              <a:buFont typeface="Wingdings" panose="05000000000000000000" pitchFamily="2" charset="2"/>
              <a:buChar char="§"/>
              <a:defRPr sz="1600"/>
            </a:lvl3pPr>
            <a:lvl4pPr marL="1029687" indent="-228820" defTabSz="915278">
              <a:lnSpc>
                <a:spcPct val="85000"/>
              </a:lnSpc>
              <a:spcBef>
                <a:spcPts val="200"/>
              </a:spcBef>
              <a:spcAft>
                <a:spcPts val="400"/>
              </a:spcAft>
              <a:buClr>
                <a:schemeClr val="tx1">
                  <a:lumMod val="65000"/>
                  <a:lumOff val="35000"/>
                </a:schemeClr>
              </a:buClr>
              <a:buFont typeface="Wingdings" panose="05000000000000000000" pitchFamily="2" charset="2"/>
              <a:buChar char="§"/>
              <a:defRPr sz="1400"/>
            </a:lvl4pPr>
            <a:lvl5pPr marL="1258501" marR="0" indent="-228820" defTabSz="915278" fontAlgn="auto">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sz="1200"/>
            </a:lvl5pPr>
            <a:lvl6pPr marL="1144097" indent="-228820" defTabSz="915278">
              <a:spcBef>
                <a:spcPct val="20000"/>
              </a:spcBef>
              <a:buFont typeface="Arial" panose="020B0604020202020204" pitchFamily="34" charset="0"/>
              <a:buChar char="•"/>
              <a:defRPr sz="2000"/>
            </a:lvl6pPr>
            <a:lvl7pPr marL="1144097" indent="-228820" defTabSz="915278">
              <a:spcBef>
                <a:spcPct val="20000"/>
              </a:spcBef>
              <a:buFont typeface="Arial" panose="020B0604020202020204" pitchFamily="34" charset="0"/>
              <a:buChar char="•"/>
              <a:defRPr sz="2000"/>
            </a:lvl7pPr>
            <a:lvl8pPr marL="1144097" indent="-228820" defTabSz="915278">
              <a:spcBef>
                <a:spcPct val="20000"/>
              </a:spcBef>
              <a:buFont typeface="Arial" panose="020B0604020202020204" pitchFamily="34" charset="0"/>
              <a:buChar char="•"/>
              <a:defRPr sz="2000"/>
            </a:lvl8pPr>
            <a:lvl9pPr marL="1144097" indent="-228820" defTabSz="915278">
              <a:spcBef>
                <a:spcPct val="20000"/>
              </a:spcBef>
              <a:buFont typeface="Arial" panose="020B0604020202020204" pitchFamily="34" charset="0"/>
              <a:buChar char="•"/>
              <a:defRPr sz="2000"/>
            </a:lvl9pPr>
          </a:lstStyle>
          <a:p>
            <a:pPr lvl="1">
              <a:defRPr/>
            </a:pPr>
            <a:r>
              <a:rPr lang="en-US" sz="1100" dirty="0">
                <a:solidFill>
                  <a:prstClr val="black"/>
                </a:solidFill>
                <a:latin typeface="Calibri" panose="020F0502020204030204"/>
              </a:rPr>
              <a:t>xxx</a:t>
            </a:r>
          </a:p>
        </p:txBody>
      </p:sp>
    </p:spTree>
    <p:extLst>
      <p:ext uri="{BB962C8B-B14F-4D97-AF65-F5344CB8AC3E}">
        <p14:creationId xmlns:p14="http://schemas.microsoft.com/office/powerpoint/2010/main" val="1562460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Challenges with managing change</a:t>
            </a:r>
            <a:endParaRPr lang="en-JP"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27" name="Text Placeholder 2">
            <a:extLst>
              <a:ext uri="{FF2B5EF4-FFF2-40B4-BE49-F238E27FC236}">
                <a16:creationId xmlns:a16="http://schemas.microsoft.com/office/drawing/2014/main" id="{0456D770-3193-4544-BFA3-6090C5D1112E}"/>
              </a:ext>
            </a:extLst>
          </p:cNvPr>
          <p:cNvSpPr txBox="1">
            <a:spLocks/>
          </p:cNvSpPr>
          <p:nvPr/>
        </p:nvSpPr>
        <p:spPr bwMode="gray">
          <a:xfrm>
            <a:off x="433137" y="1318121"/>
            <a:ext cx="11436844" cy="365126"/>
          </a:xfrm>
          <a:prstGeom prst="rect">
            <a:avLst/>
          </a:prstGeom>
        </p:spPr>
        <p:txBody>
          <a:bodyPr vert="horz" wrap="square" lIns="91521" tIns="45761" rIns="91521" bIns="45761" rtlCol="0" anchor="t">
            <a:noAutofit/>
          </a:bodyPr>
          <a:lstStyle>
            <a:lvl1pPr marL="0" indent="0" algn="l" defTabSz="915278" rtl="0" eaLnBrk="1" latinLnBrk="0" hangingPunct="1">
              <a:lnSpc>
                <a:spcPct val="95000"/>
              </a:lnSpc>
              <a:spcBef>
                <a:spcPts val="0"/>
              </a:spcBef>
              <a:spcAft>
                <a:spcPts val="0"/>
              </a:spcAft>
              <a:buClr>
                <a:schemeClr val="accent1"/>
              </a:buClr>
              <a:buFont typeface="Wingdings" panose="05000000000000000000" pitchFamily="2" charset="2"/>
              <a:buNone/>
              <a:defRPr sz="1800" b="0" kern="1200">
                <a:solidFill>
                  <a:schemeClr val="accent1"/>
                </a:solidFill>
                <a:latin typeface="+mn-lt"/>
                <a:ea typeface="+mn-ea"/>
                <a:cs typeface="+mn-cs"/>
              </a:defRPr>
            </a:lvl1pPr>
            <a:lvl2pPr marL="457640" indent="0" algn="l" defTabSz="915278" rtl="0" eaLnBrk="1" latinLnBrk="0" hangingPunct="1">
              <a:lnSpc>
                <a:spcPct val="90000"/>
              </a:lnSpc>
              <a:spcBef>
                <a:spcPts val="200"/>
              </a:spcBef>
              <a:spcAft>
                <a:spcPts val="400"/>
              </a:spcAft>
              <a:buClr>
                <a:schemeClr val="tx1">
                  <a:lumMod val="65000"/>
                  <a:lumOff val="35000"/>
                </a:schemeClr>
              </a:buClr>
              <a:buFont typeface="Wingdings" panose="05000000000000000000" pitchFamily="2" charset="2"/>
              <a:buNone/>
              <a:defRPr sz="2000" b="1" kern="1200">
                <a:solidFill>
                  <a:schemeClr val="tx1"/>
                </a:solidFill>
                <a:latin typeface="+mn-lt"/>
                <a:ea typeface="+mn-ea"/>
                <a:cs typeface="+mn-cs"/>
              </a:defRPr>
            </a:lvl2pPr>
            <a:lvl3pPr marL="915278" indent="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None/>
              <a:defRPr sz="1900" b="1" kern="1200">
                <a:solidFill>
                  <a:schemeClr val="tx1"/>
                </a:solidFill>
                <a:latin typeface="+mn-lt"/>
                <a:ea typeface="+mn-ea"/>
                <a:cs typeface="+mn-cs"/>
              </a:defRPr>
            </a:lvl3pPr>
            <a:lvl4pPr marL="1372913" indent="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None/>
              <a:defRPr sz="1600" b="1" kern="1200">
                <a:solidFill>
                  <a:schemeClr val="tx1"/>
                </a:solidFill>
                <a:latin typeface="+mn-lt"/>
                <a:ea typeface="+mn-ea"/>
                <a:cs typeface="+mn-cs"/>
              </a:defRPr>
            </a:lvl4pPr>
            <a:lvl5pPr marL="1830553" marR="0" indent="0" algn="l" defTabSz="915278" rtl="0" eaLnBrk="1" fontAlgn="auto" latinLnBrk="0" hangingPunct="1">
              <a:lnSpc>
                <a:spcPct val="85000"/>
              </a:lnSpc>
              <a:spcBef>
                <a:spcPts val="200"/>
              </a:spcBef>
              <a:spcAft>
                <a:spcPts val="400"/>
              </a:spcAft>
              <a:buClr>
                <a:schemeClr val="tx1">
                  <a:lumMod val="65000"/>
                  <a:lumOff val="35000"/>
                </a:schemeClr>
              </a:buClr>
              <a:buSzTx/>
              <a:buFont typeface="Wingdings" panose="05000000000000000000" pitchFamily="2" charset="2"/>
              <a:buNone/>
              <a:tabLst/>
              <a:defRPr lang="en-US" sz="1600" b="1" kern="1200">
                <a:solidFill>
                  <a:schemeClr val="tx1"/>
                </a:solidFill>
                <a:latin typeface="+mn-lt"/>
                <a:ea typeface="+mn-ea"/>
                <a:cs typeface="+mn-cs"/>
              </a:defRPr>
            </a:lvl5pPr>
            <a:lvl6pPr marL="2288190" indent="0" algn="l" defTabSz="915278"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6pPr>
            <a:lvl7pPr marL="2745828" indent="0" algn="l" defTabSz="915278"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7pPr>
            <a:lvl8pPr marL="3203466" indent="0" algn="l" defTabSz="915278"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8pPr>
            <a:lvl9pPr marL="3661103" indent="0" algn="l" defTabSz="915278"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9pPr>
          </a:lstStyle>
          <a:p>
            <a:pPr>
              <a:buClr>
                <a:srgbClr val="0067C5"/>
              </a:buClr>
            </a:pPr>
            <a:r>
              <a:rPr lang="en-US" sz="1400" dirty="0">
                <a:solidFill>
                  <a:schemeClr val="tx1"/>
                </a:solidFill>
              </a:rPr>
              <a:t>We have taken into consideration the unique aspects of ENTITY A’s business and culture, and </a:t>
            </a:r>
            <a:r>
              <a:rPr lang="en-US" sz="1400">
                <a:solidFill>
                  <a:schemeClr val="tx1"/>
                </a:solidFill>
              </a:rPr>
              <a:t>recognised</a:t>
            </a:r>
            <a:r>
              <a:rPr lang="en-US" sz="1400" dirty="0">
                <a:solidFill>
                  <a:schemeClr val="tx1"/>
                </a:solidFill>
              </a:rPr>
              <a:t> challenges with managing change. </a:t>
            </a:r>
          </a:p>
        </p:txBody>
      </p:sp>
      <p:grpSp>
        <p:nvGrpSpPr>
          <p:cNvPr id="18" name="Group 21">
            <a:extLst>
              <a:ext uri="{FF2B5EF4-FFF2-40B4-BE49-F238E27FC236}">
                <a16:creationId xmlns:a16="http://schemas.microsoft.com/office/drawing/2014/main" id="{97CAA86F-8AF4-4A0D-A409-37081902578F}"/>
              </a:ext>
            </a:extLst>
          </p:cNvPr>
          <p:cNvGrpSpPr>
            <a:grpSpLocks/>
          </p:cNvGrpSpPr>
          <p:nvPr/>
        </p:nvGrpSpPr>
        <p:grpSpPr bwMode="auto">
          <a:xfrm>
            <a:off x="551383" y="1971918"/>
            <a:ext cx="11318597" cy="3360087"/>
            <a:chOff x="1360" y="1058"/>
            <a:chExt cx="2949" cy="2736"/>
          </a:xfrm>
        </p:grpSpPr>
        <p:sp>
          <p:nvSpPr>
            <p:cNvPr id="19" name="Rectangle 18">
              <a:extLst>
                <a:ext uri="{FF2B5EF4-FFF2-40B4-BE49-F238E27FC236}">
                  <a16:creationId xmlns:a16="http://schemas.microsoft.com/office/drawing/2014/main" id="{0819A631-FA18-466B-962D-8F774BA3C8A7}"/>
                </a:ext>
              </a:extLst>
            </p:cNvPr>
            <p:cNvSpPr>
              <a:spLocks noChangeArrowheads="1"/>
            </p:cNvSpPr>
            <p:nvPr/>
          </p:nvSpPr>
          <p:spPr bwMode="auto">
            <a:xfrm>
              <a:off x="2178" y="2930"/>
              <a:ext cx="2131" cy="864"/>
            </a:xfrm>
            <a:prstGeom prst="rect">
              <a:avLst/>
            </a:prstGeom>
            <a:solidFill>
              <a:schemeClr val="accent3"/>
            </a:solidFill>
            <a:ln w="6350">
              <a:noFill/>
              <a:miter lim="800000"/>
              <a:headEnd/>
              <a:tailEnd/>
            </a:ln>
            <a:effectLst/>
          </p:spPr>
          <p:txBody>
            <a:bodyPr wrap="square" lIns="72000" tIns="72000" rIns="72000" bIns="72000" anchor="t"/>
            <a:lstStyle/>
            <a:p>
              <a:pPr marL="177800" marR="0" lvl="0" indent="-177800" defTabSz="915216" eaLnBrk="0" fontAlgn="auto" latinLnBrk="0" hangingPunct="0">
                <a:lnSpc>
                  <a:spcPct val="100000"/>
                </a:lnSpc>
                <a:spcBef>
                  <a:spcPts val="100"/>
                </a:spcBef>
                <a:spcAft>
                  <a:spcPts val="100"/>
                </a:spcAft>
                <a:buClr>
                  <a:prstClr val="white"/>
                </a:buClr>
                <a:buSzTx/>
                <a:buFontTx/>
                <a:buNone/>
                <a:tabLst/>
                <a:defRPr/>
              </a:pPr>
              <a:r>
                <a:rPr kumimoji="0" lang="en-US" sz="1100" b="1" i="0" u="none" strike="noStrike" kern="0" cap="none" spc="0" normalizeH="0" baseline="0" noProof="0" dirty="0">
                  <a:ln>
                    <a:noFill/>
                  </a:ln>
                  <a:solidFill>
                    <a:prstClr val="white"/>
                  </a:solidFill>
                  <a:effectLst/>
                  <a:uLnTx/>
                  <a:uFillTx/>
                </a:rPr>
                <a:t>Technology</a:t>
              </a:r>
            </a:p>
            <a:p>
              <a:pPr marL="177800" marR="0" lvl="0" indent="-177800" defTabSz="915216" eaLnBrk="0" fontAlgn="auto" latinLnBrk="0" hangingPunct="0">
                <a:lnSpc>
                  <a:spcPct val="100000"/>
                </a:lnSpc>
                <a:spcBef>
                  <a:spcPts val="100"/>
                </a:spcBef>
                <a:spcAft>
                  <a:spcPts val="100"/>
                </a:spcAft>
                <a:buClr>
                  <a:prstClr val="white"/>
                </a:buClr>
                <a:buSzTx/>
                <a:buFont typeface="Wingdings" panose="05000000000000000000" pitchFamily="2" charset="2"/>
                <a:buChar char="§"/>
                <a:tabLst/>
                <a:defRPr/>
              </a:pPr>
              <a:r>
                <a:rPr kumimoji="0" lang="en-US" sz="1100" b="0" i="0" u="none" strike="noStrike" kern="0" cap="none" spc="0" normalizeH="0" baseline="0" noProof="0" dirty="0">
                  <a:ln>
                    <a:noFill/>
                  </a:ln>
                  <a:solidFill>
                    <a:schemeClr val="bg1"/>
                  </a:solidFill>
                  <a:effectLst/>
                  <a:uLnTx/>
                  <a:uFillTx/>
                </a:rPr>
                <a:t>XXX</a:t>
              </a:r>
            </a:p>
          </p:txBody>
        </p:sp>
        <p:sp>
          <p:nvSpPr>
            <p:cNvPr id="20" name="Rectangle 19">
              <a:extLst>
                <a:ext uri="{FF2B5EF4-FFF2-40B4-BE49-F238E27FC236}">
                  <a16:creationId xmlns:a16="http://schemas.microsoft.com/office/drawing/2014/main" id="{4D642643-0636-4B0A-B6DD-3B71800911CF}"/>
                </a:ext>
              </a:extLst>
            </p:cNvPr>
            <p:cNvSpPr>
              <a:spLocks noChangeArrowheads="1"/>
            </p:cNvSpPr>
            <p:nvPr/>
          </p:nvSpPr>
          <p:spPr bwMode="auto">
            <a:xfrm>
              <a:off x="1360" y="1058"/>
              <a:ext cx="2110" cy="827"/>
            </a:xfrm>
            <a:prstGeom prst="rect">
              <a:avLst/>
            </a:prstGeom>
            <a:solidFill>
              <a:schemeClr val="tx2"/>
            </a:solidFill>
            <a:ln w="6350">
              <a:noFill/>
              <a:miter lim="800000"/>
              <a:headEnd/>
              <a:tailEnd/>
            </a:ln>
            <a:effectLst/>
          </p:spPr>
          <p:txBody>
            <a:bodyPr wrap="square" lIns="72000" tIns="72000" rIns="72000" bIns="72000" anchor="t"/>
            <a:lstStyle/>
            <a:p>
              <a:pPr marL="177800" marR="0" lvl="0" indent="-177800" defTabSz="915216" eaLnBrk="0" fontAlgn="auto" latinLnBrk="0" hangingPunct="0">
                <a:lnSpc>
                  <a:spcPct val="100000"/>
                </a:lnSpc>
                <a:spcBef>
                  <a:spcPts val="100"/>
                </a:spcBef>
                <a:spcAft>
                  <a:spcPts val="100"/>
                </a:spcAft>
                <a:buClrTx/>
                <a:buSzTx/>
                <a:buFontTx/>
                <a:buNone/>
                <a:tabLst/>
                <a:defRPr/>
              </a:pPr>
              <a:r>
                <a:rPr kumimoji="0" lang="en-US" sz="1100" b="1" i="0" u="none" strike="noStrike" kern="0" cap="none" spc="0" normalizeH="0" baseline="0" noProof="0" dirty="0">
                  <a:ln>
                    <a:noFill/>
                  </a:ln>
                  <a:solidFill>
                    <a:prstClr val="white"/>
                  </a:solidFill>
                  <a:effectLst/>
                  <a:uLnTx/>
                  <a:uFillTx/>
                </a:rPr>
                <a:t>Organisation</a:t>
              </a:r>
            </a:p>
            <a:p>
              <a:pPr marL="177800" marR="0" lvl="0" indent="-177800" defTabSz="915216" eaLnBrk="0" fontAlgn="auto" latinLnBrk="0" hangingPunct="0">
                <a:lnSpc>
                  <a:spcPct val="100000"/>
                </a:lnSpc>
                <a:spcBef>
                  <a:spcPts val="100"/>
                </a:spcBef>
                <a:spcAft>
                  <a:spcPts val="100"/>
                </a:spcAft>
                <a:buClrTx/>
                <a:buSzTx/>
                <a:buFont typeface="Wingdings" panose="05000000000000000000" pitchFamily="2" charset="2"/>
                <a:buChar char="§"/>
                <a:tabLst/>
                <a:defRPr/>
              </a:pPr>
              <a:r>
                <a:rPr kumimoji="0" lang="en-US" sz="1100" b="0" i="0" u="none" strike="noStrike" kern="0" cap="none" spc="0" normalizeH="0" baseline="0" noProof="0" dirty="0">
                  <a:ln>
                    <a:noFill/>
                  </a:ln>
                  <a:solidFill>
                    <a:prstClr val="white"/>
                  </a:solidFill>
                  <a:effectLst/>
                  <a:uLnTx/>
                  <a:uFillTx/>
                </a:rPr>
                <a:t>XXX</a:t>
              </a:r>
            </a:p>
          </p:txBody>
        </p:sp>
        <p:sp>
          <p:nvSpPr>
            <p:cNvPr id="21" name="Rectangle 20">
              <a:extLst>
                <a:ext uri="{FF2B5EF4-FFF2-40B4-BE49-F238E27FC236}">
                  <a16:creationId xmlns:a16="http://schemas.microsoft.com/office/drawing/2014/main" id="{0B77228C-CADF-4B45-B8FD-CC6C915B58C3}"/>
                </a:ext>
              </a:extLst>
            </p:cNvPr>
            <p:cNvSpPr>
              <a:spLocks noChangeArrowheads="1"/>
            </p:cNvSpPr>
            <p:nvPr/>
          </p:nvSpPr>
          <p:spPr bwMode="auto">
            <a:xfrm>
              <a:off x="3503" y="1058"/>
              <a:ext cx="806" cy="1784"/>
            </a:xfrm>
            <a:prstGeom prst="rect">
              <a:avLst/>
            </a:prstGeom>
            <a:solidFill>
              <a:schemeClr val="accent4"/>
            </a:solidFill>
            <a:ln w="6350">
              <a:noFill/>
              <a:miter lim="800000"/>
              <a:headEnd/>
              <a:tailEnd/>
            </a:ln>
            <a:effectLst/>
          </p:spPr>
          <p:txBody>
            <a:bodyPr wrap="square" lIns="72000" tIns="72000" rIns="72000" bIns="72000" anchor="t"/>
            <a:lstStyle/>
            <a:p>
              <a:pPr marL="177800" marR="0" lvl="0" indent="-177800" defTabSz="915216" eaLnBrk="0" fontAlgn="auto" latinLnBrk="0" hangingPunct="0">
                <a:lnSpc>
                  <a:spcPct val="100000"/>
                </a:lnSpc>
                <a:spcBef>
                  <a:spcPts val="100"/>
                </a:spcBef>
                <a:spcAft>
                  <a:spcPts val="100"/>
                </a:spcAft>
                <a:buClr>
                  <a:prstClr val="black"/>
                </a:buClr>
                <a:buSzTx/>
                <a:buFontTx/>
                <a:buNone/>
                <a:tabLst/>
                <a:defRPr/>
              </a:pPr>
              <a:r>
                <a:rPr kumimoji="0" lang="en-US" sz="1100" b="1" i="0" u="none" strike="noStrike" kern="0" cap="none" spc="0" normalizeH="0" baseline="0" noProof="0" dirty="0">
                  <a:ln>
                    <a:noFill/>
                  </a:ln>
                  <a:solidFill>
                    <a:prstClr val="white"/>
                  </a:solidFill>
                  <a:effectLst/>
                  <a:uLnTx/>
                  <a:uFillTx/>
                </a:rPr>
                <a:t>Process</a:t>
              </a:r>
            </a:p>
            <a:p>
              <a:pPr marL="177800" marR="0" lvl="0" indent="-177800" defTabSz="915216" eaLnBrk="0" fontAlgn="auto" latinLnBrk="0" hangingPunct="0">
                <a:lnSpc>
                  <a:spcPct val="100000"/>
                </a:lnSpc>
                <a:spcBef>
                  <a:spcPts val="100"/>
                </a:spcBef>
                <a:spcAft>
                  <a:spcPts val="100"/>
                </a:spcAft>
                <a:buClr>
                  <a:prstClr val="white"/>
                </a:buClr>
                <a:buSzTx/>
                <a:buFont typeface="Wingdings" panose="05000000000000000000" pitchFamily="2" charset="2"/>
                <a:buChar char="§"/>
                <a:tabLst/>
                <a:defRPr/>
              </a:pPr>
              <a:r>
                <a:rPr kumimoji="0" lang="en-US" sz="1100" b="0" i="0" u="none" strike="noStrike" kern="0" cap="none" spc="0" normalizeH="0" baseline="0" noProof="0" dirty="0">
                  <a:ln>
                    <a:noFill/>
                  </a:ln>
                  <a:solidFill>
                    <a:prstClr val="white"/>
                  </a:solidFill>
                  <a:effectLst/>
                  <a:uLnTx/>
                  <a:uFillTx/>
                </a:rPr>
                <a:t>XXX</a:t>
              </a:r>
            </a:p>
          </p:txBody>
        </p:sp>
        <p:sp>
          <p:nvSpPr>
            <p:cNvPr id="22" name="Rectangle 21">
              <a:extLst>
                <a:ext uri="{FF2B5EF4-FFF2-40B4-BE49-F238E27FC236}">
                  <a16:creationId xmlns:a16="http://schemas.microsoft.com/office/drawing/2014/main" id="{C4A4582F-5C4E-46C8-A05F-390C113D50E6}"/>
                </a:ext>
              </a:extLst>
            </p:cNvPr>
            <p:cNvSpPr>
              <a:spLocks noChangeArrowheads="1"/>
            </p:cNvSpPr>
            <p:nvPr/>
          </p:nvSpPr>
          <p:spPr bwMode="auto">
            <a:xfrm>
              <a:off x="1360" y="1978"/>
              <a:ext cx="785" cy="1816"/>
            </a:xfrm>
            <a:prstGeom prst="rect">
              <a:avLst/>
            </a:prstGeom>
            <a:solidFill>
              <a:schemeClr val="accent1"/>
            </a:solidFill>
            <a:ln w="6350">
              <a:noFill/>
              <a:miter lim="800000"/>
              <a:headEnd/>
              <a:tailEnd/>
            </a:ln>
            <a:effectLst/>
          </p:spPr>
          <p:txBody>
            <a:bodyPr wrap="square" lIns="72000" tIns="72000" rIns="72000" bIns="72000" anchor="t"/>
            <a:lstStyle/>
            <a:p>
              <a:pPr marL="177800" marR="0" lvl="0" indent="-177800" defTabSz="915216" eaLnBrk="0" fontAlgn="auto" latinLnBrk="0" hangingPunct="0">
                <a:lnSpc>
                  <a:spcPct val="100000"/>
                </a:lnSpc>
                <a:spcBef>
                  <a:spcPts val="100"/>
                </a:spcBef>
                <a:spcAft>
                  <a:spcPts val="100"/>
                </a:spcAft>
                <a:buClr>
                  <a:prstClr val="black"/>
                </a:buClr>
                <a:buSzTx/>
                <a:buFontTx/>
                <a:buNone/>
                <a:tabLst/>
                <a:defRPr/>
              </a:pPr>
              <a:r>
                <a:rPr kumimoji="0" lang="en-US" sz="1100" b="1" i="0" u="none" strike="noStrike" kern="0" cap="none" spc="0" normalizeH="0" baseline="0" noProof="0" dirty="0">
                  <a:ln>
                    <a:noFill/>
                  </a:ln>
                  <a:solidFill>
                    <a:schemeClr val="bg1"/>
                  </a:solidFill>
                  <a:effectLst/>
                  <a:uLnTx/>
                  <a:uFillTx/>
                </a:rPr>
                <a:t>Leadership</a:t>
              </a:r>
            </a:p>
            <a:p>
              <a:pPr marL="177800" marR="0" lvl="0" indent="-177800" defTabSz="915216" eaLnBrk="0" fontAlgn="auto" latinLnBrk="0" hangingPunct="0">
                <a:lnSpc>
                  <a:spcPct val="100000"/>
                </a:lnSpc>
                <a:spcBef>
                  <a:spcPts val="100"/>
                </a:spcBef>
                <a:spcAft>
                  <a:spcPts val="100"/>
                </a:spcAft>
                <a:buClr>
                  <a:schemeClr val="bg1"/>
                </a:buClr>
                <a:buSzTx/>
                <a:buFont typeface="Wingdings" panose="05000000000000000000" pitchFamily="2" charset="2"/>
                <a:buChar char="§"/>
                <a:tabLst/>
                <a:defRPr/>
              </a:pPr>
              <a:r>
                <a:rPr kumimoji="0" lang="en-US" sz="1100" b="0" i="0" u="none" strike="noStrike" kern="0" cap="none" spc="0" normalizeH="0" baseline="0" noProof="0" dirty="0">
                  <a:ln>
                    <a:noFill/>
                  </a:ln>
                  <a:solidFill>
                    <a:schemeClr val="bg1"/>
                  </a:solidFill>
                  <a:effectLst/>
                  <a:uLnTx/>
                  <a:uFillTx/>
                </a:rPr>
                <a:t>XXX</a:t>
              </a:r>
            </a:p>
          </p:txBody>
        </p:sp>
        <p:sp>
          <p:nvSpPr>
            <p:cNvPr id="23" name="Rectangle 22">
              <a:extLst>
                <a:ext uri="{FF2B5EF4-FFF2-40B4-BE49-F238E27FC236}">
                  <a16:creationId xmlns:a16="http://schemas.microsoft.com/office/drawing/2014/main" id="{23EE5E42-AF89-4DD9-B975-7C4175364A93}"/>
                </a:ext>
              </a:extLst>
            </p:cNvPr>
            <p:cNvSpPr>
              <a:spLocks noChangeArrowheads="1"/>
            </p:cNvSpPr>
            <p:nvPr/>
          </p:nvSpPr>
          <p:spPr bwMode="auto">
            <a:xfrm>
              <a:off x="2178" y="1978"/>
              <a:ext cx="1292" cy="864"/>
            </a:xfrm>
            <a:prstGeom prst="rect">
              <a:avLst/>
            </a:prstGeom>
            <a:solidFill>
              <a:schemeClr val="accent2"/>
            </a:solidFill>
            <a:ln w="6350">
              <a:noFill/>
              <a:miter lim="800000"/>
              <a:headEnd/>
              <a:tailEnd/>
            </a:ln>
            <a:effectLst/>
          </p:spPr>
          <p:txBody>
            <a:bodyPr wrap="square" lIns="72000" tIns="72000" rIns="72000" bIns="72000" anchor="t"/>
            <a:lstStyle/>
            <a:p>
              <a:pPr marL="177800" marR="0" lvl="0" indent="-177800" defTabSz="915216" eaLnBrk="0" fontAlgn="auto" latinLnBrk="0" hangingPunct="0">
                <a:lnSpc>
                  <a:spcPct val="100000"/>
                </a:lnSpc>
                <a:spcBef>
                  <a:spcPts val="100"/>
                </a:spcBef>
                <a:spcAft>
                  <a:spcPts val="100"/>
                </a:spcAft>
                <a:buClrTx/>
                <a:buSzTx/>
                <a:buFontTx/>
                <a:buNone/>
                <a:tabLst/>
                <a:defRPr/>
              </a:pPr>
              <a:r>
                <a:rPr kumimoji="0" lang="en-US" sz="1100" b="1" i="0" u="none" strike="noStrike" kern="0" cap="none" spc="0" normalizeH="0" baseline="0" noProof="0" dirty="0">
                  <a:ln>
                    <a:noFill/>
                  </a:ln>
                  <a:solidFill>
                    <a:prstClr val="white"/>
                  </a:solidFill>
                  <a:effectLst/>
                  <a:uLnTx/>
                  <a:uFillTx/>
                </a:rPr>
                <a:t>People &amp; Skills</a:t>
              </a:r>
            </a:p>
            <a:p>
              <a:pPr marL="177800" marR="0" lvl="0" indent="-177800" defTabSz="915216" eaLnBrk="0" fontAlgn="auto" latinLnBrk="0" hangingPunct="0">
                <a:lnSpc>
                  <a:spcPct val="100000"/>
                </a:lnSpc>
                <a:spcBef>
                  <a:spcPts val="100"/>
                </a:spcBef>
                <a:spcAft>
                  <a:spcPts val="100"/>
                </a:spcAft>
                <a:buClrTx/>
                <a:buSzTx/>
                <a:buFont typeface="Wingdings" panose="05000000000000000000" pitchFamily="2" charset="2"/>
                <a:buChar char="§"/>
                <a:tabLst/>
                <a:defRPr/>
              </a:pPr>
              <a:r>
                <a:rPr kumimoji="0" lang="en-US" sz="1100" b="0" i="0" u="none" strike="noStrike" kern="0" cap="none" spc="0" normalizeH="0" baseline="0" noProof="0" dirty="0">
                  <a:ln>
                    <a:noFill/>
                  </a:ln>
                  <a:solidFill>
                    <a:prstClr val="white"/>
                  </a:solidFill>
                  <a:effectLst/>
                  <a:uLnTx/>
                  <a:uFillTx/>
                </a:rPr>
                <a:t>XXX</a:t>
              </a:r>
            </a:p>
          </p:txBody>
        </p:sp>
      </p:grpSp>
    </p:spTree>
    <p:extLst>
      <p:ext uri="{BB962C8B-B14F-4D97-AF65-F5344CB8AC3E}">
        <p14:creationId xmlns:p14="http://schemas.microsoft.com/office/powerpoint/2010/main" val="10994212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1446550"/>
          </a:xfrm>
          <a:prstGeom prst="rect">
            <a:avLst/>
          </a:prstGeom>
          <a:noFill/>
        </p:spPr>
        <p:txBody>
          <a:bodyPr wrap="square" rtlCol="0">
            <a:spAutoFit/>
          </a:bodyPr>
          <a:lstStyle/>
          <a:p>
            <a:r>
              <a:rPr lang="en-US" sz="4400" dirty="0">
                <a:solidFill>
                  <a:srgbClr val="7E38AB"/>
                </a:solidFill>
                <a:latin typeface="+mj-lt"/>
              </a:rPr>
              <a:t>The change programme is rooted in a change management framework</a:t>
            </a:r>
            <a:endParaRPr lang="en-JP"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12" name="Rounded Rectangle 7">
            <a:extLst>
              <a:ext uri="{FF2B5EF4-FFF2-40B4-BE49-F238E27FC236}">
                <a16:creationId xmlns:a16="http://schemas.microsoft.com/office/drawing/2014/main" id="{D1BDB58A-19C7-4829-A4EB-FA1ECFD7FA63}"/>
              </a:ext>
            </a:extLst>
          </p:cNvPr>
          <p:cNvSpPr/>
          <p:nvPr/>
        </p:nvSpPr>
        <p:spPr>
          <a:xfrm>
            <a:off x="551384" y="2064439"/>
            <a:ext cx="11318597" cy="1214597"/>
          </a:xfrm>
          <a:prstGeom prst="roundRect">
            <a:avLst>
              <a:gd name="adj" fmla="val 5787"/>
            </a:avLst>
          </a:prstGeom>
          <a:solidFill>
            <a:srgbClr val="FFFFFF"/>
          </a:solidFill>
          <a:ln w="25400" cap="flat" cmpd="sng" algn="ctr">
            <a:solidFill>
              <a:schemeClr val="accent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rgbClr val="000000"/>
              </a:solidFill>
              <a:effectLst/>
              <a:uLnTx/>
              <a:uFillTx/>
            </a:endParaRPr>
          </a:p>
        </p:txBody>
      </p:sp>
      <p:sp>
        <p:nvSpPr>
          <p:cNvPr id="13" name="TextBox 12">
            <a:extLst>
              <a:ext uri="{FF2B5EF4-FFF2-40B4-BE49-F238E27FC236}">
                <a16:creationId xmlns:a16="http://schemas.microsoft.com/office/drawing/2014/main" id="{6B39F0E2-6CCC-427C-9085-7B75423A4890}"/>
              </a:ext>
            </a:extLst>
          </p:cNvPr>
          <p:cNvSpPr txBox="1"/>
          <p:nvPr/>
        </p:nvSpPr>
        <p:spPr>
          <a:xfrm>
            <a:off x="1671637" y="-521765"/>
            <a:ext cx="4728666" cy="447556"/>
          </a:xfrm>
          <a:prstGeom prst="roundRect">
            <a:avLst>
              <a:gd name="adj" fmla="val 6761"/>
            </a:avLst>
          </a:prstGeom>
          <a:noFill/>
        </p:spPr>
        <p:txBody>
          <a:bodyPr wrap="square" rtlCol="0">
            <a:spAutoFit/>
          </a:bodyPr>
          <a:lstStyle/>
          <a:p>
            <a:pPr marL="0" marR="0" lvl="0" indent="0" defTabSz="91521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a:ln>
                  <a:noFill/>
                </a:ln>
                <a:effectLst/>
                <a:uLnTx/>
                <a:uFillTx/>
              </a:rPr>
              <a:t>Change Strategy &amp; Leadership Engagement </a:t>
            </a:r>
          </a:p>
          <a:p>
            <a:pPr marL="0" marR="0" lvl="0" indent="0" defTabSz="915216"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effectLst/>
              <a:uLnTx/>
              <a:uFillTx/>
            </a:endParaRPr>
          </a:p>
        </p:txBody>
      </p:sp>
      <p:sp>
        <p:nvSpPr>
          <p:cNvPr id="14" name="Rounded Rectangle 9">
            <a:extLst>
              <a:ext uri="{FF2B5EF4-FFF2-40B4-BE49-F238E27FC236}">
                <a16:creationId xmlns:a16="http://schemas.microsoft.com/office/drawing/2014/main" id="{7E9BB328-B525-44E0-B8F6-AFFAC5CF2B38}"/>
              </a:ext>
            </a:extLst>
          </p:cNvPr>
          <p:cNvSpPr/>
          <p:nvPr/>
        </p:nvSpPr>
        <p:spPr>
          <a:xfrm>
            <a:off x="9005278" y="3494779"/>
            <a:ext cx="2856179" cy="2791483"/>
          </a:xfrm>
          <a:prstGeom prst="roundRect">
            <a:avLst>
              <a:gd name="adj" fmla="val 3172"/>
            </a:avLst>
          </a:prstGeom>
          <a:solidFill>
            <a:srgbClr val="FFFFFF"/>
          </a:solidFill>
          <a:ln w="25400" cap="flat" cmpd="sng" algn="ctr">
            <a:solidFill>
              <a:schemeClr val="accent4"/>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rgbClr val="000000"/>
              </a:solidFill>
              <a:effectLst/>
              <a:uLnTx/>
              <a:uFillTx/>
            </a:endParaRPr>
          </a:p>
        </p:txBody>
      </p:sp>
      <p:sp>
        <p:nvSpPr>
          <p:cNvPr id="15" name="Rounded Rectangle 10">
            <a:extLst>
              <a:ext uri="{FF2B5EF4-FFF2-40B4-BE49-F238E27FC236}">
                <a16:creationId xmlns:a16="http://schemas.microsoft.com/office/drawing/2014/main" id="{49B777DA-F388-4FE3-9C8F-5259CDD6C530}"/>
              </a:ext>
            </a:extLst>
          </p:cNvPr>
          <p:cNvSpPr/>
          <p:nvPr/>
        </p:nvSpPr>
        <p:spPr>
          <a:xfrm>
            <a:off x="4030951" y="5499652"/>
            <a:ext cx="4861840" cy="786726"/>
          </a:xfrm>
          <a:prstGeom prst="roundRect">
            <a:avLst>
              <a:gd name="adj" fmla="val 4612"/>
            </a:avLst>
          </a:prstGeom>
          <a:solidFill>
            <a:srgbClr val="FFFFFF"/>
          </a:solidFill>
          <a:ln w="25400" cap="flat" cmpd="sng" algn="ctr">
            <a:solidFill>
              <a:schemeClr val="accent3"/>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rgbClr val="000000"/>
              </a:solidFill>
              <a:effectLst/>
              <a:uLnTx/>
              <a:uFillTx/>
            </a:endParaRPr>
          </a:p>
        </p:txBody>
      </p:sp>
      <p:sp>
        <p:nvSpPr>
          <p:cNvPr id="16" name="TextBox 15">
            <a:extLst>
              <a:ext uri="{FF2B5EF4-FFF2-40B4-BE49-F238E27FC236}">
                <a16:creationId xmlns:a16="http://schemas.microsoft.com/office/drawing/2014/main" id="{FEB25E7D-2803-49C4-8AA8-081822F295BE}"/>
              </a:ext>
            </a:extLst>
          </p:cNvPr>
          <p:cNvSpPr txBox="1"/>
          <p:nvPr/>
        </p:nvSpPr>
        <p:spPr>
          <a:xfrm>
            <a:off x="9005277" y="3545813"/>
            <a:ext cx="2779355" cy="2462213"/>
          </a:xfrm>
          <a:prstGeom prst="rect">
            <a:avLst/>
          </a:prstGeom>
          <a:noFill/>
          <a:ln>
            <a:noFill/>
          </a:ln>
        </p:spPr>
        <p:txBody>
          <a:bodyPr wrap="square" rtlCol="0">
            <a:spAutoFit/>
          </a:bodyPr>
          <a:lstStyle/>
          <a:p>
            <a:pPr marL="0" marR="0" lvl="0" indent="0" defTabSz="91521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effectLst/>
                <a:uLnTx/>
                <a:uFillTx/>
              </a:rPr>
              <a:t>Business readiness</a:t>
            </a:r>
          </a:p>
          <a:p>
            <a:pPr marL="0" marR="0" lvl="0" indent="0" defTabSz="91521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effectLst/>
                <a:uLnTx/>
                <a:uFillTx/>
              </a:rPr>
              <a:t>Change impacts: </a:t>
            </a:r>
            <a:r>
              <a:rPr kumimoji="0" lang="en-US" sz="1100" b="0" i="0" u="none" strike="noStrike" kern="0" cap="none" spc="0" normalizeH="0" baseline="0" noProof="0" dirty="0">
                <a:ln>
                  <a:noFill/>
                </a:ln>
                <a:effectLst/>
                <a:uLnTx/>
                <a:uFillTx/>
              </a:rPr>
              <a:t>Development of a comprehensive picture of major stakeholder impacts &amp; areas of resistance</a:t>
            </a:r>
          </a:p>
          <a:p>
            <a:pPr marL="0" marR="0" lvl="0" indent="0" defTabSz="915216"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effectLst/>
              <a:uLnTx/>
              <a:uFillTx/>
            </a:endParaRPr>
          </a:p>
          <a:p>
            <a:pPr marL="0" marR="0" lvl="0" indent="0" defTabSz="91521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effectLst/>
                <a:uLnTx/>
                <a:uFillTx/>
              </a:rPr>
              <a:t>Knowledge transfer: </a:t>
            </a:r>
            <a:r>
              <a:rPr kumimoji="0" lang="en-US" sz="1100" b="0" i="0" u="none" strike="noStrike" kern="0" cap="none" spc="0" normalizeH="0" baseline="0" noProof="0" dirty="0">
                <a:ln>
                  <a:noFill/>
                </a:ln>
                <a:effectLst/>
                <a:uLnTx/>
                <a:uFillTx/>
              </a:rPr>
              <a:t>Establishment of a regular cadence to share information with key stakeholders as part of a transition plan</a:t>
            </a:r>
          </a:p>
          <a:p>
            <a:pPr marL="0" marR="0" lvl="0" indent="0" defTabSz="915216"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effectLst/>
              <a:uLnTx/>
              <a:uFillTx/>
            </a:endParaRPr>
          </a:p>
          <a:p>
            <a:pPr marL="0" marR="0" lvl="0" indent="0" defTabSz="91521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effectLst/>
                <a:uLnTx/>
                <a:uFillTx/>
              </a:rPr>
              <a:t>Training and support: </a:t>
            </a:r>
            <a:r>
              <a:rPr kumimoji="0" lang="en-US" sz="1100" b="0" i="0" u="none" strike="noStrike" kern="0" cap="none" spc="0" normalizeH="0" baseline="0" noProof="0" dirty="0">
                <a:ln>
                  <a:noFill/>
                </a:ln>
                <a:effectLst/>
                <a:uLnTx/>
                <a:uFillTx/>
              </a:rPr>
              <a:t>Enablement of individuals affected by the change through training and support so that they become capable in the new ways of working and any new skills required</a:t>
            </a:r>
            <a:endParaRPr kumimoji="0" lang="en-US" sz="1100" b="1" i="0" u="none" strike="noStrike" kern="0" cap="none" spc="0" normalizeH="0" baseline="0" noProof="0" dirty="0">
              <a:ln>
                <a:noFill/>
              </a:ln>
              <a:effectLst/>
              <a:uLnTx/>
              <a:uFillTx/>
            </a:endParaRPr>
          </a:p>
        </p:txBody>
      </p:sp>
      <p:sp>
        <p:nvSpPr>
          <p:cNvPr id="17" name="TextBox 16">
            <a:extLst>
              <a:ext uri="{FF2B5EF4-FFF2-40B4-BE49-F238E27FC236}">
                <a16:creationId xmlns:a16="http://schemas.microsoft.com/office/drawing/2014/main" id="{92D6F7C3-0920-4123-8AEC-CC6BF5C7DA43}"/>
              </a:ext>
            </a:extLst>
          </p:cNvPr>
          <p:cNvSpPr txBox="1"/>
          <p:nvPr/>
        </p:nvSpPr>
        <p:spPr>
          <a:xfrm>
            <a:off x="4079776" y="5575036"/>
            <a:ext cx="4752528" cy="600164"/>
          </a:xfrm>
          <a:prstGeom prst="rect">
            <a:avLst/>
          </a:prstGeom>
          <a:noFill/>
          <a:ln>
            <a:noFill/>
          </a:ln>
        </p:spPr>
        <p:txBody>
          <a:bodyPr wrap="square" rtlCol="0">
            <a:spAutoFit/>
          </a:bodyPr>
          <a:lstStyle/>
          <a:p>
            <a:pPr marL="0" marR="0" lvl="0" indent="0" defTabSz="91521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effectLst/>
                <a:uLnTx/>
                <a:uFillTx/>
              </a:rPr>
              <a:t>Measurement</a:t>
            </a:r>
          </a:p>
          <a:p>
            <a:pPr marL="0" marR="0" lvl="0" indent="0" defTabSz="91521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effectLst/>
                <a:uLnTx/>
                <a:uFillTx/>
              </a:rPr>
              <a:t>Change measurement:</a:t>
            </a:r>
            <a:r>
              <a:rPr kumimoji="0" lang="en-US" sz="1100" b="0" i="0" u="none" strike="noStrike" kern="0" cap="none" spc="0" normalizeH="0" baseline="0" noProof="0" dirty="0">
                <a:ln>
                  <a:noFill/>
                </a:ln>
                <a:effectLst/>
                <a:uLnTx/>
                <a:uFillTx/>
              </a:rPr>
              <a:t> Development and adherence to KPIs that track whether users are ready, willing and able to adopt change</a:t>
            </a:r>
          </a:p>
        </p:txBody>
      </p:sp>
      <p:sp>
        <p:nvSpPr>
          <p:cNvPr id="24" name="Rounded Rectangle 16">
            <a:extLst>
              <a:ext uri="{FF2B5EF4-FFF2-40B4-BE49-F238E27FC236}">
                <a16:creationId xmlns:a16="http://schemas.microsoft.com/office/drawing/2014/main" id="{1B1466A7-A0B8-4BC3-9A53-3DB830C89B83}"/>
              </a:ext>
            </a:extLst>
          </p:cNvPr>
          <p:cNvSpPr/>
          <p:nvPr/>
        </p:nvSpPr>
        <p:spPr>
          <a:xfrm>
            <a:off x="551382" y="3494779"/>
            <a:ext cx="3147936" cy="2791483"/>
          </a:xfrm>
          <a:prstGeom prst="roundRect">
            <a:avLst>
              <a:gd name="adj" fmla="val 3830"/>
            </a:avLst>
          </a:prstGeom>
          <a:noFill/>
          <a:ln w="25400" cap="flat" cmpd="sng" algn="ctr">
            <a:solidFill>
              <a:schemeClr val="accent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rgbClr val="FFFFFF"/>
              </a:solidFill>
              <a:effectLst/>
              <a:uLnTx/>
              <a:uFillTx/>
            </a:endParaRPr>
          </a:p>
        </p:txBody>
      </p:sp>
      <p:sp>
        <p:nvSpPr>
          <p:cNvPr id="26" name="Rectangle 25">
            <a:extLst>
              <a:ext uri="{FF2B5EF4-FFF2-40B4-BE49-F238E27FC236}">
                <a16:creationId xmlns:a16="http://schemas.microsoft.com/office/drawing/2014/main" id="{38B2682B-61D5-48BC-A27C-8D196F8FCCF7}"/>
              </a:ext>
            </a:extLst>
          </p:cNvPr>
          <p:cNvSpPr/>
          <p:nvPr/>
        </p:nvSpPr>
        <p:spPr>
          <a:xfrm>
            <a:off x="556035" y="2103699"/>
            <a:ext cx="11228597" cy="1169551"/>
          </a:xfrm>
          <a:prstGeom prst="rect">
            <a:avLst/>
          </a:prstGeom>
          <a:ln>
            <a:noFill/>
          </a:ln>
        </p:spPr>
        <p:txBody>
          <a:bodyPr wrap="square">
            <a:spAutoFit/>
          </a:bodyPr>
          <a:lstStyle/>
          <a:p>
            <a:pPr marL="0" marR="0" lvl="0" indent="0" defTabSz="915216" eaLnBrk="1" fontAlgn="auto" latinLnBrk="0" hangingPunct="1">
              <a:lnSpc>
                <a:spcPct val="100000"/>
              </a:lnSpc>
              <a:spcBef>
                <a:spcPts val="0"/>
              </a:spcBef>
              <a:spcAft>
                <a:spcPts val="600"/>
              </a:spcAft>
              <a:buClrTx/>
              <a:buSzTx/>
              <a:buFontTx/>
              <a:buNone/>
              <a:tabLst/>
              <a:defRPr/>
            </a:pPr>
            <a:r>
              <a:rPr kumimoji="0" lang="en-US" sz="1200" b="1" i="0" u="none" strike="noStrike" kern="0" cap="none" spc="0" normalizeH="0" baseline="0" noProof="0" dirty="0">
                <a:ln>
                  <a:noFill/>
                </a:ln>
                <a:effectLst/>
                <a:uLnTx/>
                <a:uFillTx/>
              </a:rPr>
              <a:t>Change strategy and leadership engagement </a:t>
            </a:r>
          </a:p>
          <a:p>
            <a:pPr marL="0" marR="0" lvl="0" indent="0" defTabSz="915216" eaLnBrk="1" fontAlgn="auto" latinLnBrk="0" hangingPunct="1">
              <a:lnSpc>
                <a:spcPct val="100000"/>
              </a:lnSpc>
              <a:spcBef>
                <a:spcPts val="0"/>
              </a:spcBef>
              <a:spcAft>
                <a:spcPts val="600"/>
              </a:spcAft>
              <a:buClrTx/>
              <a:buSzTx/>
              <a:buFontTx/>
              <a:buNone/>
              <a:tabLst/>
              <a:defRPr/>
            </a:pPr>
            <a:r>
              <a:rPr kumimoji="0" lang="en-US" sz="1200" b="1" i="0" u="none" strike="noStrike" kern="0" cap="none" spc="0" normalizeH="0" baseline="0" noProof="0" dirty="0">
                <a:ln>
                  <a:noFill/>
                </a:ln>
                <a:effectLst/>
                <a:uLnTx/>
                <a:uFillTx/>
              </a:rPr>
              <a:t>Change strategy: </a:t>
            </a:r>
            <a:r>
              <a:rPr kumimoji="0" lang="en-US" sz="1200" b="0" i="0" u="none" strike="noStrike" kern="0" cap="none" spc="0" normalizeH="0" baseline="0" noProof="0" dirty="0">
                <a:ln>
                  <a:noFill/>
                </a:ln>
                <a:effectLst/>
                <a:uLnTx/>
                <a:uFillTx/>
              </a:rPr>
              <a:t>Establishment of the strategies and plans to facilitate the transition to the future state and mitigate deployment risks; continuous refinement and improvement of plans and activities based on learnings and insights from measurement activities</a:t>
            </a:r>
          </a:p>
          <a:p>
            <a:pPr marL="0" marR="0" lvl="0" indent="0" defTabSz="915216" eaLnBrk="1" fontAlgn="auto" latinLnBrk="0" hangingPunct="1">
              <a:lnSpc>
                <a:spcPct val="100000"/>
              </a:lnSpc>
              <a:spcBef>
                <a:spcPts val="0"/>
              </a:spcBef>
              <a:spcAft>
                <a:spcPts val="600"/>
              </a:spcAft>
              <a:buClrTx/>
              <a:buSzTx/>
              <a:buFontTx/>
              <a:buNone/>
              <a:tabLst/>
              <a:defRPr/>
            </a:pPr>
            <a:r>
              <a:rPr kumimoji="0" lang="en-US" sz="1200" b="1" i="0" u="none" strike="noStrike" kern="0" cap="none" spc="0" normalizeH="0" baseline="0" noProof="0" dirty="0">
                <a:ln>
                  <a:noFill/>
                </a:ln>
                <a:effectLst/>
                <a:uLnTx/>
                <a:uFillTx/>
              </a:rPr>
              <a:t>Leadership engagement</a:t>
            </a:r>
            <a:r>
              <a:rPr kumimoji="0" lang="en-US" sz="1200" b="0" i="0" u="none" strike="noStrike" kern="0" cap="none" spc="0" normalizeH="0" baseline="0" noProof="0" dirty="0">
                <a:ln>
                  <a:noFill/>
                </a:ln>
                <a:effectLst/>
                <a:uLnTx/>
                <a:uFillTx/>
              </a:rPr>
              <a:t>: Alignment of leadership to the </a:t>
            </a:r>
            <a:r>
              <a:rPr lang="en-US" sz="1200" kern="0"/>
              <a:t>Transformation </a:t>
            </a:r>
            <a:r>
              <a:rPr kumimoji="0" lang="en-US" sz="1200" b="0" i="0" u="none" strike="noStrike" kern="0" cap="none" spc="0" normalizeH="0" baseline="0" noProof="0" dirty="0">
                <a:ln>
                  <a:noFill/>
                </a:ln>
                <a:effectLst/>
                <a:uLnTx/>
                <a:uFillTx/>
              </a:rPr>
              <a:t>vision and behaviors required to actively lead and sponsor the change; supported by a structured cadence of engagement, enabling two-way communication, input and alignment of future state cultural values, mindsets and critical behaviors to the new ways of working</a:t>
            </a:r>
          </a:p>
        </p:txBody>
      </p:sp>
      <p:sp>
        <p:nvSpPr>
          <p:cNvPr id="28" name="TextBox 27">
            <a:extLst>
              <a:ext uri="{FF2B5EF4-FFF2-40B4-BE49-F238E27FC236}">
                <a16:creationId xmlns:a16="http://schemas.microsoft.com/office/drawing/2014/main" id="{00342001-B291-4541-A970-0E4787CA73A0}"/>
              </a:ext>
            </a:extLst>
          </p:cNvPr>
          <p:cNvSpPr txBox="1"/>
          <p:nvPr/>
        </p:nvSpPr>
        <p:spPr>
          <a:xfrm>
            <a:off x="551381" y="3514776"/>
            <a:ext cx="3099112" cy="2616101"/>
          </a:xfrm>
          <a:prstGeom prst="rect">
            <a:avLst/>
          </a:prstGeom>
          <a:noFill/>
          <a:ln>
            <a:noFill/>
          </a:ln>
        </p:spPr>
        <p:txBody>
          <a:bodyPr wrap="square" rtlCol="0">
            <a:spAutoFit/>
          </a:bodyPr>
          <a:lstStyle/>
          <a:p>
            <a:pPr marL="0" marR="0" lvl="0" indent="0" defTabSz="915216" eaLnBrk="1" fontAlgn="auto" latinLnBrk="0" hangingPunct="1">
              <a:lnSpc>
                <a:spcPct val="100000"/>
              </a:lnSpc>
              <a:spcBef>
                <a:spcPts val="0"/>
              </a:spcBef>
              <a:buClrTx/>
              <a:buSzTx/>
              <a:buFontTx/>
              <a:buNone/>
              <a:tabLst/>
              <a:defRPr/>
            </a:pPr>
            <a:r>
              <a:rPr kumimoji="0" lang="en-US" sz="1100" b="1" i="0" u="none" strike="noStrike" kern="0" cap="none" spc="0" normalizeH="0" baseline="0" noProof="0" dirty="0">
                <a:ln>
                  <a:noFill/>
                </a:ln>
                <a:effectLst/>
                <a:uLnTx/>
                <a:uFillTx/>
              </a:rPr>
              <a:t>Business engagement </a:t>
            </a:r>
          </a:p>
          <a:p>
            <a:pPr marL="0" marR="0" lvl="0" indent="0" defTabSz="915216" eaLnBrk="1" fontAlgn="auto" latinLnBrk="0" hangingPunct="1">
              <a:lnSpc>
                <a:spcPct val="100000"/>
              </a:lnSpc>
              <a:spcBef>
                <a:spcPts val="0"/>
              </a:spcBef>
              <a:spcAft>
                <a:spcPts val="600"/>
              </a:spcAft>
              <a:buClrTx/>
              <a:buSzTx/>
              <a:buFontTx/>
              <a:buNone/>
              <a:tabLst/>
              <a:defRPr/>
            </a:pPr>
            <a:r>
              <a:rPr kumimoji="0" lang="en-US" sz="1100" b="1" i="0" u="none" strike="noStrike" kern="0" cap="none" spc="0" normalizeH="0" baseline="0" noProof="0" dirty="0">
                <a:ln>
                  <a:noFill/>
                </a:ln>
                <a:effectLst/>
                <a:uLnTx/>
                <a:uFillTx/>
              </a:rPr>
              <a:t>Communications: </a:t>
            </a:r>
            <a:r>
              <a:rPr kumimoji="0" lang="en-US" sz="1100" b="0" i="0" u="none" strike="noStrike" kern="0" cap="none" spc="0" normalizeH="0" baseline="0" noProof="0" dirty="0">
                <a:ln>
                  <a:noFill/>
                </a:ln>
                <a:effectLst/>
                <a:uLnTx/>
                <a:uFillTx/>
              </a:rPr>
              <a:t>Engagement and effective communication to impacted stakeholders – from xxx</a:t>
            </a:r>
          </a:p>
          <a:p>
            <a:pPr marL="0" marR="0" lvl="0" indent="0" defTabSz="915216" eaLnBrk="1" fontAlgn="auto" latinLnBrk="0" hangingPunct="1">
              <a:lnSpc>
                <a:spcPct val="100000"/>
              </a:lnSpc>
              <a:spcBef>
                <a:spcPts val="0"/>
              </a:spcBef>
              <a:buClrTx/>
              <a:buSzTx/>
              <a:buFontTx/>
              <a:buNone/>
              <a:tabLst/>
              <a:defRPr/>
            </a:pPr>
            <a:r>
              <a:rPr kumimoji="0" lang="en-US" sz="1100" b="1" i="0" u="none" strike="noStrike" kern="0" cap="none" spc="0" normalizeH="0" baseline="0" noProof="0" dirty="0">
                <a:ln>
                  <a:noFill/>
                </a:ln>
                <a:effectLst/>
                <a:uLnTx/>
                <a:uFillTx/>
              </a:rPr>
              <a:t>Stakeholder engagement and analysis</a:t>
            </a:r>
            <a:r>
              <a:rPr kumimoji="0" lang="en-US" sz="1100" b="0" i="0" u="none" strike="noStrike" kern="0" cap="none" spc="0" normalizeH="0" baseline="0" noProof="0" dirty="0">
                <a:ln>
                  <a:noFill/>
                </a:ln>
                <a:effectLst/>
                <a:uLnTx/>
                <a:uFillTx/>
              </a:rPr>
              <a:t>: </a:t>
            </a:r>
          </a:p>
          <a:p>
            <a:pPr marL="0" marR="0" lvl="0" indent="0" defTabSz="915216" eaLnBrk="1" fontAlgn="auto" latinLnBrk="0" hangingPunct="1">
              <a:lnSpc>
                <a:spcPct val="100000"/>
              </a:lnSpc>
              <a:spcBef>
                <a:spcPts val="0"/>
              </a:spcBef>
              <a:spcAft>
                <a:spcPts val="600"/>
              </a:spcAft>
              <a:buClrTx/>
              <a:buSzTx/>
              <a:buFontTx/>
              <a:buNone/>
              <a:tabLst/>
              <a:defRPr/>
            </a:pPr>
            <a:r>
              <a:rPr kumimoji="0" lang="en-US" sz="1100" b="0" i="0" u="none" strike="noStrike" kern="0" cap="none" spc="0" normalizeH="0" baseline="0" noProof="0" dirty="0">
                <a:ln>
                  <a:noFill/>
                </a:ln>
                <a:effectLst/>
                <a:uLnTx/>
                <a:uFillTx/>
              </a:rPr>
              <a:t>Identification of the required business engagement and business readiness needs to support stakeholder engagement efforts based on the number and types of impacts and stakeholder groups</a:t>
            </a:r>
          </a:p>
          <a:p>
            <a:pPr marL="0" marR="0" lvl="0" indent="0" defTabSz="915216" eaLnBrk="1" fontAlgn="auto" latinLnBrk="0" hangingPunct="1">
              <a:lnSpc>
                <a:spcPct val="100000"/>
              </a:lnSpc>
              <a:spcBef>
                <a:spcPts val="0"/>
              </a:spcBef>
              <a:spcAft>
                <a:spcPts val="600"/>
              </a:spcAft>
              <a:buClrTx/>
              <a:buSzTx/>
              <a:buFontTx/>
              <a:buNone/>
              <a:tabLst/>
              <a:defRPr/>
            </a:pPr>
            <a:r>
              <a:rPr kumimoji="0" lang="en-US" sz="1100" b="1" i="0" u="none" strike="noStrike" kern="0" cap="none" spc="0" normalizeH="0" baseline="0" noProof="0" dirty="0">
                <a:ln>
                  <a:noFill/>
                </a:ln>
                <a:effectLst/>
                <a:uLnTx/>
                <a:uFillTx/>
              </a:rPr>
              <a:t>Change network</a:t>
            </a:r>
            <a:r>
              <a:rPr kumimoji="0" lang="en-US" sz="1100" b="0" i="0" u="none" strike="noStrike" kern="0" cap="none" spc="0" normalizeH="0" baseline="0" noProof="0" dirty="0">
                <a:ln>
                  <a:noFill/>
                </a:ln>
                <a:effectLst/>
                <a:uLnTx/>
                <a:uFillTx/>
              </a:rPr>
              <a:t>: Creation of a group of employees at various levels who provide advice, activities, two-way communication and support to increase likelihood of engagement across ENTITY A</a:t>
            </a:r>
          </a:p>
        </p:txBody>
      </p:sp>
      <p:pic>
        <p:nvPicPr>
          <p:cNvPr id="29" name="Picture 28">
            <a:extLst>
              <a:ext uri="{FF2B5EF4-FFF2-40B4-BE49-F238E27FC236}">
                <a16:creationId xmlns:a16="http://schemas.microsoft.com/office/drawing/2014/main" id="{5C0FABD6-3A31-4E86-AD84-88DEC6E87D59}"/>
              </a:ext>
            </a:extLst>
          </p:cNvPr>
          <p:cNvPicPr>
            <a:picLocks noChangeAspect="1"/>
          </p:cNvPicPr>
          <p:nvPr/>
        </p:nvPicPr>
        <p:blipFill>
          <a:blip r:embed="rId2"/>
          <a:stretch>
            <a:fillRect/>
          </a:stretch>
        </p:blipFill>
        <p:spPr>
          <a:xfrm>
            <a:off x="3811805" y="3514776"/>
            <a:ext cx="5120376" cy="1828586"/>
          </a:xfrm>
          <a:prstGeom prst="rect">
            <a:avLst/>
          </a:prstGeom>
        </p:spPr>
      </p:pic>
    </p:spTree>
    <p:extLst>
      <p:ext uri="{BB962C8B-B14F-4D97-AF65-F5344CB8AC3E}">
        <p14:creationId xmlns:p14="http://schemas.microsoft.com/office/powerpoint/2010/main" val="3384800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Document control</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graphicFrame>
        <p:nvGraphicFramePr>
          <p:cNvPr id="7" name="Table 6">
            <a:extLst>
              <a:ext uri="{FF2B5EF4-FFF2-40B4-BE49-F238E27FC236}">
                <a16:creationId xmlns:a16="http://schemas.microsoft.com/office/drawing/2014/main" id="{8585BE5E-1492-4ABA-B343-4AC52DC5C923}"/>
              </a:ext>
            </a:extLst>
          </p:cNvPr>
          <p:cNvGraphicFramePr>
            <a:graphicFrameLocks noGrp="1"/>
          </p:cNvGraphicFramePr>
          <p:nvPr>
            <p:extLst>
              <p:ext uri="{D42A27DB-BD31-4B8C-83A1-F6EECF244321}">
                <p14:modId xmlns:p14="http://schemas.microsoft.com/office/powerpoint/2010/main" val="204464853"/>
              </p:ext>
            </p:extLst>
          </p:nvPr>
        </p:nvGraphicFramePr>
        <p:xfrm>
          <a:off x="623392" y="1538752"/>
          <a:ext cx="11161240" cy="1555251"/>
        </p:xfrm>
        <a:graphic>
          <a:graphicData uri="http://schemas.openxmlformats.org/drawingml/2006/table">
            <a:tbl>
              <a:tblPr/>
              <a:tblGrid>
                <a:gridCol w="1411502">
                  <a:extLst>
                    <a:ext uri="{9D8B030D-6E8A-4147-A177-3AD203B41FA5}">
                      <a16:colId xmlns:a16="http://schemas.microsoft.com/office/drawing/2014/main" val="20000"/>
                    </a:ext>
                  </a:extLst>
                </a:gridCol>
                <a:gridCol w="3828645">
                  <a:extLst>
                    <a:ext uri="{9D8B030D-6E8A-4147-A177-3AD203B41FA5}">
                      <a16:colId xmlns:a16="http://schemas.microsoft.com/office/drawing/2014/main" val="20001"/>
                    </a:ext>
                  </a:extLst>
                </a:gridCol>
                <a:gridCol w="1348368">
                  <a:extLst>
                    <a:ext uri="{9D8B030D-6E8A-4147-A177-3AD203B41FA5}">
                      <a16:colId xmlns:a16="http://schemas.microsoft.com/office/drawing/2014/main" val="20002"/>
                    </a:ext>
                  </a:extLst>
                </a:gridCol>
                <a:gridCol w="4572725">
                  <a:extLst>
                    <a:ext uri="{9D8B030D-6E8A-4147-A177-3AD203B41FA5}">
                      <a16:colId xmlns:a16="http://schemas.microsoft.com/office/drawing/2014/main" val="20003"/>
                    </a:ext>
                  </a:extLst>
                </a:gridCol>
              </a:tblGrid>
              <a:tr h="38123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bg1"/>
                          </a:solidFill>
                          <a:effectLst/>
                          <a:latin typeface="+mn-lt"/>
                          <a:cs typeface="Calibri" panose="020F0502020204030204" pitchFamily="34" charset="0"/>
                        </a:rPr>
                        <a:t>Document title</a:t>
                      </a:r>
                    </a:p>
                  </a:txBody>
                  <a:tcPr marL="91434" marR="91434" marT="45711" marB="45711"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lang="en-GB" sz="1200" dirty="0">
                          <a:latin typeface="+mn-lt"/>
                        </a:rPr>
                        <a:t>Change Management Strategy</a:t>
                      </a:r>
                    </a:p>
                  </a:txBody>
                  <a:tcPr marL="91434" marR="91434" marT="45711" marB="45711" anchor="ct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39622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bg1"/>
                          </a:solidFill>
                          <a:effectLst/>
                          <a:latin typeface="+mn-lt"/>
                          <a:cs typeface="Calibri" panose="020F0502020204030204" pitchFamily="34" charset="0"/>
                        </a:rPr>
                        <a:t>Document version</a:t>
                      </a:r>
                    </a:p>
                  </a:txBody>
                  <a:tcPr marL="91434" marR="91434" marT="45711" marB="4571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u="none" strike="noStrike" cap="none" normalizeH="0" baseline="0" noProof="0">
                          <a:ln>
                            <a:noFill/>
                          </a:ln>
                          <a:solidFill>
                            <a:schemeClr val="tx1"/>
                          </a:solidFill>
                          <a:effectLst/>
                          <a:latin typeface="+mn-lt"/>
                          <a:cs typeface="Calibri" panose="020F0502020204030204" pitchFamily="34" charset="0"/>
                        </a:rPr>
                        <a:t>Version 1.0</a:t>
                      </a:r>
                      <a:endParaRPr kumimoji="0" lang="en-GB" sz="1200" b="0" i="0" u="none" strike="noStrike" cap="none" normalizeH="0" baseline="0" noProof="0">
                        <a:ln>
                          <a:noFill/>
                        </a:ln>
                        <a:solidFill>
                          <a:schemeClr val="tx1"/>
                        </a:solidFill>
                        <a:effectLst/>
                        <a:latin typeface="+mn-lt"/>
                        <a:cs typeface="Calibri" panose="020F0502020204030204" pitchFamily="34" charset="0"/>
                      </a:endParaRPr>
                    </a:p>
                  </a:txBody>
                  <a:tcPr marL="91434" marR="91434" marT="45711" marB="45711"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32060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bg1"/>
                          </a:solidFill>
                          <a:effectLst/>
                          <a:latin typeface="+mn-lt"/>
                          <a:cs typeface="Calibri" panose="020F0502020204030204" pitchFamily="34" charset="0"/>
                        </a:rPr>
                        <a:t>Last updated</a:t>
                      </a:r>
                    </a:p>
                  </a:txBody>
                  <a:tcPr marL="91434" marR="91434" marT="45711" marB="4571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u="none" strike="noStrike" cap="none" normalizeH="0" baseline="0" noProof="0">
                          <a:ln>
                            <a:noFill/>
                          </a:ln>
                          <a:solidFill>
                            <a:schemeClr val="tx1"/>
                          </a:solidFill>
                          <a:effectLst/>
                          <a:latin typeface="+mn-lt"/>
                          <a:cs typeface="Calibri" panose="020F0502020204030204" pitchFamily="34" charset="0"/>
                        </a:rPr>
                        <a:t>21 January 2022</a:t>
                      </a:r>
                      <a:endParaRPr kumimoji="0" lang="en-GB" sz="1200" b="0" i="0" u="none" strike="noStrike" cap="none" normalizeH="0" baseline="0" noProof="0">
                        <a:ln>
                          <a:noFill/>
                        </a:ln>
                        <a:solidFill>
                          <a:schemeClr val="tx1"/>
                        </a:solidFill>
                        <a:effectLst/>
                        <a:latin typeface="+mn-lt"/>
                        <a:ea typeface="Times New Roman" pitchFamily="18" charset="0"/>
                        <a:cs typeface="Calibri" panose="020F0502020204030204" pitchFamily="34" charset="0"/>
                      </a:endParaRPr>
                    </a:p>
                  </a:txBody>
                  <a:tcPr marL="91434" marR="91434" marT="45711" marB="45711"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2"/>
                  </a:ext>
                </a:extLst>
              </a:tr>
              <a:tr h="41094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bg1"/>
                          </a:solidFill>
                          <a:effectLst/>
                          <a:latin typeface="+mn-lt"/>
                          <a:cs typeface="Calibri" panose="020F0502020204030204" pitchFamily="34" charset="0"/>
                        </a:rPr>
                        <a:t>Updated by</a:t>
                      </a:r>
                    </a:p>
                  </a:txBody>
                  <a:tcPr marL="91434" marR="91434" marT="45711" marB="45711" anchor="ctr" horzOverflow="overflow">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accent1"/>
                    </a:solidFill>
                  </a:tcPr>
                </a:tc>
                <a:tc>
                  <a:txBody>
                    <a:bodyPr/>
                    <a:lstStyle/>
                    <a:p>
                      <a:pPr marL="85725" marR="0" lvl="0" indent="-85725" algn="l" defTabSz="914400" rtl="0" eaLnBrk="1" fontAlgn="base" latinLnBrk="0" hangingPunct="1">
                        <a:lnSpc>
                          <a:spcPct val="100000"/>
                        </a:lnSpc>
                        <a:spcBef>
                          <a:spcPct val="0"/>
                        </a:spcBef>
                        <a:spcAft>
                          <a:spcPct val="0"/>
                        </a:spcAft>
                        <a:buClr>
                          <a:schemeClr val="accent2"/>
                        </a:buClr>
                        <a:buSzPct val="70000"/>
                        <a:buFont typeface="Arial" pitchFamily="34" charset="0"/>
                        <a:buNone/>
                        <a:tabLst/>
                      </a:pPr>
                      <a:r>
                        <a:rPr kumimoji="0" lang="en-GB" sz="1200" u="none" strike="noStrike" kern="1200" cap="none" normalizeH="0" baseline="0" noProof="0">
                          <a:ln>
                            <a:noFill/>
                          </a:ln>
                          <a:solidFill>
                            <a:schemeClr val="tx1"/>
                          </a:solidFill>
                          <a:effectLst/>
                          <a:latin typeface="+mn-lt"/>
                          <a:cs typeface="Calibri" panose="020F0502020204030204" pitchFamily="34" charset="0"/>
                        </a:rPr>
                        <a:t>xxx</a:t>
                      </a:r>
                    </a:p>
                  </a:txBody>
                  <a:tcPr marL="91434" marR="91434" marT="45711" marB="45711" anchor="ctr" horzOverflow="overflow">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FFFFFF">
                        <a:alpha val="2000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bg1"/>
                          </a:solidFill>
                          <a:effectLst/>
                          <a:latin typeface="+mn-lt"/>
                          <a:cs typeface="Calibri" panose="020F0502020204030204" pitchFamily="34" charset="0"/>
                        </a:rPr>
                        <a:t>Document location</a:t>
                      </a:r>
                    </a:p>
                  </a:txBody>
                  <a:tcPr marL="91434" marR="91434" marT="45711" marB="45711" anchor="ctr" horzOverflow="overflow">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accent1"/>
                    </a:solidFill>
                  </a:tcPr>
                </a:tc>
                <a:tc>
                  <a:txBody>
                    <a:bodyPr/>
                    <a:lstStyle/>
                    <a:p>
                      <a:pPr marL="85725" marR="0" lvl="0" indent="-85725" algn="l" defTabSz="914400" rtl="0" eaLnBrk="1" fontAlgn="base" latinLnBrk="0" hangingPunct="1">
                        <a:lnSpc>
                          <a:spcPct val="100000"/>
                        </a:lnSpc>
                        <a:spcBef>
                          <a:spcPct val="0"/>
                        </a:spcBef>
                        <a:spcAft>
                          <a:spcPct val="0"/>
                        </a:spcAft>
                        <a:buClr>
                          <a:schemeClr val="accent2"/>
                        </a:buClr>
                        <a:buSzPct val="70000"/>
                        <a:buFont typeface="Arial" pitchFamily="34" charset="0"/>
                        <a:buNone/>
                        <a:tabLst/>
                      </a:pPr>
                      <a:r>
                        <a:rPr kumimoji="0" lang="en-GB" sz="1200" u="none" strike="noStrike" kern="1200" cap="none" normalizeH="0" baseline="0" noProof="0" dirty="0">
                          <a:ln>
                            <a:noFill/>
                          </a:ln>
                          <a:solidFill>
                            <a:schemeClr val="tx1"/>
                          </a:solidFill>
                          <a:effectLst/>
                          <a:latin typeface="+mn-lt"/>
                          <a:ea typeface="+mn-ea"/>
                          <a:cs typeface="Calibri" panose="020F0502020204030204" pitchFamily="34" charset="0"/>
                        </a:rPr>
                        <a:t>xxx</a:t>
                      </a:r>
                    </a:p>
                  </a:txBody>
                  <a:tcPr marL="91434" marR="91434" marT="45711" marB="45711" anchor="ctr" horzOverflow="overflow">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FFFFFF">
                        <a:alpha val="20000"/>
                      </a:srgbClr>
                    </a:solidFill>
                  </a:tcPr>
                </a:tc>
                <a:extLst>
                  <a:ext uri="{0D108BD9-81ED-4DB2-BD59-A6C34878D82A}">
                    <a16:rowId xmlns:a16="http://schemas.microsoft.com/office/drawing/2014/main" val="10003"/>
                  </a:ext>
                </a:extLst>
              </a:tr>
            </a:tbl>
          </a:graphicData>
        </a:graphic>
      </p:graphicFrame>
      <p:graphicFrame>
        <p:nvGraphicFramePr>
          <p:cNvPr id="8" name="Table 7">
            <a:extLst>
              <a:ext uri="{FF2B5EF4-FFF2-40B4-BE49-F238E27FC236}">
                <a16:creationId xmlns:a16="http://schemas.microsoft.com/office/drawing/2014/main" id="{651FE703-04C9-431A-87FF-45EC9F26EA20}"/>
              </a:ext>
            </a:extLst>
          </p:cNvPr>
          <p:cNvGraphicFramePr>
            <a:graphicFrameLocks noGrp="1"/>
          </p:cNvGraphicFramePr>
          <p:nvPr>
            <p:extLst>
              <p:ext uri="{D42A27DB-BD31-4B8C-83A1-F6EECF244321}">
                <p14:modId xmlns:p14="http://schemas.microsoft.com/office/powerpoint/2010/main" val="4155295535"/>
              </p:ext>
            </p:extLst>
          </p:nvPr>
        </p:nvGraphicFramePr>
        <p:xfrm>
          <a:off x="551382" y="3861048"/>
          <a:ext cx="11318597" cy="2198370"/>
        </p:xfrm>
        <a:graphic>
          <a:graphicData uri="http://schemas.openxmlformats.org/drawingml/2006/table">
            <a:tbl>
              <a:tblPr/>
              <a:tblGrid>
                <a:gridCol w="1578072">
                  <a:extLst>
                    <a:ext uri="{9D8B030D-6E8A-4147-A177-3AD203B41FA5}">
                      <a16:colId xmlns:a16="http://schemas.microsoft.com/office/drawing/2014/main" val="20000"/>
                    </a:ext>
                  </a:extLst>
                </a:gridCol>
                <a:gridCol w="1548088">
                  <a:extLst>
                    <a:ext uri="{9D8B030D-6E8A-4147-A177-3AD203B41FA5}">
                      <a16:colId xmlns:a16="http://schemas.microsoft.com/office/drawing/2014/main" val="20001"/>
                    </a:ext>
                  </a:extLst>
                </a:gridCol>
                <a:gridCol w="1109322">
                  <a:extLst>
                    <a:ext uri="{9D8B030D-6E8A-4147-A177-3AD203B41FA5}">
                      <a16:colId xmlns:a16="http://schemas.microsoft.com/office/drawing/2014/main" val="20002"/>
                    </a:ext>
                  </a:extLst>
                </a:gridCol>
                <a:gridCol w="4352303">
                  <a:extLst>
                    <a:ext uri="{9D8B030D-6E8A-4147-A177-3AD203B41FA5}">
                      <a16:colId xmlns:a16="http://schemas.microsoft.com/office/drawing/2014/main" val="20003"/>
                    </a:ext>
                  </a:extLst>
                </a:gridCol>
                <a:gridCol w="2730812">
                  <a:extLst>
                    <a:ext uri="{9D8B030D-6E8A-4147-A177-3AD203B41FA5}">
                      <a16:colId xmlns:a16="http://schemas.microsoft.com/office/drawing/2014/main" val="20004"/>
                    </a:ext>
                  </a:extLst>
                </a:gridCol>
              </a:tblGrid>
              <a:tr h="236190">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bg1"/>
                          </a:solidFill>
                          <a:effectLst/>
                          <a:latin typeface="+mn-lt"/>
                          <a:cs typeface="Arial" pitchFamily="34" charset="0"/>
                        </a:rPr>
                        <a:t>Document history</a:t>
                      </a: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pPr>
                      <a:endParaRPr kumimoji="0" lang="en-GB" sz="1000" b="0" i="0" u="none" strike="noStrike" cap="none" normalizeH="0" baseline="0" noProof="0">
                        <a:ln>
                          <a:noFill/>
                        </a:ln>
                        <a:solidFill>
                          <a:schemeClr val="tx1"/>
                        </a:solidFill>
                        <a:effectLst/>
                        <a:latin typeface="Arial" charset="0"/>
                      </a:endParaRPr>
                    </a:p>
                  </a:txBody>
                  <a:tcPr anchor="ctr" horzOverflow="overflow">
                    <a:lnL w="12700" cap="flat" cmpd="sng" algn="ctr">
                      <a:no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bg2">
                        <a:lumMod val="95000"/>
                      </a:schemeClr>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000" b="1" i="0" u="none" strike="noStrike" cap="none" normalizeH="0" baseline="0">
                        <a:ln>
                          <a:noFill/>
                        </a:ln>
                        <a:solidFill>
                          <a:schemeClr val="bg1"/>
                        </a:solidFill>
                        <a:effectLst/>
                        <a:latin typeface="Arial" pitchFamily="34" charset="0"/>
                        <a:cs typeface="Arial" pitchFamily="34" charset="0"/>
                      </a:endParaRPr>
                    </a:p>
                  </a:txBody>
                  <a:tcPr anchor="ctr" horzOverflow="overflow">
                    <a:lnL>
                      <a:noFill/>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bg2">
                        <a:lumMod val="95000"/>
                      </a:schemeClr>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000" b="1" i="0" u="none" strike="noStrike" cap="none" normalizeH="0" baseline="0">
                        <a:ln>
                          <a:noFill/>
                        </a:ln>
                        <a:solidFill>
                          <a:schemeClr val="bg1"/>
                        </a:solidFill>
                        <a:effectLst/>
                        <a:latin typeface="Arial" pitchFamily="34" charset="0"/>
                        <a:cs typeface="Arial" pitchFamily="34" charset="0"/>
                      </a:endParaRPr>
                    </a:p>
                  </a:txBody>
                  <a:tcPr anchor="ctr" horzOverflow="overflow">
                    <a:lnL>
                      <a:noFill/>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bg2">
                        <a:lumMod val="95000"/>
                      </a:schemeClr>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000" b="1" i="0" u="none" strike="noStrike" cap="none" normalizeH="0" baseline="0">
                        <a:ln>
                          <a:noFill/>
                        </a:ln>
                        <a:solidFill>
                          <a:schemeClr val="bg1"/>
                        </a:solidFill>
                        <a:effectLst/>
                        <a:latin typeface="Arial" pitchFamily="34" charset="0"/>
                        <a:cs typeface="Arial" pitchFamily="34" charset="0"/>
                      </a:endParaRPr>
                    </a:p>
                  </a:txBody>
                  <a:tcPr anchor="ctr" horzOverflow="overflow">
                    <a:lnL>
                      <a:noFill/>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bg2">
                        <a:lumMod val="95000"/>
                      </a:schemeClr>
                    </a:solidFill>
                  </a:tcPr>
                </a:tc>
                <a:extLst>
                  <a:ext uri="{0D108BD9-81ED-4DB2-BD59-A6C34878D82A}">
                    <a16:rowId xmlns:a16="http://schemas.microsoft.com/office/drawing/2014/main" val="10000"/>
                  </a:ext>
                </a:extLst>
              </a:tr>
              <a:tr h="3206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mn-lt"/>
                          <a:cs typeface="Arial" pitchFamily="34" charset="0"/>
                        </a:rPr>
                        <a:t>Author</a:t>
                      </a: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b="1" u="none" strike="noStrike" cap="none" normalizeH="0" baseline="0" noProof="0">
                          <a:ln>
                            <a:noFill/>
                          </a:ln>
                          <a:solidFill>
                            <a:schemeClr val="tx1"/>
                          </a:solidFill>
                          <a:effectLst/>
                          <a:latin typeface="+mn-lt"/>
                        </a:rPr>
                        <a:t>Date modified</a:t>
                      </a:r>
                      <a:endParaRPr kumimoji="0" lang="en-GB" sz="1200" b="1" i="0" u="none" strike="noStrike" cap="none" normalizeH="0" baseline="0" noProof="0">
                        <a:ln>
                          <a:noFill/>
                        </a:ln>
                        <a:solidFill>
                          <a:schemeClr val="tx1"/>
                        </a:solidFill>
                        <a:effectLst/>
                        <a:latin typeface="+mn-lt"/>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b="1" i="0" u="none" strike="noStrike" cap="none" normalizeH="0" baseline="0" noProof="0">
                          <a:ln>
                            <a:noFill/>
                          </a:ln>
                          <a:solidFill>
                            <a:schemeClr val="tx1"/>
                          </a:solidFill>
                          <a:effectLst/>
                          <a:latin typeface="+mn-lt"/>
                        </a:rPr>
                        <a:t>Version</a:t>
                      </a: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b="1" i="0" u="none" strike="noStrike" cap="none" normalizeH="0" baseline="0" noProof="0">
                          <a:ln>
                            <a:noFill/>
                          </a:ln>
                          <a:solidFill>
                            <a:schemeClr val="tx1"/>
                          </a:solidFill>
                          <a:effectLst/>
                          <a:latin typeface="+mn-lt"/>
                        </a:rPr>
                        <a:t>Brief description of changes</a:t>
                      </a: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b="1" i="0" u="none" strike="noStrike" cap="none" normalizeH="0" baseline="0" noProof="0">
                          <a:ln>
                            <a:noFill/>
                          </a:ln>
                          <a:solidFill>
                            <a:schemeClr val="tx1"/>
                          </a:solidFill>
                          <a:effectLst/>
                          <a:latin typeface="+mn-lt"/>
                        </a:rPr>
                        <a:t>Reviewed by</a:t>
                      </a: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06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mn-lt"/>
                          <a:cs typeface="Arial" pitchFamily="34" charset="0"/>
                        </a:rPr>
                        <a:t>x</a:t>
                      </a: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b="0" i="0" u="none" strike="noStrike" cap="none" normalizeH="0" baseline="0" noProof="0">
                          <a:ln>
                            <a:noFill/>
                          </a:ln>
                          <a:solidFill>
                            <a:schemeClr val="tx1"/>
                          </a:solidFill>
                          <a:effectLst/>
                          <a:latin typeface="+mn-lt"/>
                        </a:rPr>
                        <a:t>21 January 2022</a:t>
                      </a: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b="0" i="0" u="none" strike="noStrike" cap="none" normalizeH="0" baseline="0" noProof="0">
                          <a:ln>
                            <a:noFill/>
                          </a:ln>
                          <a:solidFill>
                            <a:schemeClr val="tx1"/>
                          </a:solidFill>
                          <a:effectLst/>
                          <a:latin typeface="+mn-lt"/>
                        </a:rPr>
                        <a:t>1.0</a:t>
                      </a: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b="0" i="0" u="none" strike="noStrike" cap="none" normalizeH="0" baseline="0" noProof="0">
                          <a:ln>
                            <a:noFill/>
                          </a:ln>
                          <a:solidFill>
                            <a:schemeClr val="tx1"/>
                          </a:solidFill>
                          <a:effectLst/>
                          <a:latin typeface="+mn-lt"/>
                        </a:rPr>
                        <a:t>XXX</a:t>
                      </a: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b="0" i="0" u="none" strike="noStrike" cap="none" normalizeH="0" baseline="0" noProof="0">
                          <a:ln>
                            <a:noFill/>
                          </a:ln>
                          <a:solidFill>
                            <a:schemeClr val="tx1"/>
                          </a:solidFill>
                          <a:effectLst/>
                          <a:latin typeface="+mn-lt"/>
                        </a:rPr>
                        <a:t>XXX</a:t>
                      </a: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0675">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kern="1200" cap="none" normalizeH="0" baseline="0">
                        <a:ln>
                          <a:noFill/>
                        </a:ln>
                        <a:solidFill>
                          <a:schemeClr val="tx1"/>
                        </a:solidFill>
                        <a:effectLst/>
                        <a:latin typeface="+mn-lt"/>
                        <a:ea typeface="+mn-ea"/>
                        <a:cs typeface="+mn-cs"/>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kern="1200" cap="none" normalizeH="0" baseline="0" noProof="0">
                        <a:ln>
                          <a:noFill/>
                        </a:ln>
                        <a:solidFill>
                          <a:schemeClr val="tx1"/>
                        </a:solidFill>
                        <a:effectLst/>
                        <a:latin typeface="+mn-lt"/>
                        <a:ea typeface="+mn-ea"/>
                        <a:cs typeface="+mn-cs"/>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kern="1200" cap="none" normalizeH="0" baseline="0" noProof="0">
                        <a:ln>
                          <a:noFill/>
                        </a:ln>
                        <a:solidFill>
                          <a:schemeClr val="tx1"/>
                        </a:solidFill>
                        <a:effectLst/>
                        <a:latin typeface="+mn-lt"/>
                        <a:ea typeface="+mn-ea"/>
                        <a:cs typeface="+mn-cs"/>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kern="1200" cap="none" normalizeH="0" baseline="0" noProof="0">
                        <a:ln>
                          <a:noFill/>
                        </a:ln>
                        <a:solidFill>
                          <a:schemeClr val="tx1"/>
                        </a:solidFill>
                        <a:effectLst/>
                        <a:latin typeface="+mn-lt"/>
                        <a:ea typeface="+mn-ea"/>
                        <a:cs typeface="+mn-cs"/>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kern="1200" cap="none" normalizeH="0" baseline="0" noProof="0">
                        <a:ln>
                          <a:noFill/>
                        </a:ln>
                        <a:solidFill>
                          <a:schemeClr val="tx1"/>
                        </a:solidFill>
                        <a:effectLst/>
                        <a:latin typeface="+mn-lt"/>
                        <a:ea typeface="+mn-ea"/>
                        <a:cs typeface="+mn-cs"/>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06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bg1"/>
                        </a:solidFill>
                        <a:effectLst/>
                        <a:latin typeface="+mn-lt"/>
                        <a:cs typeface="Arial" pitchFamily="34" charset="0"/>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06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bg1"/>
                        </a:solidFill>
                        <a:effectLst/>
                        <a:latin typeface="+mn-lt"/>
                        <a:cs typeface="Arial" pitchFamily="34" charset="0"/>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06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bg1"/>
                        </a:solidFill>
                        <a:effectLst/>
                        <a:latin typeface="+mn-lt"/>
                        <a:cs typeface="Arial" pitchFamily="34" charset="0"/>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2292616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Table 4">
            <a:extLst>
              <a:ext uri="{FF2B5EF4-FFF2-40B4-BE49-F238E27FC236}">
                <a16:creationId xmlns:a16="http://schemas.microsoft.com/office/drawing/2014/main" id="{6B091A9B-5E4F-4A96-A2AD-59145FF6A7EE}"/>
              </a:ext>
            </a:extLst>
          </p:cNvPr>
          <p:cNvGraphicFramePr>
            <a:graphicFrameLocks/>
          </p:cNvGraphicFramePr>
          <p:nvPr>
            <p:extLst>
              <p:ext uri="{D42A27DB-BD31-4B8C-83A1-F6EECF244321}">
                <p14:modId xmlns:p14="http://schemas.microsoft.com/office/powerpoint/2010/main" val="919241903"/>
              </p:ext>
            </p:extLst>
          </p:nvPr>
        </p:nvGraphicFramePr>
        <p:xfrm>
          <a:off x="977108" y="1624037"/>
          <a:ext cx="9865096" cy="5038501"/>
        </p:xfrm>
        <a:graphic>
          <a:graphicData uri="http://schemas.openxmlformats.org/drawingml/2006/table">
            <a:tbl>
              <a:tblPr firstRow="1" bandRow="1"/>
              <a:tblGrid>
                <a:gridCol w="1415508">
                  <a:extLst>
                    <a:ext uri="{9D8B030D-6E8A-4147-A177-3AD203B41FA5}">
                      <a16:colId xmlns:a16="http://schemas.microsoft.com/office/drawing/2014/main" val="1984886071"/>
                    </a:ext>
                  </a:extLst>
                </a:gridCol>
                <a:gridCol w="839520">
                  <a:extLst>
                    <a:ext uri="{9D8B030D-6E8A-4147-A177-3AD203B41FA5}">
                      <a16:colId xmlns:a16="http://schemas.microsoft.com/office/drawing/2014/main" val="3399172642"/>
                    </a:ext>
                  </a:extLst>
                </a:gridCol>
                <a:gridCol w="1478927">
                  <a:extLst>
                    <a:ext uri="{9D8B030D-6E8A-4147-A177-3AD203B41FA5}">
                      <a16:colId xmlns:a16="http://schemas.microsoft.com/office/drawing/2014/main" val="3213700746"/>
                    </a:ext>
                  </a:extLst>
                </a:gridCol>
                <a:gridCol w="695378">
                  <a:extLst>
                    <a:ext uri="{9D8B030D-6E8A-4147-A177-3AD203B41FA5}">
                      <a16:colId xmlns:a16="http://schemas.microsoft.com/office/drawing/2014/main" val="2959544153"/>
                    </a:ext>
                  </a:extLst>
                </a:gridCol>
                <a:gridCol w="271788">
                  <a:extLst>
                    <a:ext uri="{9D8B030D-6E8A-4147-A177-3AD203B41FA5}">
                      <a16:colId xmlns:a16="http://schemas.microsoft.com/office/drawing/2014/main" val="1359622887"/>
                    </a:ext>
                  </a:extLst>
                </a:gridCol>
                <a:gridCol w="815365">
                  <a:extLst>
                    <a:ext uri="{9D8B030D-6E8A-4147-A177-3AD203B41FA5}">
                      <a16:colId xmlns:a16="http://schemas.microsoft.com/office/drawing/2014/main" val="2668814438"/>
                    </a:ext>
                  </a:extLst>
                </a:gridCol>
                <a:gridCol w="854268">
                  <a:extLst>
                    <a:ext uri="{9D8B030D-6E8A-4147-A177-3AD203B41FA5}">
                      <a16:colId xmlns:a16="http://schemas.microsoft.com/office/drawing/2014/main" val="563719199"/>
                    </a:ext>
                  </a:extLst>
                </a:gridCol>
                <a:gridCol w="232886">
                  <a:extLst>
                    <a:ext uri="{9D8B030D-6E8A-4147-A177-3AD203B41FA5}">
                      <a16:colId xmlns:a16="http://schemas.microsoft.com/office/drawing/2014/main" val="390672615"/>
                    </a:ext>
                  </a:extLst>
                </a:gridCol>
                <a:gridCol w="1087152">
                  <a:extLst>
                    <a:ext uri="{9D8B030D-6E8A-4147-A177-3AD203B41FA5}">
                      <a16:colId xmlns:a16="http://schemas.microsoft.com/office/drawing/2014/main" val="1121691480"/>
                    </a:ext>
                  </a:extLst>
                </a:gridCol>
                <a:gridCol w="1087152">
                  <a:extLst>
                    <a:ext uri="{9D8B030D-6E8A-4147-A177-3AD203B41FA5}">
                      <a16:colId xmlns:a16="http://schemas.microsoft.com/office/drawing/2014/main" val="2795981957"/>
                    </a:ext>
                  </a:extLst>
                </a:gridCol>
                <a:gridCol w="1087152">
                  <a:extLst>
                    <a:ext uri="{9D8B030D-6E8A-4147-A177-3AD203B41FA5}">
                      <a16:colId xmlns:a16="http://schemas.microsoft.com/office/drawing/2014/main" val="3455026656"/>
                    </a:ext>
                  </a:extLst>
                </a:gridCol>
              </a:tblGrid>
              <a:tr h="25518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endParaRPr lang="en-US" sz="1050">
                        <a:solidFill>
                          <a:schemeClr val="tx1"/>
                        </a:solidFill>
                        <a:latin typeface="Calibri" panose="020F0502020204030204" pitchFamily="34" charset="0"/>
                        <a:cs typeface="Calibri" panose="020F0502020204030204"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200" b="1" dirty="0">
                          <a:solidFill>
                            <a:schemeClr val="bg1"/>
                          </a:solidFill>
                          <a:latin typeface="Calibri" panose="020F0502020204030204" pitchFamily="34" charset="0"/>
                          <a:cs typeface="Calibri" panose="020F0502020204030204" pitchFamily="34" charset="0"/>
                        </a:rPr>
                        <a:t>2019</a:t>
                      </a:r>
                    </a:p>
                  </a:txBody>
                  <a:tcPr marL="45720" marR="45720" anchor="ctr">
                    <a:lnL>
                      <a:noFill/>
                    </a:lnL>
                    <a:lnR w="6350" cap="flat" cmpd="sng" algn="ctr">
                      <a:solidFill>
                        <a:sysClr val="window" lastClr="FFFFFF"/>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3366CC"/>
                    </a:solidFill>
                  </a:tcPr>
                </a:tc>
                <a:tc hMerge="1">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pPr algn="ctr"/>
                      <a:endParaRPr lang="en-US" sz="1100" b="1">
                        <a:solidFill>
                          <a:schemeClr val="tx1"/>
                        </a:solidFill>
                        <a:latin typeface="Calibri" panose="020F0502020204030204" pitchFamily="34" charset="0"/>
                        <a:cs typeface="Calibri" panose="020F0502020204030204" pitchFamily="34" charset="0"/>
                      </a:endParaRPr>
                    </a:p>
                  </a:txBody>
                  <a:tcPr marL="45720" marR="45720" anchor="ctr">
                    <a:lnL w="6350" cap="flat" cmpd="sng" algn="ctr">
                      <a:solidFill>
                        <a:sysClr val="window" lastClr="FFFFFF"/>
                      </a:solidFill>
                      <a:prstDash val="solid"/>
                      <a:round/>
                      <a:headEnd type="none" w="med" len="med"/>
                      <a:tailEnd type="none" w="med" len="med"/>
                    </a:lnL>
                    <a:lnR w="6350" cap="flat" cmpd="sng" algn="ctr">
                      <a:solidFill>
                        <a:sysClr val="window" lastClr="FFFFFF"/>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3366CC"/>
                    </a:solidFill>
                  </a:tcPr>
                </a:tc>
                <a:tc gridSpan="2">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pPr algn="ctr"/>
                      <a:r>
                        <a:rPr lang="en-US" sz="1200" b="1" dirty="0">
                          <a:solidFill>
                            <a:schemeClr val="bg1"/>
                          </a:solidFill>
                          <a:latin typeface="Calibri" panose="020F0502020204030204" pitchFamily="34" charset="0"/>
                          <a:cs typeface="Calibri" panose="020F0502020204030204" pitchFamily="34" charset="0"/>
                        </a:rPr>
                        <a:t>2020</a:t>
                      </a:r>
                    </a:p>
                  </a:txBody>
                  <a:tcPr marL="45720" marR="45720" anchor="ctr">
                    <a:lnL w="6350" cap="flat" cmpd="sng" algn="ctr">
                      <a:solidFill>
                        <a:sysClr val="window" lastClr="FFFFFF"/>
                      </a:solidFill>
                      <a:prstDash val="solid"/>
                      <a:round/>
                      <a:headEnd type="none" w="med" len="med"/>
                      <a:tailEnd type="none" w="med" len="med"/>
                    </a:lnL>
                    <a:lnR w="6350" cap="flat" cmpd="sng" algn="ctr">
                      <a:solidFill>
                        <a:sysClr val="window" lastClr="FFFFFF"/>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3366CC"/>
                    </a:solidFill>
                  </a:tcPr>
                </a:tc>
                <a:tc hMerge="1">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pPr algn="ctr"/>
                      <a:endParaRPr lang="en-US" sz="1100" b="1">
                        <a:solidFill>
                          <a:schemeClr val="tx1"/>
                        </a:solidFill>
                        <a:latin typeface="Calibri" panose="020F0502020204030204" pitchFamily="34" charset="0"/>
                        <a:cs typeface="Calibri" panose="020F0502020204030204" pitchFamily="34" charset="0"/>
                      </a:endParaRPr>
                    </a:p>
                  </a:txBody>
                  <a:tcPr marL="45720" marR="45720" anchor="ctr">
                    <a:lnL w="6350" cap="flat" cmpd="sng" algn="ctr">
                      <a:solidFill>
                        <a:sysClr val="window" lastClr="FFFFFF"/>
                      </a:solidFill>
                      <a:prstDash val="solid"/>
                      <a:round/>
                      <a:headEnd type="none" w="med" len="med"/>
                      <a:tailEnd type="none" w="med" len="med"/>
                    </a:lnL>
                    <a:lnR w="6350" cap="flat" cmpd="sng" algn="ctr">
                      <a:solidFill>
                        <a:sysClr val="window" lastClr="FFFFFF"/>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3366CC"/>
                    </a:solidFill>
                  </a:tcPr>
                </a:tc>
                <a:tc gridSpan="2">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algn="ctr"/>
                      <a:r>
                        <a:rPr lang="en-US" sz="1200" b="1" dirty="0">
                          <a:solidFill>
                            <a:schemeClr val="bg1"/>
                          </a:solidFill>
                          <a:latin typeface="Calibri" panose="020F0502020204030204" pitchFamily="34" charset="0"/>
                          <a:cs typeface="Calibri" panose="020F0502020204030204" pitchFamily="34" charset="0"/>
                        </a:rPr>
                        <a:t>2021</a:t>
                      </a:r>
                    </a:p>
                  </a:txBody>
                  <a:tcPr marL="45720" marR="45720" anchor="ctr">
                    <a:lnL w="6350" cap="flat" cmpd="sng" algn="ctr">
                      <a:solidFill>
                        <a:sysClr val="window" lastClr="FFFFFF"/>
                      </a:solidFill>
                      <a:prstDash val="solid"/>
                      <a:round/>
                      <a:headEnd type="none" w="med" len="med"/>
                      <a:tailEnd type="none" w="med" len="med"/>
                    </a:lnL>
                    <a:lnR w="6350" cap="flat" cmpd="sng" algn="ctr">
                      <a:solidFill>
                        <a:sysClr val="window" lastClr="FFFFFF"/>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3366CC"/>
                    </a:solidFill>
                  </a:tcPr>
                </a:tc>
                <a:tc hMerge="1">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endParaRPr lang="en-US" sz="1100" b="1">
                        <a:solidFill>
                          <a:schemeClr val="tx1"/>
                        </a:solidFill>
                        <a:latin typeface="Calibri" panose="020F0502020204030204" pitchFamily="34" charset="0"/>
                        <a:cs typeface="Calibri" panose="020F0502020204030204" pitchFamily="34" charset="0"/>
                      </a:endParaRPr>
                    </a:p>
                  </a:txBody>
                  <a:tcPr marL="45720" marR="45720" anchor="ctr">
                    <a:lnL w="6350" cap="flat" cmpd="sng" algn="ctr">
                      <a:solidFill>
                        <a:sysClr val="window" lastClr="FFFFFF"/>
                      </a:solidFill>
                      <a:prstDash val="solid"/>
                      <a:round/>
                      <a:headEnd type="none" w="med" len="med"/>
                      <a:tailEnd type="none" w="med" len="med"/>
                    </a:lnL>
                    <a:lnR w="6350" cap="flat" cmpd="sng" algn="ctr">
                      <a:solidFill>
                        <a:sysClr val="window" lastClr="FFFFFF"/>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3366CC"/>
                    </a:solidFill>
                  </a:tcPr>
                </a:tc>
                <a:tc gridSpan="3">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algn="ctr"/>
                      <a:r>
                        <a:rPr lang="en-US" sz="1200" b="1" dirty="0">
                          <a:solidFill>
                            <a:schemeClr val="bg1"/>
                          </a:solidFill>
                          <a:latin typeface="Calibri" panose="020F0502020204030204" pitchFamily="34" charset="0"/>
                          <a:cs typeface="Calibri" panose="020F0502020204030204" pitchFamily="34" charset="0"/>
                        </a:rPr>
                        <a:t>2022</a:t>
                      </a:r>
                    </a:p>
                  </a:txBody>
                  <a:tcPr marL="45720" marR="45720" anchor="ctr">
                    <a:lnL w="6350" cap="flat" cmpd="sng" algn="ctr">
                      <a:solidFill>
                        <a:sysClr val="window" lastClr="FFFFFF"/>
                      </a:solidFill>
                      <a:prstDash val="solid"/>
                      <a:round/>
                      <a:headEnd type="none" w="med" len="med"/>
                      <a:tailEnd type="none" w="med" len="med"/>
                    </a:lnL>
                    <a:lnR w="6350" cap="flat" cmpd="sng" algn="ctr">
                      <a:solidFill>
                        <a:sysClr val="window" lastClr="FFFFFF"/>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3366CC"/>
                    </a:solidFill>
                  </a:tcPr>
                </a:tc>
                <a:tc hMerge="1">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endParaRPr lang="en-US" sz="1100" b="1">
                        <a:solidFill>
                          <a:schemeClr val="tx1"/>
                        </a:solidFill>
                        <a:latin typeface="Calibri" panose="020F0502020204030204" pitchFamily="34" charset="0"/>
                        <a:cs typeface="Calibri" panose="020F0502020204030204" pitchFamily="34" charset="0"/>
                      </a:endParaRPr>
                    </a:p>
                  </a:txBody>
                  <a:tcPr marL="45720" marR="45720" anchor="ctr">
                    <a:lnL w="6350" cap="flat" cmpd="sng" algn="ctr">
                      <a:solidFill>
                        <a:sysClr val="window" lastClr="FFFFFF"/>
                      </a:solidFill>
                      <a:prstDash val="solid"/>
                      <a:round/>
                      <a:headEnd type="none" w="med" len="med"/>
                      <a:tailEnd type="none" w="med" len="med"/>
                    </a:lnL>
                    <a:lnR w="6350" cap="flat" cmpd="sng" algn="ctr">
                      <a:solidFill>
                        <a:sysClr val="window" lastClr="FFFFFF"/>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3366CC"/>
                    </a:solidFill>
                  </a:tcPr>
                </a:tc>
                <a:tc hMerge="1">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endParaRPr lang="en-US" sz="1100" b="1">
                        <a:solidFill>
                          <a:schemeClr val="tx1"/>
                        </a:solidFill>
                        <a:latin typeface="Calibri" panose="020F0502020204030204" pitchFamily="34" charset="0"/>
                        <a:cs typeface="Calibri" panose="020F0502020204030204" pitchFamily="34" charset="0"/>
                      </a:endParaRPr>
                    </a:p>
                  </a:txBody>
                  <a:tcPr marL="45720" marR="45720" anchor="ctr">
                    <a:lnL w="6350" cap="flat" cmpd="sng" algn="ctr">
                      <a:solidFill>
                        <a:sysClr val="window" lastClr="FFFFFF"/>
                      </a:solidFill>
                      <a:prstDash val="solid"/>
                      <a:round/>
                      <a:headEnd type="none" w="med" len="med"/>
                      <a:tailEnd type="none" w="med" len="med"/>
                    </a:lnL>
                    <a:lnR w="6350" cap="flat" cmpd="sng" algn="ctr">
                      <a:solidFill>
                        <a:sysClr val="window" lastClr="FFFFFF"/>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3366CC"/>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JM" sz="1200" b="1" dirty="0">
                          <a:solidFill>
                            <a:schemeClr val="bg1"/>
                          </a:solidFill>
                          <a:latin typeface="Calibri" panose="020F0502020204030204" pitchFamily="34" charset="0"/>
                          <a:cs typeface="Calibri" panose="020F0502020204030204" pitchFamily="34" charset="0"/>
                        </a:rPr>
                        <a:t>2023</a:t>
                      </a:r>
                      <a:endParaRPr lang="en-US" sz="1200" b="1" dirty="0">
                        <a:solidFill>
                          <a:schemeClr val="bg1"/>
                        </a:solidFill>
                        <a:latin typeface="Calibri" panose="020F0502020204030204" pitchFamily="34" charset="0"/>
                        <a:cs typeface="Calibri" panose="020F0502020204030204" pitchFamily="34" charset="0"/>
                      </a:endParaRPr>
                    </a:p>
                  </a:txBody>
                  <a:tcPr marL="45720" marR="45720" anchor="ctr">
                    <a:lnL w="6350" cap="flat" cmpd="sng" algn="ctr">
                      <a:solidFill>
                        <a:sysClr val="window" lastClr="FFFFFF"/>
                      </a:solidFill>
                      <a:prstDash val="solid"/>
                      <a:round/>
                      <a:headEnd type="none" w="med" len="med"/>
                      <a:tailEnd type="none" w="med" len="med"/>
                    </a:lnL>
                    <a:lnR w="6350" cap="flat" cmpd="sng" algn="ctr">
                      <a:solidFill>
                        <a:sysClr val="window" lastClr="FFFFFF"/>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3366CC"/>
                    </a:solidFill>
                  </a:tcPr>
                </a:tc>
                <a:extLst>
                  <a:ext uri="{0D108BD9-81ED-4DB2-BD59-A6C34878D82A}">
                    <a16:rowId xmlns:a16="http://schemas.microsoft.com/office/drawing/2014/main" val="1684759011"/>
                  </a:ext>
                </a:extLst>
              </a:tr>
              <a:tr h="122289">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algn="l"/>
                      <a:endParaRPr lang="en-US" sz="1050">
                        <a:solidFill>
                          <a:schemeClr val="bg1"/>
                        </a:solidFill>
                        <a:latin typeface="Calibri" panose="020F0502020204030204" pitchFamily="34" charset="0"/>
                        <a:cs typeface="Calibri" panose="020F0502020204030204" pitchFamily="34" charset="0"/>
                      </a:endParaRPr>
                    </a:p>
                  </a:txBody>
                  <a:tcPr marL="45720" marR="45720" anchor="ctr">
                    <a:lnL>
                      <a:noFill/>
                    </a:lnL>
                    <a:lnR w="6350" cap="flat" cmpd="sng" algn="ctr">
                      <a:solidFill>
                        <a:srgbClr val="928D80"/>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solid"/>
                      <a:round/>
                      <a:headEnd type="none" w="med" len="med"/>
                      <a:tailEnd type="none" w="med" len="med"/>
                    </a:lnL>
                    <a:lnR w="6350" cap="flat" cmpd="sng" algn="ctr">
                      <a:solidFill>
                        <a:srgbClr val="928D80"/>
                      </a:solidFill>
                      <a:prstDash val="lgDash"/>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12700" cap="flat" cmpd="sng" algn="ctr">
                      <a:solidFill>
                        <a:srgbClr val="FFFFFF">
                          <a:lumMod val="85000"/>
                        </a:srgbClr>
                      </a:solidFill>
                      <a:prstDash val="sysDash"/>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endParaRPr lang="en-US" sz="1050">
                        <a:latin typeface="Calibri" panose="020F0502020204030204" pitchFamily="34" charset="0"/>
                        <a:cs typeface="Calibri" panose="020F0502020204030204" pitchFamily="34" charset="0"/>
                      </a:endParaRPr>
                    </a:p>
                  </a:txBody>
                  <a:tcPr marL="45720" marR="45720" anchor="ctr">
                    <a:lnL w="12700" cap="flat" cmpd="sng" algn="ctr">
                      <a:solidFill>
                        <a:srgbClr val="FFFFFF">
                          <a:lumMod val="85000"/>
                        </a:srgbClr>
                      </a:solidFill>
                      <a:prstDash val="sysDash"/>
                      <a:round/>
                      <a:headEnd type="none" w="med" len="med"/>
                      <a:tailEnd type="none" w="med" len="med"/>
                    </a:lnL>
                    <a:lnR w="6350" cap="flat" cmpd="sng" algn="ctr">
                      <a:solidFill>
                        <a:srgbClr val="928D80"/>
                      </a:solidFill>
                      <a:prstDash val="lgDash"/>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gridSpan="2">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67918697"/>
                  </a:ext>
                </a:extLst>
              </a:tr>
              <a:tr h="42030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l"/>
                      <a:r>
                        <a:rPr lang="en-US" sz="1200" dirty="0">
                          <a:solidFill>
                            <a:schemeClr val="tx1"/>
                          </a:solidFill>
                          <a:latin typeface="Calibri" panose="020F0502020204030204" pitchFamily="34" charset="0"/>
                          <a:cs typeface="Calibri" panose="020F0502020204030204" pitchFamily="34" charset="0"/>
                        </a:rPr>
                        <a:t>Project Stage</a:t>
                      </a:r>
                      <a:br>
                        <a:rPr lang="en-US" sz="1200" dirty="0">
                          <a:solidFill>
                            <a:schemeClr val="tx1"/>
                          </a:solidFill>
                          <a:latin typeface="Calibri" panose="020F0502020204030204" pitchFamily="34" charset="0"/>
                          <a:cs typeface="Calibri" panose="020F0502020204030204" pitchFamily="34" charset="0"/>
                        </a:rPr>
                      </a:br>
                      <a:endParaRPr lang="en-US" sz="1200" dirty="0">
                        <a:solidFill>
                          <a:schemeClr val="tx1"/>
                        </a:solidFill>
                        <a:latin typeface="Calibri" panose="020F0502020204030204" pitchFamily="34" charset="0"/>
                        <a:cs typeface="Calibri" panose="020F0502020204030204" pitchFamily="34" charset="0"/>
                      </a:endParaRPr>
                    </a:p>
                  </a:txBody>
                  <a:tcPr marL="45720" marR="45720" anchor="ctr">
                    <a:lnL>
                      <a:noFill/>
                    </a:lnL>
                    <a:lnR w="12700" cap="flat" cmpd="sng" algn="ctr">
                      <a:solidFill>
                        <a:srgbClr val="FFFFFF">
                          <a:lumMod val="85000"/>
                        </a:srgbClr>
                      </a:solidFill>
                      <a:prstDash val="solid"/>
                      <a:round/>
                      <a:headEnd type="none" w="med" len="med"/>
                      <a:tailEnd type="none" w="med" len="med"/>
                    </a:lnR>
                    <a:lnT>
                      <a:noFill/>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a:latin typeface="Calibri" panose="020F0502020204030204" pitchFamily="34" charset="0"/>
                        <a:cs typeface="Calibri" panose="020F0502020204030204" pitchFamily="34" charset="0"/>
                      </a:endParaRPr>
                    </a:p>
                  </a:txBody>
                  <a:tcPr marL="45720" marR="4572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ysDash"/>
                      <a:round/>
                      <a:headEnd type="none" w="med" len="med"/>
                      <a:tailEnd type="none" w="med" len="med"/>
                    </a:lnR>
                    <a:lnT>
                      <a:noFill/>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12700" cap="flat" cmpd="sng" algn="ctr">
                      <a:solidFill>
                        <a:srgbClr val="FFFFFF">
                          <a:lumMod val="85000"/>
                        </a:srgbClr>
                      </a:solidFill>
                      <a:prstDash val="sysDash"/>
                      <a:round/>
                      <a:headEnd type="none" w="med" len="med"/>
                      <a:tailEnd type="none" w="med" len="med"/>
                    </a:lnL>
                    <a:lnR w="12700" cap="flat" cmpd="sng" algn="ctr">
                      <a:solidFill>
                        <a:srgbClr val="FFFFFF">
                          <a:lumMod val="85000"/>
                        </a:srgbClr>
                      </a:solidFill>
                      <a:prstDash val="sysDash"/>
                      <a:round/>
                      <a:headEnd type="none" w="med" len="med"/>
                      <a:tailEnd type="none" w="med" len="med"/>
                    </a:lnR>
                    <a:lnT>
                      <a:noFill/>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12700" cap="flat" cmpd="sng" algn="ctr">
                      <a:solidFill>
                        <a:srgbClr val="FFFFFF">
                          <a:lumMod val="85000"/>
                        </a:srgbClr>
                      </a:solidFill>
                      <a:prstDash val="sysDash"/>
                      <a:round/>
                      <a:headEnd type="none" w="med" len="med"/>
                      <a:tailEnd type="none" w="med" len="med"/>
                    </a:lnL>
                    <a:lnR w="12700" cap="flat" cmpd="sng" algn="ctr">
                      <a:solidFill>
                        <a:srgbClr val="FFFFFF">
                          <a:lumMod val="85000"/>
                        </a:srgbClr>
                      </a:solidFill>
                      <a:prstDash val="sysDash"/>
                      <a:round/>
                      <a:headEnd type="none" w="med" len="med"/>
                      <a:tailEnd type="none" w="med" len="med"/>
                    </a:lnR>
                    <a:lnT>
                      <a:noFill/>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12700" cap="flat" cmpd="sng" algn="ctr">
                      <a:solidFill>
                        <a:srgbClr val="FFFFFF">
                          <a:lumMod val="85000"/>
                        </a:srgbClr>
                      </a:solidFill>
                      <a:prstDash val="sysDash"/>
                      <a:round/>
                      <a:headEnd type="none" w="med" len="med"/>
                      <a:tailEnd type="none" w="med" len="med"/>
                    </a:lnL>
                    <a:lnR w="12700" cap="flat" cmpd="sng" algn="ctr">
                      <a:solidFill>
                        <a:srgbClr val="FFFFFF">
                          <a:lumMod val="85000"/>
                        </a:srgbClr>
                      </a:solidFill>
                      <a:prstDash val="sysDash"/>
                      <a:round/>
                      <a:headEnd type="none" w="med" len="med"/>
                      <a:tailEnd type="none" w="med" len="med"/>
                    </a:lnR>
                    <a:lnT>
                      <a:noFill/>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a:latin typeface="Calibri" panose="020F0502020204030204" pitchFamily="34" charset="0"/>
                        <a:cs typeface="Calibri" panose="020F0502020204030204" pitchFamily="34" charset="0"/>
                      </a:endParaRPr>
                    </a:p>
                  </a:txBody>
                  <a:tcPr marL="45720" marR="45720" anchor="ctr">
                    <a:lnL w="12700" cap="flat" cmpd="sng" algn="ctr">
                      <a:solidFill>
                        <a:srgbClr val="FFFFFF">
                          <a:lumMod val="85000"/>
                        </a:srgbClr>
                      </a:solidFill>
                      <a:prstDash val="sysDash"/>
                      <a:round/>
                      <a:headEnd type="none" w="med" len="med"/>
                      <a:tailEnd type="none" w="med" len="med"/>
                    </a:lnL>
                    <a:lnR w="12700" cap="flat" cmpd="sng" algn="ctr">
                      <a:solidFill>
                        <a:srgbClr val="FFFFFF">
                          <a:lumMod val="85000"/>
                        </a:srgbClr>
                      </a:solidFill>
                      <a:prstDash val="sysDash"/>
                      <a:round/>
                      <a:headEnd type="none" w="med" len="med"/>
                      <a:tailEnd type="none" w="med" len="med"/>
                    </a:lnR>
                    <a:lnT>
                      <a:noFill/>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a:latin typeface="Calibri" panose="020F0502020204030204" pitchFamily="34" charset="0"/>
                        <a:cs typeface="Calibri" panose="020F0502020204030204" pitchFamily="34" charset="0"/>
                      </a:endParaRPr>
                    </a:p>
                  </a:txBody>
                  <a:tcPr marL="45720" marR="45720" anchor="ctr">
                    <a:lnL w="12700" cap="flat" cmpd="sng" algn="ctr">
                      <a:solidFill>
                        <a:srgbClr val="FFFFFF">
                          <a:lumMod val="85000"/>
                        </a:srgbClr>
                      </a:solidFill>
                      <a:prstDash val="sysDash"/>
                      <a:round/>
                      <a:headEnd type="none" w="med" len="med"/>
                      <a:tailEnd type="none" w="med" len="med"/>
                    </a:lnL>
                    <a:lnR w="12700" cap="flat" cmpd="sng" algn="ctr">
                      <a:solidFill>
                        <a:srgbClr val="FFFFFF">
                          <a:lumMod val="85000"/>
                        </a:srgbClr>
                      </a:solidFill>
                      <a:prstDash val="sysDash"/>
                      <a:round/>
                      <a:headEnd type="none" w="med" len="med"/>
                      <a:tailEnd type="none" w="med" len="med"/>
                    </a:lnR>
                    <a:lnT>
                      <a:noFill/>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a:latin typeface="Calibri" panose="020F0502020204030204" pitchFamily="34" charset="0"/>
                        <a:cs typeface="Calibri" panose="020F0502020204030204" pitchFamily="34" charset="0"/>
                      </a:endParaRPr>
                    </a:p>
                  </a:txBody>
                  <a:tcPr marL="45720" marR="45720" anchor="ctr">
                    <a:lnL w="12700" cap="flat" cmpd="sng" algn="ctr">
                      <a:solidFill>
                        <a:srgbClr val="FFFFFF">
                          <a:lumMod val="85000"/>
                        </a:srgbClr>
                      </a:solidFill>
                      <a:prstDash val="sysDash"/>
                      <a:round/>
                      <a:headEnd type="none" w="med" len="med"/>
                      <a:tailEnd type="none" w="med" len="med"/>
                    </a:lnL>
                    <a:lnR w="12700" cap="flat" cmpd="sng" algn="ctr">
                      <a:solidFill>
                        <a:srgbClr val="FFFFFF">
                          <a:lumMod val="85000"/>
                        </a:srgbClr>
                      </a:solidFill>
                      <a:prstDash val="sysDash"/>
                      <a:round/>
                      <a:headEnd type="none" w="med" len="med"/>
                      <a:tailEnd type="none" w="med" len="med"/>
                    </a:lnR>
                    <a:lnT>
                      <a:noFill/>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a:latin typeface="Calibri" panose="020F0502020204030204" pitchFamily="34" charset="0"/>
                        <a:cs typeface="Calibri" panose="020F0502020204030204" pitchFamily="34" charset="0"/>
                      </a:endParaRPr>
                    </a:p>
                  </a:txBody>
                  <a:tcPr marL="45720" marR="45720" anchor="ctr">
                    <a:lnL w="12700" cap="flat" cmpd="sng" algn="ctr">
                      <a:solidFill>
                        <a:srgbClr val="FFFFFF">
                          <a:lumMod val="85000"/>
                        </a:srgbClr>
                      </a:solidFill>
                      <a:prstDash val="sysDash"/>
                      <a:round/>
                      <a:headEnd type="none" w="med" len="med"/>
                      <a:tailEnd type="none" w="med" len="med"/>
                    </a:lnL>
                    <a:lnR w="12700" cap="flat" cmpd="sng" algn="ctr">
                      <a:solidFill>
                        <a:srgbClr val="FFFFFF">
                          <a:lumMod val="85000"/>
                        </a:srgbClr>
                      </a:solidFill>
                      <a:prstDash val="sysDash"/>
                      <a:round/>
                      <a:headEnd type="none" w="med" len="med"/>
                      <a:tailEnd type="none" w="med" len="med"/>
                    </a:lnR>
                    <a:lnT>
                      <a:noFill/>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43240689"/>
                  </a:ext>
                </a:extLst>
              </a:tr>
              <a:tr h="915674">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r>
                        <a:rPr lang="en-JM" sz="1200" dirty="0">
                          <a:solidFill>
                            <a:schemeClr val="tx1"/>
                          </a:solidFill>
                          <a:latin typeface="Calibri" panose="020F0502020204030204" pitchFamily="34" charset="0"/>
                          <a:cs typeface="Calibri" panose="020F0502020204030204" pitchFamily="34" charset="0"/>
                        </a:rPr>
                        <a:t>Sponsorship and Stakeholder Engagement &amp; Communication</a:t>
                      </a:r>
                      <a:br>
                        <a:rPr lang="en-JM" sz="1200" dirty="0">
                          <a:solidFill>
                            <a:schemeClr val="tx1"/>
                          </a:solidFill>
                          <a:latin typeface="Calibri" panose="020F0502020204030204" pitchFamily="34" charset="0"/>
                          <a:cs typeface="Calibri" panose="020F0502020204030204" pitchFamily="34" charset="0"/>
                        </a:rPr>
                      </a:br>
                      <a:endParaRPr lang="en-US" sz="1200" dirty="0">
                        <a:solidFill>
                          <a:schemeClr val="tx1"/>
                        </a:solidFill>
                        <a:latin typeface="Calibri" panose="020F0502020204030204" pitchFamily="34" charset="0"/>
                        <a:cs typeface="Calibri" panose="020F0502020204030204" pitchFamily="34" charset="0"/>
                      </a:endParaRPr>
                    </a:p>
                  </a:txBody>
                  <a:tcPr marL="45720" marR="45720" anchor="ctr">
                    <a:lnL>
                      <a:noFill/>
                    </a:lnL>
                    <a:lnR w="6350" cap="flat" cmpd="sng" algn="ctr">
                      <a:solidFill>
                        <a:srgbClr val="928D80"/>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solid"/>
                      <a:round/>
                      <a:headEnd type="none" w="med" len="med"/>
                      <a:tailEnd type="none" w="med" len="med"/>
                    </a:lnL>
                    <a:lnR w="6350" cap="flat" cmpd="sng" algn="ctr">
                      <a:solidFill>
                        <a:srgbClr val="928D80"/>
                      </a:solidFill>
                      <a:prstDash val="lgDash"/>
                      <a:round/>
                      <a:headEnd type="none" w="med" len="med"/>
                      <a:tailEnd type="none" w="med" len="med"/>
                    </a:lnR>
                    <a:lnT w="12700" cap="flat" cmpd="sng" algn="ctr">
                      <a:solidFill>
                        <a:srgbClr val="FFFFFF">
                          <a:lumMod val="85000"/>
                        </a:srgbClr>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12700" cap="flat" cmpd="sng" algn="ctr">
                      <a:solidFill>
                        <a:srgbClr val="FFFFFF">
                          <a:lumMod val="85000"/>
                        </a:srgbClr>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12700" cap="flat" cmpd="sng" algn="ctr">
                      <a:solidFill>
                        <a:srgbClr val="FFFFFF">
                          <a:lumMod val="85000"/>
                        </a:srgbClr>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12700" cap="flat" cmpd="sng" algn="ctr">
                      <a:solidFill>
                        <a:srgbClr val="FFFFFF">
                          <a:lumMod val="85000"/>
                        </a:srgbClr>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gridSpan="2">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12700" cap="flat" cmpd="sng" algn="ctr">
                      <a:solidFill>
                        <a:srgbClr val="FFFFFF">
                          <a:lumMod val="85000"/>
                        </a:srgbClr>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12700" cap="flat" cmpd="sng" algn="ctr">
                      <a:solidFill>
                        <a:srgbClr val="FFFFFF">
                          <a:lumMod val="85000"/>
                        </a:srgbClr>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12700" cap="flat" cmpd="sng" algn="ctr">
                      <a:solidFill>
                        <a:srgbClr val="FFFFFF">
                          <a:lumMod val="85000"/>
                        </a:srgbClr>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12700" cap="flat" cmpd="sng" algn="ctr">
                      <a:solidFill>
                        <a:srgbClr val="FFFFFF">
                          <a:lumMod val="85000"/>
                        </a:srgbClr>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4473912"/>
                  </a:ext>
                </a:extLst>
              </a:tr>
              <a:tr h="717942">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r>
                        <a:rPr lang="en-JM" sz="1200" dirty="0">
                          <a:solidFill>
                            <a:schemeClr val="tx1"/>
                          </a:solidFill>
                          <a:latin typeface="Calibri" panose="020F0502020204030204" pitchFamily="34" charset="0"/>
                          <a:cs typeface="Calibri" panose="020F0502020204030204" pitchFamily="34" charset="0"/>
                        </a:rPr>
                        <a:t>Impact Assessment and Change Readiness</a:t>
                      </a:r>
                      <a:endParaRPr lang="en-US" sz="1200" dirty="0">
                        <a:solidFill>
                          <a:schemeClr val="tx1"/>
                        </a:solidFill>
                        <a:latin typeface="Calibri" panose="020F0502020204030204" pitchFamily="34" charset="0"/>
                        <a:cs typeface="Calibri" panose="020F0502020204030204" pitchFamily="34" charset="0"/>
                      </a:endParaRPr>
                    </a:p>
                  </a:txBody>
                  <a:tcPr marL="45720" marR="45720" anchor="ctr">
                    <a:lnL>
                      <a:noFill/>
                    </a:lnL>
                    <a:lnR w="6350" cap="flat" cmpd="sng" algn="ctr">
                      <a:solidFill>
                        <a:srgbClr val="928D80"/>
                      </a:solidFill>
                      <a:prstDash val="solid"/>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solid"/>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gridSpan="2">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35613726"/>
                  </a:ext>
                </a:extLst>
              </a:tr>
              <a:tr h="420309">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r>
                        <a:rPr lang="en-JM" sz="1200" dirty="0">
                          <a:solidFill>
                            <a:schemeClr val="tx1"/>
                          </a:solidFill>
                          <a:latin typeface="Calibri" panose="020F0502020204030204" pitchFamily="34" charset="0"/>
                          <a:cs typeface="Calibri" panose="020F0502020204030204" pitchFamily="34" charset="0"/>
                        </a:rPr>
                        <a:t>Learning and Development</a:t>
                      </a:r>
                      <a:endParaRPr lang="en-US" sz="1200" dirty="0">
                        <a:solidFill>
                          <a:schemeClr val="tx1"/>
                        </a:solidFill>
                        <a:latin typeface="Calibri" panose="020F0502020204030204" pitchFamily="34" charset="0"/>
                        <a:cs typeface="Calibri" panose="020F0502020204030204" pitchFamily="34" charset="0"/>
                      </a:endParaRPr>
                    </a:p>
                  </a:txBody>
                  <a:tcPr marL="45720" marR="45720" anchor="ctr">
                    <a:lnL>
                      <a:noFill/>
                    </a:lnL>
                    <a:lnR w="6350" cap="flat" cmpd="sng" algn="ctr">
                      <a:solidFill>
                        <a:srgbClr val="928D80"/>
                      </a:solidFill>
                      <a:prstDash val="solid"/>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solid"/>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gridSpan="2">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6691928"/>
                  </a:ext>
                </a:extLst>
              </a:tr>
              <a:tr h="498368">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r>
                        <a:rPr lang="en-JM" sz="1200" dirty="0">
                          <a:solidFill>
                            <a:schemeClr val="tx1"/>
                          </a:solidFill>
                          <a:latin typeface="Calibri" panose="020F0502020204030204" pitchFamily="34" charset="0"/>
                          <a:cs typeface="Calibri" panose="020F0502020204030204" pitchFamily="34" charset="0"/>
                        </a:rPr>
                        <a:t>GOJ Alignment</a:t>
                      </a:r>
                      <a:endParaRPr lang="en-US" sz="1200" dirty="0">
                        <a:solidFill>
                          <a:schemeClr val="tx1"/>
                        </a:solidFill>
                        <a:latin typeface="Calibri" panose="020F0502020204030204" pitchFamily="34" charset="0"/>
                        <a:cs typeface="Calibri" panose="020F0502020204030204" pitchFamily="34" charset="0"/>
                      </a:endParaRPr>
                    </a:p>
                  </a:txBody>
                  <a:tcPr marL="45720" marR="45720" anchor="ctr">
                    <a:lnL>
                      <a:noFill/>
                    </a:lnL>
                    <a:lnR w="6350" cap="flat" cmpd="sng" algn="ctr">
                      <a:solidFill>
                        <a:srgbClr val="928D80"/>
                      </a:solidFill>
                      <a:prstDash val="solid"/>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solid"/>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gridSpan="2">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58657309"/>
                  </a:ext>
                </a:extLst>
              </a:tr>
              <a:tr h="49836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lang="en-JM" sz="1200" dirty="0">
                          <a:solidFill>
                            <a:schemeClr val="tx1"/>
                          </a:solidFill>
                          <a:latin typeface="Calibri" panose="020F0502020204030204" pitchFamily="34" charset="0"/>
                          <a:cs typeface="Calibri" panose="020F0502020204030204" pitchFamily="34" charset="0"/>
                        </a:rPr>
                        <a:t>Benefits Realisation and Measurement</a:t>
                      </a:r>
                      <a:endParaRPr lang="en-US" sz="1200" dirty="0">
                        <a:solidFill>
                          <a:schemeClr val="tx1"/>
                        </a:solidFill>
                        <a:latin typeface="Calibri" panose="020F0502020204030204" pitchFamily="34" charset="0"/>
                        <a:cs typeface="Calibri" panose="020F0502020204030204" pitchFamily="34" charset="0"/>
                      </a:endParaRPr>
                    </a:p>
                  </a:txBody>
                  <a:tcPr marL="45720" marR="45720" anchor="ctr">
                    <a:lnL>
                      <a:noFill/>
                    </a:lnL>
                    <a:lnR w="6350" cap="flat" cmpd="sng" algn="ctr">
                      <a:solidFill>
                        <a:srgbClr val="928D80"/>
                      </a:solidFill>
                      <a:prstDash val="solid"/>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solid"/>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93157162"/>
                  </a:ext>
                </a:extLst>
              </a:tr>
              <a:tr h="37943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lang="en-JM" sz="1200" dirty="0">
                          <a:solidFill>
                            <a:schemeClr val="tx1"/>
                          </a:solidFill>
                          <a:latin typeface="Calibri" panose="020F0502020204030204" pitchFamily="34" charset="0"/>
                          <a:cs typeface="Calibri" panose="020F0502020204030204" pitchFamily="34" charset="0"/>
                        </a:rPr>
                        <a:t>Business Readiness</a:t>
                      </a:r>
                      <a:endParaRPr lang="en-US" sz="1200" dirty="0">
                        <a:solidFill>
                          <a:schemeClr val="tx1"/>
                        </a:solidFill>
                        <a:latin typeface="Calibri" panose="020F0502020204030204" pitchFamily="34" charset="0"/>
                        <a:cs typeface="Calibri" panose="020F0502020204030204" pitchFamily="34" charset="0"/>
                      </a:endParaRPr>
                    </a:p>
                  </a:txBody>
                  <a:tcPr marL="45720" marR="45720" anchor="ctr">
                    <a:lnL>
                      <a:noFill/>
                    </a:lnL>
                    <a:lnR w="6350" cap="flat" cmpd="sng" algn="ctr">
                      <a:solidFill>
                        <a:srgbClr val="928D80"/>
                      </a:solidFill>
                      <a:prstDash val="solid"/>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solid"/>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2383782"/>
                  </a:ext>
                </a:extLst>
              </a:tr>
              <a:tr h="49836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lang="en-JM" sz="1200" dirty="0">
                          <a:solidFill>
                            <a:schemeClr val="tx1"/>
                          </a:solidFill>
                          <a:latin typeface="Calibri" panose="020F0502020204030204" pitchFamily="34" charset="0"/>
                          <a:cs typeface="Calibri" panose="020F0502020204030204" pitchFamily="34" charset="0"/>
                        </a:rPr>
                        <a:t>Sustainability / Reinforcement </a:t>
                      </a:r>
                      <a:endParaRPr lang="en-US" sz="1200" dirty="0">
                        <a:solidFill>
                          <a:schemeClr val="tx1"/>
                        </a:solidFill>
                        <a:latin typeface="Calibri" panose="020F0502020204030204" pitchFamily="34" charset="0"/>
                        <a:cs typeface="Calibri" panose="020F0502020204030204" pitchFamily="34" charset="0"/>
                      </a:endParaRPr>
                    </a:p>
                  </a:txBody>
                  <a:tcPr marL="45720" marR="45720" anchor="ctr">
                    <a:lnL>
                      <a:noFill/>
                    </a:lnL>
                    <a:lnR w="6350" cap="flat" cmpd="sng" algn="ctr">
                      <a:solidFill>
                        <a:srgbClr val="928D80"/>
                      </a:solidFill>
                      <a:prstDash val="solid"/>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solid"/>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3844" rtl="0" eaLnBrk="1" latinLnBrk="0" hangingPunct="1">
                        <a:defRPr sz="1799" kern="1200">
                          <a:solidFill>
                            <a:schemeClr val="tx1"/>
                          </a:solidFill>
                          <a:latin typeface="Calibri" panose="020F0502020204030204"/>
                        </a:defRPr>
                      </a:lvl1pPr>
                      <a:lvl2pPr marL="456923" algn="l" defTabSz="913844" rtl="0" eaLnBrk="1" latinLnBrk="0" hangingPunct="1">
                        <a:defRPr sz="1799" kern="1200">
                          <a:solidFill>
                            <a:schemeClr val="tx1"/>
                          </a:solidFill>
                          <a:latin typeface="Calibri" panose="020F0502020204030204"/>
                        </a:defRPr>
                      </a:lvl2pPr>
                      <a:lvl3pPr marL="913844" algn="l" defTabSz="913844" rtl="0" eaLnBrk="1" latinLnBrk="0" hangingPunct="1">
                        <a:defRPr sz="1799" kern="1200">
                          <a:solidFill>
                            <a:schemeClr val="tx1"/>
                          </a:solidFill>
                          <a:latin typeface="Calibri" panose="020F0502020204030204"/>
                        </a:defRPr>
                      </a:lvl3pPr>
                      <a:lvl4pPr marL="1370767" algn="l" defTabSz="913844" rtl="0" eaLnBrk="1" latinLnBrk="0" hangingPunct="1">
                        <a:defRPr sz="1799" kern="1200">
                          <a:solidFill>
                            <a:schemeClr val="tx1"/>
                          </a:solidFill>
                          <a:latin typeface="Calibri" panose="020F0502020204030204"/>
                        </a:defRPr>
                      </a:lvl4pPr>
                      <a:lvl5pPr marL="1827688" algn="l" defTabSz="913844" rtl="0" eaLnBrk="1" latinLnBrk="0" hangingPunct="1">
                        <a:defRPr sz="1799" kern="1200">
                          <a:solidFill>
                            <a:schemeClr val="tx1"/>
                          </a:solidFill>
                          <a:latin typeface="Calibri" panose="020F0502020204030204"/>
                        </a:defRPr>
                      </a:lvl5pPr>
                      <a:lvl6pPr marL="2284610" algn="l" defTabSz="913844" rtl="0" eaLnBrk="1" latinLnBrk="0" hangingPunct="1">
                        <a:defRPr sz="1799" kern="1200">
                          <a:solidFill>
                            <a:schemeClr val="tx1"/>
                          </a:solidFill>
                          <a:latin typeface="Calibri" panose="020F0502020204030204"/>
                        </a:defRPr>
                      </a:lvl6pPr>
                      <a:lvl7pPr marL="2741533" algn="l" defTabSz="913844" rtl="0" eaLnBrk="1" latinLnBrk="0" hangingPunct="1">
                        <a:defRPr sz="1799" kern="1200">
                          <a:solidFill>
                            <a:schemeClr val="tx1"/>
                          </a:solidFill>
                          <a:latin typeface="Calibri" panose="020F0502020204030204"/>
                        </a:defRPr>
                      </a:lvl7pPr>
                      <a:lvl8pPr marL="3198453" algn="l" defTabSz="913844" rtl="0" eaLnBrk="1" latinLnBrk="0" hangingPunct="1">
                        <a:defRPr sz="1799" kern="1200">
                          <a:solidFill>
                            <a:schemeClr val="tx1"/>
                          </a:solidFill>
                          <a:latin typeface="Calibri" panose="020F0502020204030204"/>
                        </a:defRPr>
                      </a:lvl8pPr>
                      <a:lvl9pPr marL="3655377" algn="l" defTabSz="913844" rtl="0" eaLnBrk="1" latinLnBrk="0" hangingPunct="1">
                        <a:defRPr sz="1799" kern="1200">
                          <a:solidFill>
                            <a:schemeClr val="tx1"/>
                          </a:solidFill>
                          <a:latin typeface="Calibri" panose="020F0502020204030204"/>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50" dirty="0">
                        <a:latin typeface="Calibri" panose="020F0502020204030204" pitchFamily="34" charset="0"/>
                        <a:cs typeface="Calibri" panose="020F0502020204030204" pitchFamily="34" charset="0"/>
                      </a:endParaRPr>
                    </a:p>
                  </a:txBody>
                  <a:tcPr marL="45720" marR="45720" anchor="ctr">
                    <a:lnL w="6350" cap="flat" cmpd="sng" algn="ctr">
                      <a:solidFill>
                        <a:srgbClr val="928D80"/>
                      </a:solidFill>
                      <a:prstDash val="lgDash"/>
                      <a:round/>
                      <a:headEnd type="none" w="med" len="med"/>
                      <a:tailEnd type="none" w="med" len="med"/>
                    </a:lnL>
                    <a:lnR w="6350" cap="flat" cmpd="sng" algn="ctr">
                      <a:solidFill>
                        <a:srgbClr val="928D80"/>
                      </a:solidFill>
                      <a:prstDash val="lgDash"/>
                      <a:round/>
                      <a:headEnd type="none" w="med" len="med"/>
                      <a:tailEnd type="none" w="med" len="med"/>
                    </a:lnR>
                    <a:lnT w="6350" cap="flat" cmpd="sng" algn="ctr">
                      <a:solidFill>
                        <a:srgbClr val="928D80"/>
                      </a:solidFill>
                      <a:prstDash val="solid"/>
                      <a:round/>
                      <a:headEnd type="none" w="med" len="med"/>
                      <a:tailEnd type="none" w="med" len="med"/>
                    </a:lnT>
                    <a:lnB w="6350" cap="flat" cmpd="sng" algn="ctr">
                      <a:solidFill>
                        <a:srgbClr val="928D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092109"/>
                  </a:ext>
                </a:extLst>
              </a:tr>
            </a:tbl>
          </a:graphicData>
        </a:graphic>
      </p:graphicFrame>
      <p:sp>
        <p:nvSpPr>
          <p:cNvPr id="20" name="TextBox 19">
            <a:extLst>
              <a:ext uri="{FF2B5EF4-FFF2-40B4-BE49-F238E27FC236}">
                <a16:creationId xmlns:a16="http://schemas.microsoft.com/office/drawing/2014/main" id="{BF7E42F3-9DF1-43C1-A11B-1154952A0987}"/>
              </a:ext>
            </a:extLst>
          </p:cNvPr>
          <p:cNvSpPr txBox="1"/>
          <p:nvPr/>
        </p:nvSpPr>
        <p:spPr>
          <a:xfrm rot="16200000">
            <a:off x="105691" y="3841737"/>
            <a:ext cx="1078797" cy="186077"/>
          </a:xfrm>
          <a:prstGeom prst="rect">
            <a:avLst/>
          </a:prstGeom>
          <a:noFill/>
        </p:spPr>
        <p:txBody>
          <a:bodyPr wrap="square" lIns="0" tIns="27432" rIns="0" bIns="0" rtlCol="0">
            <a:spAutoFit/>
          </a:bodyPr>
          <a:lstStyle/>
          <a:p>
            <a:pPr marL="0" marR="0" lvl="0" indent="0" algn="ctr" defTabSz="685800" eaLnBrk="1" fontAlgn="auto" latinLnBrk="0" hangingPunct="1">
              <a:lnSpc>
                <a:spcPct val="85000"/>
              </a:lnSpc>
              <a:spcBef>
                <a:spcPts val="0"/>
              </a:spcBef>
              <a:spcAft>
                <a:spcPts val="450"/>
              </a:spcAft>
              <a:buClr>
                <a:srgbClr val="27ACAA"/>
              </a:buClr>
              <a:buSzPct val="70000"/>
              <a:buFontTx/>
              <a:buNone/>
              <a:tabLst/>
              <a:defRPr/>
            </a:pPr>
            <a:r>
              <a:rPr kumimoji="0" lang="en-JM" sz="1200" b="1" i="0" u="none" strike="noStrike" kern="0" cap="none" spc="0" normalizeH="0" baseline="0" noProof="0" dirty="0">
                <a:ln>
                  <a:noFill/>
                </a:ln>
                <a:solidFill>
                  <a:srgbClr val="2E2E38"/>
                </a:solidFill>
                <a:effectLst/>
                <a:uLnTx/>
                <a:uFillTx/>
                <a:cs typeface="Calibri" panose="020F0502020204030204" pitchFamily="34" charset="0"/>
              </a:rPr>
              <a:t>Focal Areas</a:t>
            </a:r>
            <a:endParaRPr kumimoji="0" lang="en-US" sz="1200" b="1" i="0" u="none" strike="noStrike" kern="0" cap="none" spc="0" normalizeH="0" baseline="0" noProof="0" dirty="0">
              <a:ln>
                <a:noFill/>
              </a:ln>
              <a:solidFill>
                <a:srgbClr val="2E2E38"/>
              </a:solidFill>
              <a:effectLst/>
              <a:uLnTx/>
              <a:uFillTx/>
              <a:cs typeface="Calibri" panose="020F0502020204030204" pitchFamily="34" charset="0"/>
            </a:endParaRPr>
          </a:p>
        </p:txBody>
      </p:sp>
      <p:sp>
        <p:nvSpPr>
          <p:cNvPr id="23" name="TextBox 22">
            <a:extLst>
              <a:ext uri="{FF2B5EF4-FFF2-40B4-BE49-F238E27FC236}">
                <a16:creationId xmlns:a16="http://schemas.microsoft.com/office/drawing/2014/main" id="{D73671FF-B005-4668-8561-8ED8360D87D7}"/>
              </a:ext>
            </a:extLst>
          </p:cNvPr>
          <p:cNvSpPr txBox="1"/>
          <p:nvPr/>
        </p:nvSpPr>
        <p:spPr>
          <a:xfrm>
            <a:off x="10011607" y="2562192"/>
            <a:ext cx="1203285" cy="461665"/>
          </a:xfrm>
          <a:prstGeom prst="rect">
            <a:avLst/>
          </a:prstGeom>
          <a:noFill/>
        </p:spPr>
        <p:txBody>
          <a:bodyPr wrap="square" rtlCol="0">
            <a:spAutoFit/>
          </a:bodyPr>
          <a:lstStyle/>
          <a:p>
            <a:pPr algn="ctr">
              <a:defRPr/>
            </a:pPr>
            <a:r>
              <a:rPr lang="en-JM" sz="1200" kern="0" dirty="0">
                <a:solidFill>
                  <a:srgbClr val="2E2E38"/>
                </a:solidFill>
                <a:cs typeface="Calibri" panose="020F0502020204030204" pitchFamily="34" charset="0"/>
              </a:rPr>
              <a:t>Go / No go decision</a:t>
            </a:r>
            <a:endParaRPr lang="en-US" sz="1200" kern="0" dirty="0">
              <a:solidFill>
                <a:srgbClr val="2E2E38"/>
              </a:solidFill>
              <a:cs typeface="Calibri" panose="020F0502020204030204" pitchFamily="34" charset="0"/>
            </a:endParaRPr>
          </a:p>
        </p:txBody>
      </p:sp>
      <p:sp>
        <p:nvSpPr>
          <p:cNvPr id="24" name="TextBox 23">
            <a:extLst>
              <a:ext uri="{FF2B5EF4-FFF2-40B4-BE49-F238E27FC236}">
                <a16:creationId xmlns:a16="http://schemas.microsoft.com/office/drawing/2014/main" id="{29BCFEF0-B80B-478E-95E0-74466330E2CE}"/>
              </a:ext>
            </a:extLst>
          </p:cNvPr>
          <p:cNvSpPr txBox="1"/>
          <p:nvPr/>
        </p:nvSpPr>
        <p:spPr>
          <a:xfrm>
            <a:off x="5971802" y="3141396"/>
            <a:ext cx="1919543" cy="461665"/>
          </a:xfrm>
          <a:prstGeom prst="rect">
            <a:avLst/>
          </a:prstGeom>
          <a:noFill/>
        </p:spPr>
        <p:txBody>
          <a:bodyPr wrap="square" rtlCol="0">
            <a:spAutoFit/>
          </a:bodyPr>
          <a:lstStyle/>
          <a:p>
            <a:pPr algn="ctr">
              <a:defRPr/>
            </a:pPr>
            <a:r>
              <a:rPr lang="en-JM" sz="1200" kern="0" dirty="0">
                <a:solidFill>
                  <a:srgbClr val="2E2E38"/>
                </a:solidFill>
                <a:cs typeface="Calibri" panose="020F0502020204030204" pitchFamily="34" charset="0"/>
              </a:rPr>
              <a:t>Other 3</a:t>
            </a:r>
            <a:r>
              <a:rPr lang="en-JM" sz="1200" kern="0" baseline="30000" dirty="0">
                <a:solidFill>
                  <a:srgbClr val="2E2E38"/>
                </a:solidFill>
                <a:cs typeface="Calibri" panose="020F0502020204030204" pitchFamily="34" charset="0"/>
              </a:rPr>
              <a:t>rd</a:t>
            </a:r>
            <a:r>
              <a:rPr lang="en-JM" sz="1200" kern="0" dirty="0">
                <a:solidFill>
                  <a:srgbClr val="2E2E38"/>
                </a:solidFill>
                <a:cs typeface="Calibri" panose="020F0502020204030204" pitchFamily="34" charset="0"/>
              </a:rPr>
              <a:t> Party </a:t>
            </a:r>
            <a:r>
              <a:rPr lang="en-JM" sz="1200" kern="0">
                <a:solidFill>
                  <a:srgbClr val="2E2E38"/>
                </a:solidFill>
                <a:cs typeface="Calibri" panose="020F0502020204030204" pitchFamily="34" charset="0"/>
              </a:rPr>
              <a:t>ENTITY A</a:t>
            </a:r>
            <a:r>
              <a:rPr lang="en-JM" sz="1200" kern="0" dirty="0">
                <a:solidFill>
                  <a:srgbClr val="2E2E38"/>
                </a:solidFill>
                <a:cs typeface="Calibri" panose="020F0502020204030204" pitchFamily="34" charset="0"/>
              </a:rPr>
              <a:t> detailed briefings</a:t>
            </a:r>
            <a:endParaRPr lang="en-US" sz="1200" kern="0" dirty="0">
              <a:solidFill>
                <a:srgbClr val="2E2E38"/>
              </a:solidFill>
              <a:cs typeface="Calibri" panose="020F0502020204030204" pitchFamily="34" charset="0"/>
            </a:endParaRPr>
          </a:p>
        </p:txBody>
      </p:sp>
      <p:sp>
        <p:nvSpPr>
          <p:cNvPr id="25" name="Rectangle: Rounded Corners 24">
            <a:extLst>
              <a:ext uri="{FF2B5EF4-FFF2-40B4-BE49-F238E27FC236}">
                <a16:creationId xmlns:a16="http://schemas.microsoft.com/office/drawing/2014/main" id="{1B4C4B32-C9A8-4F90-8387-DB34AEFDC6B6}"/>
              </a:ext>
            </a:extLst>
          </p:cNvPr>
          <p:cNvSpPr/>
          <p:nvPr/>
        </p:nvSpPr>
        <p:spPr>
          <a:xfrm>
            <a:off x="2418112" y="2689565"/>
            <a:ext cx="1687134" cy="209306"/>
          </a:xfrm>
          <a:prstGeom prst="roundRect">
            <a:avLst>
              <a:gd name="adj" fmla="val 50000"/>
            </a:avLst>
          </a:prstGeom>
          <a:solidFill>
            <a:srgbClr val="000000"/>
          </a:solidFill>
          <a:ln w="10795" cap="flat" cmpd="sng" algn="ctr">
            <a:noFill/>
            <a:prstDash val="solid"/>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JM" sz="1200" b="0" i="0" u="none" strike="noStrike" kern="0" cap="none" spc="0" normalizeH="0" baseline="0" noProof="0">
                <a:ln>
                  <a:noFill/>
                </a:ln>
                <a:solidFill>
                  <a:srgbClr val="FFFFFF"/>
                </a:solidFill>
                <a:effectLst/>
                <a:uLnTx/>
                <a:uFillTx/>
                <a:cs typeface="Calibri" panose="020F0502020204030204" pitchFamily="34" charset="0"/>
              </a:rPr>
              <a:t> Sponsor meetings</a:t>
            </a:r>
            <a:endParaRPr kumimoji="0" lang="en-US" sz="1200" b="0" i="0" u="none" strike="noStrike" kern="0" cap="none" spc="0" normalizeH="0" baseline="0" noProof="0">
              <a:ln>
                <a:noFill/>
              </a:ln>
              <a:solidFill>
                <a:srgbClr val="FFFFFF"/>
              </a:solidFill>
              <a:effectLst/>
              <a:uLnTx/>
              <a:uFillTx/>
              <a:cs typeface="Calibri" panose="020F0502020204030204" pitchFamily="34" charset="0"/>
            </a:endParaRPr>
          </a:p>
        </p:txBody>
      </p:sp>
      <p:sp>
        <p:nvSpPr>
          <p:cNvPr id="26" name="Rectangle: Rounded Corners 25">
            <a:extLst>
              <a:ext uri="{FF2B5EF4-FFF2-40B4-BE49-F238E27FC236}">
                <a16:creationId xmlns:a16="http://schemas.microsoft.com/office/drawing/2014/main" id="{038EEF9F-45C9-4232-BE48-BBADCBD6DF43}"/>
              </a:ext>
            </a:extLst>
          </p:cNvPr>
          <p:cNvSpPr/>
          <p:nvPr/>
        </p:nvSpPr>
        <p:spPr>
          <a:xfrm>
            <a:off x="4166737" y="2710839"/>
            <a:ext cx="5688000" cy="209306"/>
          </a:xfrm>
          <a:prstGeom prst="roundRect">
            <a:avLst>
              <a:gd name="adj" fmla="val 50000"/>
            </a:avLst>
          </a:prstGeom>
          <a:solidFill>
            <a:srgbClr val="000000"/>
          </a:solidFill>
          <a:ln w="10795" cap="flat" cmpd="sng" algn="ctr">
            <a:noFill/>
            <a:prstDash val="solid"/>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JM" sz="1200" b="0" i="0" u="none" strike="noStrike" kern="0" cap="none" spc="0" normalizeH="0" baseline="0" noProof="0">
                <a:ln>
                  <a:noFill/>
                </a:ln>
                <a:solidFill>
                  <a:srgbClr val="FFFFFF"/>
                </a:solidFill>
                <a:effectLst/>
                <a:uLnTx/>
                <a:uFillTx/>
                <a:cs typeface="Calibri" panose="020F0502020204030204" pitchFamily="34" charset="0"/>
              </a:rPr>
              <a:t>Key  Sponsor stakeholder engagement activities</a:t>
            </a:r>
            <a:endParaRPr kumimoji="0" lang="en-US" sz="1200" b="0" i="0" u="none" strike="noStrike" kern="0" cap="none" spc="0" normalizeH="0" baseline="0" noProof="0">
              <a:ln>
                <a:noFill/>
              </a:ln>
              <a:solidFill>
                <a:srgbClr val="FFFFFF"/>
              </a:solidFill>
              <a:effectLst/>
              <a:uLnTx/>
              <a:uFillTx/>
              <a:cs typeface="Calibri" panose="020F0502020204030204" pitchFamily="34" charset="0"/>
            </a:endParaRPr>
          </a:p>
        </p:txBody>
      </p:sp>
      <p:sp>
        <p:nvSpPr>
          <p:cNvPr id="27" name="Rectangle: Rounded Corners 26">
            <a:extLst>
              <a:ext uri="{FF2B5EF4-FFF2-40B4-BE49-F238E27FC236}">
                <a16:creationId xmlns:a16="http://schemas.microsoft.com/office/drawing/2014/main" id="{55C2CFD8-834F-4129-AD60-6356FC7311C1}"/>
              </a:ext>
            </a:extLst>
          </p:cNvPr>
          <p:cNvSpPr/>
          <p:nvPr/>
        </p:nvSpPr>
        <p:spPr>
          <a:xfrm>
            <a:off x="8145101" y="3123428"/>
            <a:ext cx="2448000" cy="346388"/>
          </a:xfrm>
          <a:prstGeom prst="roundRect">
            <a:avLst>
              <a:gd name="adj" fmla="val 50000"/>
            </a:avLst>
          </a:prstGeom>
          <a:solidFill>
            <a:srgbClr val="2DB757"/>
          </a:solidFill>
          <a:ln w="10795" cap="flat" cmpd="sng" algn="ctr">
            <a:noFill/>
            <a:prstDash val="solid"/>
          </a:ln>
          <a:effectLst/>
        </p:spPr>
        <p:txBody>
          <a:bodyPr lIns="0" rIns="0" rtlCol="0" anchor="ctr"/>
          <a:lstStyle/>
          <a:p>
            <a:pPr marL="0" marR="0" lvl="0" indent="0" defTabSz="914400" eaLnBrk="1" fontAlgn="auto" latinLnBrk="0" hangingPunct="1">
              <a:lnSpc>
                <a:spcPct val="85000"/>
              </a:lnSpc>
              <a:spcBef>
                <a:spcPts val="0"/>
              </a:spcBef>
              <a:spcAft>
                <a:spcPts val="600"/>
              </a:spcAft>
              <a:buClr>
                <a:srgbClr val="27ACAA"/>
              </a:buClr>
              <a:buSzPct val="70000"/>
              <a:buFontTx/>
              <a:buNone/>
              <a:tabLst/>
              <a:defRPr/>
            </a:pPr>
            <a:r>
              <a:rPr kumimoji="0" lang="en-JM" sz="1200" b="0" i="0" u="none" strike="noStrike" kern="0" cap="none" spc="0" normalizeH="0" baseline="0" noProof="0" dirty="0">
                <a:ln>
                  <a:noFill/>
                </a:ln>
                <a:solidFill>
                  <a:srgbClr val="FFFFFF"/>
                </a:solidFill>
                <a:effectLst/>
                <a:uLnTx/>
                <a:uFillTx/>
                <a:cs typeface="Calibri" panose="020F0502020204030204" pitchFamily="34" charset="0"/>
              </a:rPr>
              <a:t>Detailed Staff awareness campaign and briefings</a:t>
            </a:r>
            <a:endParaRPr kumimoji="0" lang="en-US" sz="1200" b="0" i="0" u="none" strike="noStrike" kern="0" cap="none" spc="0" normalizeH="0" baseline="0" noProof="0" dirty="0">
              <a:ln>
                <a:noFill/>
              </a:ln>
              <a:solidFill>
                <a:srgbClr val="FFFFFF"/>
              </a:solidFill>
              <a:effectLst/>
              <a:uLnTx/>
              <a:uFillTx/>
              <a:cs typeface="Calibri" panose="020F0502020204030204" pitchFamily="34" charset="0"/>
            </a:endParaRPr>
          </a:p>
        </p:txBody>
      </p:sp>
      <p:sp>
        <p:nvSpPr>
          <p:cNvPr id="28" name="TextBox 27">
            <a:extLst>
              <a:ext uri="{FF2B5EF4-FFF2-40B4-BE49-F238E27FC236}">
                <a16:creationId xmlns:a16="http://schemas.microsoft.com/office/drawing/2014/main" id="{4221760D-5B89-4D6E-88BE-3BD20944507C}"/>
              </a:ext>
            </a:extLst>
          </p:cNvPr>
          <p:cNvSpPr txBox="1"/>
          <p:nvPr/>
        </p:nvSpPr>
        <p:spPr>
          <a:xfrm>
            <a:off x="3164156" y="3052830"/>
            <a:ext cx="1518776" cy="646331"/>
          </a:xfrm>
          <a:prstGeom prst="rect">
            <a:avLst/>
          </a:prstGeom>
          <a:noFill/>
        </p:spPr>
        <p:txBody>
          <a:bodyPr wrap="square" rtlCol="0">
            <a:spAutoFit/>
          </a:bodyPr>
          <a:lstStyle/>
          <a:p>
            <a:pPr algn="ctr">
              <a:defRPr/>
            </a:pPr>
            <a:r>
              <a:rPr lang="en-JM" sz="1200" kern="0" dirty="0">
                <a:solidFill>
                  <a:srgbClr val="2E2E38"/>
                </a:solidFill>
                <a:cs typeface="Calibri" panose="020F0502020204030204" pitchFamily="34" charset="0"/>
              </a:rPr>
              <a:t>Agree  Sponsors roles and responsibilities</a:t>
            </a:r>
            <a:endParaRPr lang="en-US" sz="1200" kern="0" dirty="0">
              <a:solidFill>
                <a:srgbClr val="2E2E38"/>
              </a:solidFill>
              <a:cs typeface="Calibri" panose="020F0502020204030204" pitchFamily="34" charset="0"/>
            </a:endParaRPr>
          </a:p>
        </p:txBody>
      </p:sp>
      <p:sp>
        <p:nvSpPr>
          <p:cNvPr id="29" name="Rectangle: Rounded Corners 28">
            <a:extLst>
              <a:ext uri="{FF2B5EF4-FFF2-40B4-BE49-F238E27FC236}">
                <a16:creationId xmlns:a16="http://schemas.microsoft.com/office/drawing/2014/main" id="{EFAF8D88-702F-4740-BCA0-ABC5EA8B93D7}"/>
              </a:ext>
            </a:extLst>
          </p:cNvPr>
          <p:cNvSpPr/>
          <p:nvPr/>
        </p:nvSpPr>
        <p:spPr>
          <a:xfrm>
            <a:off x="4708570" y="2935456"/>
            <a:ext cx="3033633" cy="231951"/>
          </a:xfrm>
          <a:prstGeom prst="roundRect">
            <a:avLst>
              <a:gd name="adj" fmla="val 50000"/>
            </a:avLst>
          </a:prstGeom>
          <a:solidFill>
            <a:srgbClr val="2DB757"/>
          </a:solidFill>
          <a:ln w="10795" cap="flat" cmpd="sng" algn="ctr">
            <a:noFill/>
            <a:prstDash val="solid"/>
          </a:ln>
          <a:effectLst/>
        </p:spPr>
        <p:txBody>
          <a:bodyPr lIns="0" rIns="0" rtlCol="0" anchor="ctr"/>
          <a:lstStyle/>
          <a:p>
            <a:pPr marL="0" marR="0" lvl="0" indent="0" algn="ctr" defTabSz="914400" eaLnBrk="1" fontAlgn="auto" latinLnBrk="0" hangingPunct="1">
              <a:lnSpc>
                <a:spcPct val="85000"/>
              </a:lnSpc>
              <a:spcBef>
                <a:spcPts val="0"/>
              </a:spcBef>
              <a:spcAft>
                <a:spcPts val="600"/>
              </a:spcAft>
              <a:buClr>
                <a:srgbClr val="27ACAA"/>
              </a:buClr>
              <a:buSzPct val="70000"/>
              <a:buFontTx/>
              <a:buNone/>
              <a:tabLst/>
              <a:defRPr/>
            </a:pPr>
            <a:r>
              <a:rPr kumimoji="0" lang="en-JM" sz="1200" b="0" i="0" u="none" strike="noStrike" kern="0" cap="none" spc="0" normalizeH="0" baseline="0" noProof="0">
                <a:ln>
                  <a:noFill/>
                </a:ln>
                <a:solidFill>
                  <a:srgbClr val="FFFFFF"/>
                </a:solidFill>
                <a:effectLst/>
                <a:uLnTx/>
                <a:uFillTx/>
                <a:cs typeface="Calibri" panose="020F0502020204030204" pitchFamily="34" charset="0"/>
              </a:rPr>
              <a:t>Staff sensitisation workshop</a:t>
            </a:r>
            <a:endParaRPr kumimoji="0" lang="en-US" sz="1200" b="0" i="0" u="none" strike="noStrike" kern="0" cap="none" spc="0" normalizeH="0" baseline="0" noProof="0">
              <a:ln>
                <a:noFill/>
              </a:ln>
              <a:solidFill>
                <a:srgbClr val="FFFFFF"/>
              </a:solidFill>
              <a:effectLst/>
              <a:uLnTx/>
              <a:uFillTx/>
              <a:cs typeface="Calibri" panose="020F0502020204030204" pitchFamily="34" charset="0"/>
            </a:endParaRPr>
          </a:p>
        </p:txBody>
      </p:sp>
      <p:sp>
        <p:nvSpPr>
          <p:cNvPr id="30" name="TextBox 29">
            <a:extLst>
              <a:ext uri="{FF2B5EF4-FFF2-40B4-BE49-F238E27FC236}">
                <a16:creationId xmlns:a16="http://schemas.microsoft.com/office/drawing/2014/main" id="{53E11F9B-5B1B-42CC-9613-EDAE592261C5}"/>
              </a:ext>
            </a:extLst>
          </p:cNvPr>
          <p:cNvSpPr txBox="1"/>
          <p:nvPr/>
        </p:nvSpPr>
        <p:spPr>
          <a:xfrm>
            <a:off x="2385838" y="2993970"/>
            <a:ext cx="1101757" cy="830997"/>
          </a:xfrm>
          <a:prstGeom prst="rect">
            <a:avLst/>
          </a:prstGeom>
          <a:noFill/>
        </p:spPr>
        <p:txBody>
          <a:bodyPr wrap="square" rtlCol="0">
            <a:spAutoFit/>
          </a:bodyPr>
          <a:lstStyle/>
          <a:p>
            <a:pPr algn="ctr">
              <a:defRPr/>
            </a:pPr>
            <a:r>
              <a:rPr lang="en-JM" sz="1200" kern="0" dirty="0">
                <a:solidFill>
                  <a:srgbClr val="2E2E38"/>
                </a:solidFill>
                <a:cs typeface="Calibri" panose="020F0502020204030204" pitchFamily="34" charset="0"/>
              </a:rPr>
              <a:t>Identify key partners or </a:t>
            </a:r>
            <a:r>
              <a:rPr lang="en-JM" sz="1200" kern="0">
                <a:solidFill>
                  <a:srgbClr val="2E2E38"/>
                </a:solidFill>
                <a:cs typeface="Calibri" panose="020F0502020204030204" pitchFamily="34" charset="0"/>
              </a:rPr>
              <a:t>ENTITY A</a:t>
            </a:r>
            <a:r>
              <a:rPr lang="en-JM" sz="1200" kern="0" dirty="0">
                <a:solidFill>
                  <a:srgbClr val="2E2E38"/>
                </a:solidFill>
                <a:cs typeface="Calibri" panose="020F0502020204030204" pitchFamily="34" charset="0"/>
              </a:rPr>
              <a:t> Sponsors</a:t>
            </a:r>
            <a:endParaRPr lang="en-US" sz="1200" kern="0" dirty="0">
              <a:solidFill>
                <a:srgbClr val="2E2E38"/>
              </a:solidFill>
              <a:cs typeface="Calibri" panose="020F0502020204030204" pitchFamily="34" charset="0"/>
            </a:endParaRPr>
          </a:p>
        </p:txBody>
      </p:sp>
      <p:sp>
        <p:nvSpPr>
          <p:cNvPr id="31" name="Isosceles Triangle 30">
            <a:extLst>
              <a:ext uri="{FF2B5EF4-FFF2-40B4-BE49-F238E27FC236}">
                <a16:creationId xmlns:a16="http://schemas.microsoft.com/office/drawing/2014/main" id="{7DB18D3A-3ED2-4003-A44F-C49715F6DF2F}"/>
              </a:ext>
            </a:extLst>
          </p:cNvPr>
          <p:cNvSpPr/>
          <p:nvPr/>
        </p:nvSpPr>
        <p:spPr>
          <a:xfrm>
            <a:off x="2370948" y="3151059"/>
            <a:ext cx="171207" cy="172168"/>
          </a:xfrm>
          <a:prstGeom prst="triangle">
            <a:avLst/>
          </a:prstGeom>
          <a:solidFill>
            <a:srgbClr val="188CE5"/>
          </a:solidFill>
          <a:ln w="9525" cap="flat" cmpd="sng" algn="ctr">
            <a:solidFill>
              <a:srgbClr val="188CE5"/>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FFFFFF"/>
              </a:solidFill>
              <a:effectLst/>
              <a:uLnTx/>
              <a:uFillTx/>
              <a:latin typeface="EYInterstate Light"/>
              <a:ea typeface="+mn-ea"/>
              <a:cs typeface="+mn-cs"/>
            </a:endParaRPr>
          </a:p>
        </p:txBody>
      </p:sp>
      <p:sp>
        <p:nvSpPr>
          <p:cNvPr id="33" name="Isosceles Triangle 32">
            <a:extLst>
              <a:ext uri="{FF2B5EF4-FFF2-40B4-BE49-F238E27FC236}">
                <a16:creationId xmlns:a16="http://schemas.microsoft.com/office/drawing/2014/main" id="{3D4BB35A-B522-433D-BA7D-7F8F6CCB2060}"/>
              </a:ext>
            </a:extLst>
          </p:cNvPr>
          <p:cNvSpPr/>
          <p:nvPr/>
        </p:nvSpPr>
        <p:spPr>
          <a:xfrm>
            <a:off x="3860284" y="2875767"/>
            <a:ext cx="171207" cy="172168"/>
          </a:xfrm>
          <a:prstGeom prst="triangle">
            <a:avLst/>
          </a:prstGeom>
          <a:solidFill>
            <a:srgbClr val="188CE5"/>
          </a:solidFill>
          <a:ln w="9525" cap="flat" cmpd="sng" algn="ctr">
            <a:solidFill>
              <a:srgbClr val="188CE5"/>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FFFFFF"/>
              </a:solidFill>
              <a:effectLst/>
              <a:uLnTx/>
              <a:uFillTx/>
              <a:latin typeface="EYInterstate Light"/>
              <a:ea typeface="+mn-ea"/>
              <a:cs typeface="+mn-cs"/>
            </a:endParaRPr>
          </a:p>
        </p:txBody>
      </p:sp>
      <p:sp>
        <p:nvSpPr>
          <p:cNvPr id="34" name="Isosceles Triangle 33">
            <a:extLst>
              <a:ext uri="{FF2B5EF4-FFF2-40B4-BE49-F238E27FC236}">
                <a16:creationId xmlns:a16="http://schemas.microsoft.com/office/drawing/2014/main" id="{39A86CA2-45A7-4F5E-A70F-5C9EB9B78C24}"/>
              </a:ext>
            </a:extLst>
          </p:cNvPr>
          <p:cNvSpPr/>
          <p:nvPr/>
        </p:nvSpPr>
        <p:spPr>
          <a:xfrm>
            <a:off x="9999758" y="2685584"/>
            <a:ext cx="171207" cy="172168"/>
          </a:xfrm>
          <a:prstGeom prst="triangle">
            <a:avLst/>
          </a:prstGeom>
          <a:solidFill>
            <a:srgbClr val="188CE5"/>
          </a:solidFill>
          <a:ln w="9525" cap="flat" cmpd="sng" algn="ctr">
            <a:solidFill>
              <a:srgbClr val="188CE5"/>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FFFFFF"/>
              </a:solidFill>
              <a:effectLst/>
              <a:uLnTx/>
              <a:uFillTx/>
              <a:latin typeface="EYInterstate Light"/>
              <a:ea typeface="+mn-ea"/>
              <a:cs typeface="+mn-cs"/>
            </a:endParaRPr>
          </a:p>
        </p:txBody>
      </p:sp>
      <p:sp>
        <p:nvSpPr>
          <p:cNvPr id="36" name="Isosceles Triangle 35">
            <a:extLst>
              <a:ext uri="{FF2B5EF4-FFF2-40B4-BE49-F238E27FC236}">
                <a16:creationId xmlns:a16="http://schemas.microsoft.com/office/drawing/2014/main" id="{A4DC0F3F-8D9C-4497-B5A9-466B5B701493}"/>
              </a:ext>
            </a:extLst>
          </p:cNvPr>
          <p:cNvSpPr/>
          <p:nvPr/>
        </p:nvSpPr>
        <p:spPr>
          <a:xfrm>
            <a:off x="6137648" y="3276057"/>
            <a:ext cx="171207" cy="172168"/>
          </a:xfrm>
          <a:prstGeom prst="triangle">
            <a:avLst/>
          </a:prstGeom>
          <a:solidFill>
            <a:srgbClr val="188CE5"/>
          </a:solidFill>
          <a:ln w="9525" cap="flat" cmpd="sng" algn="ctr">
            <a:solidFill>
              <a:srgbClr val="188CE5"/>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FFFFFF"/>
              </a:solidFill>
              <a:effectLst/>
              <a:uLnTx/>
              <a:uFillTx/>
              <a:latin typeface="EYInterstate Light"/>
              <a:ea typeface="+mn-ea"/>
              <a:cs typeface="+mn-cs"/>
            </a:endParaRPr>
          </a:p>
        </p:txBody>
      </p:sp>
      <p:sp>
        <p:nvSpPr>
          <p:cNvPr id="37" name="Rectangle: Rounded Corners 36">
            <a:extLst>
              <a:ext uri="{FF2B5EF4-FFF2-40B4-BE49-F238E27FC236}">
                <a16:creationId xmlns:a16="http://schemas.microsoft.com/office/drawing/2014/main" id="{14C7B10D-0F97-429F-8859-5E26E3C615D7}"/>
              </a:ext>
            </a:extLst>
          </p:cNvPr>
          <p:cNvSpPr/>
          <p:nvPr/>
        </p:nvSpPr>
        <p:spPr>
          <a:xfrm>
            <a:off x="4601815" y="3661687"/>
            <a:ext cx="1728000" cy="213908"/>
          </a:xfrm>
          <a:prstGeom prst="roundRect">
            <a:avLst>
              <a:gd name="adj" fmla="val 50000"/>
            </a:avLst>
          </a:prstGeom>
          <a:solidFill>
            <a:srgbClr val="FFC000"/>
          </a:solidFill>
          <a:ln w="10795" cap="flat" cmpd="sng" algn="ctr">
            <a:noFill/>
            <a:prstDash val="solid"/>
          </a:ln>
          <a:effectLst/>
        </p:spPr>
        <p:txBody>
          <a:bodyPr lIns="0" rIns="0" rtlCol="0" anchor="ctr"/>
          <a:lstStyle/>
          <a:p>
            <a:pPr algn="ctr" defTabSz="914377">
              <a:defRPr/>
            </a:pPr>
            <a:r>
              <a:rPr lang="en-US" sz="1200" kern="0" dirty="0">
                <a:solidFill>
                  <a:srgbClr val="2E2E38"/>
                </a:solidFill>
                <a:cs typeface="Calibri" panose="020F0502020204030204" pitchFamily="34" charset="0"/>
              </a:rPr>
              <a:t>Change Impact Analysis</a:t>
            </a:r>
          </a:p>
        </p:txBody>
      </p:sp>
      <p:sp>
        <p:nvSpPr>
          <p:cNvPr id="38" name="TextBox 37">
            <a:extLst>
              <a:ext uri="{FF2B5EF4-FFF2-40B4-BE49-F238E27FC236}">
                <a16:creationId xmlns:a16="http://schemas.microsoft.com/office/drawing/2014/main" id="{34ECBEB1-3B59-47EE-8EA7-A097F1B8B31D}"/>
              </a:ext>
            </a:extLst>
          </p:cNvPr>
          <p:cNvSpPr txBox="1"/>
          <p:nvPr/>
        </p:nvSpPr>
        <p:spPr>
          <a:xfrm>
            <a:off x="7303589" y="3507320"/>
            <a:ext cx="1814026" cy="276999"/>
          </a:xfrm>
          <a:prstGeom prst="rect">
            <a:avLst/>
          </a:prstGeom>
          <a:noFill/>
        </p:spPr>
        <p:txBody>
          <a:bodyPr wrap="square" rtlCol="0">
            <a:spAutoFit/>
          </a:bodyPr>
          <a:lstStyle/>
          <a:p>
            <a:pPr algn="ctr">
              <a:defRPr/>
            </a:pPr>
            <a:r>
              <a:rPr lang="en-JM" sz="1200" kern="0" dirty="0">
                <a:solidFill>
                  <a:srgbClr val="2E2E38"/>
                </a:solidFill>
                <a:cs typeface="Calibri" panose="020F0502020204030204" pitchFamily="34" charset="0"/>
              </a:rPr>
              <a:t>Change Assessment 1</a:t>
            </a:r>
            <a:endParaRPr lang="en-US" sz="1200" kern="0" dirty="0">
              <a:solidFill>
                <a:srgbClr val="2E2E38"/>
              </a:solidFill>
              <a:cs typeface="Calibri" panose="020F0502020204030204" pitchFamily="34" charset="0"/>
            </a:endParaRPr>
          </a:p>
        </p:txBody>
      </p:sp>
      <p:sp>
        <p:nvSpPr>
          <p:cNvPr id="39" name="Rectangle: Rounded Corners 38">
            <a:extLst>
              <a:ext uri="{FF2B5EF4-FFF2-40B4-BE49-F238E27FC236}">
                <a16:creationId xmlns:a16="http://schemas.microsoft.com/office/drawing/2014/main" id="{B9BF098E-465B-4E20-A17B-805F96BF472D}"/>
              </a:ext>
            </a:extLst>
          </p:cNvPr>
          <p:cNvSpPr/>
          <p:nvPr/>
        </p:nvSpPr>
        <p:spPr>
          <a:xfrm>
            <a:off x="5306711" y="3903768"/>
            <a:ext cx="4896000" cy="218444"/>
          </a:xfrm>
          <a:prstGeom prst="roundRect">
            <a:avLst>
              <a:gd name="adj" fmla="val 50000"/>
            </a:avLst>
          </a:prstGeom>
          <a:solidFill>
            <a:srgbClr val="FFC000"/>
          </a:solidFill>
          <a:ln w="10795" cap="flat" cmpd="sng" algn="ctr">
            <a:noFill/>
            <a:prstDash val="solid"/>
          </a:ln>
          <a:effectLst/>
        </p:spPr>
        <p:txBody>
          <a:bodyPr lIns="0" rIns="0" rtlCol="0" anchor="ctr"/>
          <a:lstStyle/>
          <a:p>
            <a:pPr algn="ctr" defTabSz="914377">
              <a:defRPr/>
            </a:pPr>
            <a:r>
              <a:rPr lang="en-US" sz="1200" kern="0">
                <a:solidFill>
                  <a:srgbClr val="2E2E38"/>
                </a:solidFill>
                <a:cs typeface="Calibri" panose="020F0502020204030204" pitchFamily="34" charset="0"/>
              </a:rPr>
              <a:t>Change readiness activities</a:t>
            </a:r>
          </a:p>
        </p:txBody>
      </p:sp>
      <p:sp>
        <p:nvSpPr>
          <p:cNvPr id="40" name="TextBox 39">
            <a:extLst>
              <a:ext uri="{FF2B5EF4-FFF2-40B4-BE49-F238E27FC236}">
                <a16:creationId xmlns:a16="http://schemas.microsoft.com/office/drawing/2014/main" id="{D40B3029-72AC-47B9-85F6-D2D714BA163A}"/>
              </a:ext>
            </a:extLst>
          </p:cNvPr>
          <p:cNvSpPr txBox="1"/>
          <p:nvPr/>
        </p:nvSpPr>
        <p:spPr>
          <a:xfrm>
            <a:off x="7624478" y="4089693"/>
            <a:ext cx="1297931" cy="276999"/>
          </a:xfrm>
          <a:prstGeom prst="rect">
            <a:avLst/>
          </a:prstGeom>
          <a:noFill/>
        </p:spPr>
        <p:txBody>
          <a:bodyPr wrap="square" rtlCol="0">
            <a:spAutoFit/>
          </a:bodyPr>
          <a:lstStyle/>
          <a:p>
            <a:pPr algn="ctr">
              <a:defRPr/>
            </a:pPr>
            <a:r>
              <a:rPr lang="en-JM" sz="1200" kern="0" dirty="0">
                <a:solidFill>
                  <a:srgbClr val="2E2E38"/>
                </a:solidFill>
                <a:cs typeface="Calibri" panose="020F0502020204030204" pitchFamily="34" charset="0"/>
              </a:rPr>
              <a:t>CAN Mobilised</a:t>
            </a:r>
            <a:endParaRPr lang="en-US" sz="1200" kern="0" dirty="0">
              <a:solidFill>
                <a:srgbClr val="2E2E38"/>
              </a:solidFill>
              <a:cs typeface="Calibri" panose="020F0502020204030204" pitchFamily="34" charset="0"/>
            </a:endParaRPr>
          </a:p>
        </p:txBody>
      </p:sp>
      <p:sp>
        <p:nvSpPr>
          <p:cNvPr id="41" name="Isosceles Triangle 40">
            <a:extLst>
              <a:ext uri="{FF2B5EF4-FFF2-40B4-BE49-F238E27FC236}">
                <a16:creationId xmlns:a16="http://schemas.microsoft.com/office/drawing/2014/main" id="{AF4DF59E-79D2-4435-B7EC-9A7D4C760302}"/>
              </a:ext>
            </a:extLst>
          </p:cNvPr>
          <p:cNvSpPr/>
          <p:nvPr/>
        </p:nvSpPr>
        <p:spPr>
          <a:xfrm>
            <a:off x="7570996" y="4129842"/>
            <a:ext cx="171207" cy="172168"/>
          </a:xfrm>
          <a:prstGeom prst="triangle">
            <a:avLst/>
          </a:prstGeom>
          <a:solidFill>
            <a:srgbClr val="188CE5"/>
          </a:solidFill>
          <a:ln w="9525" cap="flat" cmpd="sng" algn="ctr">
            <a:solidFill>
              <a:srgbClr val="188CE5"/>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FFFFFF"/>
              </a:solidFill>
              <a:effectLst/>
              <a:uLnTx/>
              <a:uFillTx/>
              <a:latin typeface="EYInterstate Light"/>
              <a:ea typeface="+mn-ea"/>
              <a:cs typeface="+mn-cs"/>
            </a:endParaRPr>
          </a:p>
        </p:txBody>
      </p:sp>
      <p:sp>
        <p:nvSpPr>
          <p:cNvPr id="42" name="Isosceles Triangle 41">
            <a:extLst>
              <a:ext uri="{FF2B5EF4-FFF2-40B4-BE49-F238E27FC236}">
                <a16:creationId xmlns:a16="http://schemas.microsoft.com/office/drawing/2014/main" id="{D3416DE2-1ECF-42D2-A814-CA2BE175FF97}"/>
              </a:ext>
            </a:extLst>
          </p:cNvPr>
          <p:cNvSpPr/>
          <p:nvPr/>
        </p:nvSpPr>
        <p:spPr>
          <a:xfrm>
            <a:off x="7305407" y="3570034"/>
            <a:ext cx="171207" cy="172168"/>
          </a:xfrm>
          <a:prstGeom prst="triangle">
            <a:avLst/>
          </a:prstGeom>
          <a:solidFill>
            <a:srgbClr val="188CE5"/>
          </a:solidFill>
          <a:ln w="9525" cap="flat" cmpd="sng" algn="ctr">
            <a:solidFill>
              <a:srgbClr val="188CE5"/>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FFFFFF"/>
              </a:solidFill>
              <a:effectLst/>
              <a:uLnTx/>
              <a:uFillTx/>
              <a:latin typeface="EYInterstate Light"/>
              <a:ea typeface="+mn-ea"/>
              <a:cs typeface="+mn-cs"/>
            </a:endParaRPr>
          </a:p>
        </p:txBody>
      </p:sp>
      <p:sp>
        <p:nvSpPr>
          <p:cNvPr id="43" name="Rectangle: Rounded Corners 42">
            <a:extLst>
              <a:ext uri="{FF2B5EF4-FFF2-40B4-BE49-F238E27FC236}">
                <a16:creationId xmlns:a16="http://schemas.microsoft.com/office/drawing/2014/main" id="{F488FD59-5780-4923-90E7-9F4A16E3F431}"/>
              </a:ext>
            </a:extLst>
          </p:cNvPr>
          <p:cNvSpPr/>
          <p:nvPr/>
        </p:nvSpPr>
        <p:spPr>
          <a:xfrm>
            <a:off x="4781458" y="4580404"/>
            <a:ext cx="3456000" cy="178556"/>
          </a:xfrm>
          <a:prstGeom prst="roundRect">
            <a:avLst>
              <a:gd name="adj" fmla="val 50000"/>
            </a:avLst>
          </a:prstGeom>
          <a:solidFill>
            <a:srgbClr val="27ACAA"/>
          </a:solidFill>
          <a:ln w="10795" cap="flat" cmpd="sng" algn="ctr">
            <a:noFill/>
            <a:prstDash val="solid"/>
          </a:ln>
          <a:effectLst/>
        </p:spPr>
        <p:txBody>
          <a:bodyPr lIns="0" rIns="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cs typeface="Calibri" panose="020F0502020204030204" pitchFamily="34" charset="0"/>
              </a:rPr>
              <a:t>Training Logistics</a:t>
            </a:r>
          </a:p>
        </p:txBody>
      </p:sp>
      <p:sp>
        <p:nvSpPr>
          <p:cNvPr id="44" name="Rectangle: Rounded Corners 43">
            <a:extLst>
              <a:ext uri="{FF2B5EF4-FFF2-40B4-BE49-F238E27FC236}">
                <a16:creationId xmlns:a16="http://schemas.microsoft.com/office/drawing/2014/main" id="{23F4B034-8671-4984-A0BA-63F6544BF29B}"/>
              </a:ext>
            </a:extLst>
          </p:cNvPr>
          <p:cNvSpPr/>
          <p:nvPr/>
        </p:nvSpPr>
        <p:spPr>
          <a:xfrm>
            <a:off x="7240181" y="4404196"/>
            <a:ext cx="2772000" cy="132149"/>
          </a:xfrm>
          <a:prstGeom prst="roundRect">
            <a:avLst>
              <a:gd name="adj" fmla="val 50000"/>
            </a:avLst>
          </a:prstGeom>
          <a:solidFill>
            <a:srgbClr val="27ACAA"/>
          </a:solidFill>
          <a:ln w="10795" cap="flat" cmpd="sng" algn="ctr">
            <a:noFill/>
            <a:prstDash val="solid"/>
          </a:ln>
          <a:effectLst/>
        </p:spPr>
        <p:txBody>
          <a:bodyPr lIns="0" rIns="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cs typeface="Calibri" panose="020F0502020204030204" pitchFamily="34" charset="0"/>
              </a:rPr>
              <a:t>Training Deployment</a:t>
            </a:r>
          </a:p>
        </p:txBody>
      </p:sp>
      <p:sp>
        <p:nvSpPr>
          <p:cNvPr id="45" name="Rectangle: Rounded Corners 44">
            <a:extLst>
              <a:ext uri="{FF2B5EF4-FFF2-40B4-BE49-F238E27FC236}">
                <a16:creationId xmlns:a16="http://schemas.microsoft.com/office/drawing/2014/main" id="{449626E6-3AA0-45BA-8A66-D27146565D3D}"/>
              </a:ext>
            </a:extLst>
          </p:cNvPr>
          <p:cNvSpPr/>
          <p:nvPr/>
        </p:nvSpPr>
        <p:spPr>
          <a:xfrm>
            <a:off x="8297103" y="4585417"/>
            <a:ext cx="2304000" cy="160912"/>
          </a:xfrm>
          <a:prstGeom prst="roundRect">
            <a:avLst>
              <a:gd name="adj" fmla="val 50000"/>
            </a:avLst>
          </a:prstGeom>
          <a:solidFill>
            <a:srgbClr val="27ACAA"/>
          </a:solidFill>
          <a:ln w="10795" cap="flat" cmpd="sng" algn="ctr">
            <a:noFill/>
            <a:prstDash val="solid"/>
          </a:ln>
          <a:effectLst/>
        </p:spPr>
        <p:txBody>
          <a:bodyPr lIns="0" rIns="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cs typeface="Calibri" panose="020F0502020204030204" pitchFamily="34" charset="0"/>
              </a:rPr>
              <a:t>Training Evaluation / Archiving</a:t>
            </a:r>
          </a:p>
        </p:txBody>
      </p:sp>
      <p:sp>
        <p:nvSpPr>
          <p:cNvPr id="46" name="Rectangle: Rounded Corners 45">
            <a:extLst>
              <a:ext uri="{FF2B5EF4-FFF2-40B4-BE49-F238E27FC236}">
                <a16:creationId xmlns:a16="http://schemas.microsoft.com/office/drawing/2014/main" id="{889F54A2-7BA4-4582-95D8-F6872AB75555}"/>
              </a:ext>
            </a:extLst>
          </p:cNvPr>
          <p:cNvSpPr/>
          <p:nvPr/>
        </p:nvSpPr>
        <p:spPr>
          <a:xfrm>
            <a:off x="5304470" y="5008874"/>
            <a:ext cx="1080544" cy="144000"/>
          </a:xfrm>
          <a:prstGeom prst="roundRect">
            <a:avLst>
              <a:gd name="adj" fmla="val 50000"/>
            </a:avLst>
          </a:prstGeom>
          <a:solidFill>
            <a:srgbClr val="188CE5"/>
          </a:solidFill>
          <a:ln w="10795" cap="flat" cmpd="sng" algn="ctr">
            <a:noFill/>
            <a:prstDash val="solid"/>
          </a:ln>
          <a:effectLst/>
        </p:spPr>
        <p:txBody>
          <a:bodyPr lIns="0" rIns="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cs typeface="Calibri" panose="020F0502020204030204" pitchFamily="34" charset="0"/>
              </a:rPr>
              <a:t>Coaching Plan</a:t>
            </a:r>
          </a:p>
        </p:txBody>
      </p:sp>
      <p:sp>
        <p:nvSpPr>
          <p:cNvPr id="47" name="Rectangle: Rounded Corners 46">
            <a:extLst>
              <a:ext uri="{FF2B5EF4-FFF2-40B4-BE49-F238E27FC236}">
                <a16:creationId xmlns:a16="http://schemas.microsoft.com/office/drawing/2014/main" id="{D08556E8-32DE-4E35-9D66-4D35A401E838}"/>
              </a:ext>
            </a:extLst>
          </p:cNvPr>
          <p:cNvSpPr/>
          <p:nvPr/>
        </p:nvSpPr>
        <p:spPr>
          <a:xfrm>
            <a:off x="6455909" y="5008562"/>
            <a:ext cx="4032000" cy="144000"/>
          </a:xfrm>
          <a:prstGeom prst="roundRect">
            <a:avLst>
              <a:gd name="adj" fmla="val 50000"/>
            </a:avLst>
          </a:prstGeom>
          <a:solidFill>
            <a:srgbClr val="188CE5"/>
          </a:solidFill>
          <a:ln w="10795" cap="flat" cmpd="sng" algn="ctr">
            <a:noFill/>
            <a:prstDash val="solid"/>
          </a:ln>
          <a:effectLst/>
        </p:spPr>
        <p:txBody>
          <a:bodyPr lIns="0" rIns="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cs typeface="Calibri" panose="020F0502020204030204" pitchFamily="34" charset="0"/>
              </a:rPr>
              <a:t>Coaching activities</a:t>
            </a:r>
          </a:p>
        </p:txBody>
      </p:sp>
      <p:sp>
        <p:nvSpPr>
          <p:cNvPr id="48" name="Rectangle: Rounded Corners 47">
            <a:extLst>
              <a:ext uri="{FF2B5EF4-FFF2-40B4-BE49-F238E27FC236}">
                <a16:creationId xmlns:a16="http://schemas.microsoft.com/office/drawing/2014/main" id="{826CC76E-AD79-4FCB-A2ED-9F082D2A6652}"/>
              </a:ext>
            </a:extLst>
          </p:cNvPr>
          <p:cNvSpPr/>
          <p:nvPr/>
        </p:nvSpPr>
        <p:spPr>
          <a:xfrm>
            <a:off x="5692551" y="4824594"/>
            <a:ext cx="4788000" cy="144000"/>
          </a:xfrm>
          <a:prstGeom prst="roundRect">
            <a:avLst>
              <a:gd name="adj" fmla="val 50000"/>
            </a:avLst>
          </a:prstGeom>
          <a:solidFill>
            <a:srgbClr val="FFE600"/>
          </a:solidFill>
          <a:ln w="10795" cap="flat" cmpd="sng" algn="ctr">
            <a:noFill/>
            <a:prstDash val="solid"/>
          </a:ln>
          <a:effectLst/>
        </p:spPr>
        <p:txBody>
          <a:bodyPr lIns="0" rIns="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cs typeface="Calibri" panose="020F0502020204030204" pitchFamily="34" charset="0"/>
              </a:rPr>
              <a:t>Resistance management activities</a:t>
            </a:r>
          </a:p>
        </p:txBody>
      </p:sp>
      <p:sp>
        <p:nvSpPr>
          <p:cNvPr id="49" name="Rectangle: Rounded Corners 48">
            <a:extLst>
              <a:ext uri="{FF2B5EF4-FFF2-40B4-BE49-F238E27FC236}">
                <a16:creationId xmlns:a16="http://schemas.microsoft.com/office/drawing/2014/main" id="{04F689A7-70CC-4249-A51A-369C690CC4B8}"/>
              </a:ext>
            </a:extLst>
          </p:cNvPr>
          <p:cNvSpPr/>
          <p:nvPr/>
        </p:nvSpPr>
        <p:spPr>
          <a:xfrm>
            <a:off x="3126878" y="4843749"/>
            <a:ext cx="2425601" cy="132499"/>
          </a:xfrm>
          <a:prstGeom prst="roundRect">
            <a:avLst>
              <a:gd name="adj" fmla="val 50000"/>
            </a:avLst>
          </a:prstGeom>
          <a:solidFill>
            <a:srgbClr val="FFE600"/>
          </a:solidFill>
          <a:ln w="10795" cap="flat" cmpd="sng" algn="ctr">
            <a:noFill/>
            <a:prstDash val="solid"/>
          </a:ln>
          <a:effectLst/>
        </p:spPr>
        <p:txBody>
          <a:bodyPr lIns="0" rIns="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cs typeface="Calibri" panose="020F0502020204030204" pitchFamily="34" charset="0"/>
              </a:rPr>
              <a:t>Resistance Management Analysis</a:t>
            </a:r>
          </a:p>
        </p:txBody>
      </p:sp>
      <p:sp>
        <p:nvSpPr>
          <p:cNvPr id="50" name="Rectangle: Rounded Corners 49">
            <a:extLst>
              <a:ext uri="{FF2B5EF4-FFF2-40B4-BE49-F238E27FC236}">
                <a16:creationId xmlns:a16="http://schemas.microsoft.com/office/drawing/2014/main" id="{61A548FE-BF97-4DC0-A508-CF8CA232B322}"/>
              </a:ext>
            </a:extLst>
          </p:cNvPr>
          <p:cNvSpPr/>
          <p:nvPr/>
        </p:nvSpPr>
        <p:spPr>
          <a:xfrm>
            <a:off x="6737710" y="5772364"/>
            <a:ext cx="1666573" cy="365072"/>
          </a:xfrm>
          <a:prstGeom prst="roundRect">
            <a:avLst>
              <a:gd name="adj" fmla="val 50000"/>
            </a:avLst>
          </a:prstGeom>
          <a:solidFill>
            <a:srgbClr val="188CE5"/>
          </a:solidFill>
          <a:ln w="10795" cap="flat" cmpd="sng" algn="ctr">
            <a:noFill/>
            <a:prstDash val="solid"/>
          </a:ln>
          <a:effectLst/>
        </p:spPr>
        <p:txBody>
          <a:bodyPr lIns="0" rIns="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cs typeface="Calibri" panose="020F0502020204030204" pitchFamily="34" charset="0"/>
              </a:rPr>
              <a:t>Business Readiness Checklist design</a:t>
            </a:r>
          </a:p>
        </p:txBody>
      </p:sp>
      <p:sp>
        <p:nvSpPr>
          <p:cNvPr id="51" name="Rectangle: Rounded Corners 50">
            <a:extLst>
              <a:ext uri="{FF2B5EF4-FFF2-40B4-BE49-F238E27FC236}">
                <a16:creationId xmlns:a16="http://schemas.microsoft.com/office/drawing/2014/main" id="{DF8DD051-1EDE-4228-B129-0F13C6B9B7E6}"/>
              </a:ext>
            </a:extLst>
          </p:cNvPr>
          <p:cNvSpPr/>
          <p:nvPr/>
        </p:nvSpPr>
        <p:spPr>
          <a:xfrm>
            <a:off x="5666722" y="5572107"/>
            <a:ext cx="2484000" cy="144000"/>
          </a:xfrm>
          <a:prstGeom prst="roundRect">
            <a:avLst>
              <a:gd name="adj" fmla="val 50000"/>
            </a:avLst>
          </a:prstGeom>
          <a:solidFill>
            <a:srgbClr val="3D108A"/>
          </a:solidFill>
          <a:ln w="10795" cap="flat" cmpd="sng" algn="ctr">
            <a:noFill/>
            <a:prstDash val="solid"/>
          </a:ln>
          <a:effectLst/>
        </p:spPr>
        <p:txBody>
          <a:bodyPr lIns="0" rIns="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JM" sz="1200" b="0" i="0" u="none" strike="noStrike" kern="0" cap="none" spc="0" normalizeH="0" baseline="0" noProof="0">
                <a:ln>
                  <a:noFill/>
                </a:ln>
                <a:solidFill>
                  <a:srgbClr val="FFFFFF"/>
                </a:solidFill>
                <a:effectLst/>
                <a:uLnTx/>
                <a:uFillTx/>
                <a:cs typeface="Calibri" panose="020F0502020204030204" pitchFamily="34" charset="0"/>
              </a:rPr>
              <a:t>Benefits planning</a:t>
            </a:r>
            <a:endParaRPr kumimoji="0" lang="en-US" sz="1200" b="0" i="0" u="none" strike="noStrike" kern="0" cap="none" spc="0" normalizeH="0" baseline="0" noProof="0">
              <a:ln>
                <a:noFill/>
              </a:ln>
              <a:solidFill>
                <a:srgbClr val="FFFFFF"/>
              </a:solidFill>
              <a:effectLst/>
              <a:uLnTx/>
              <a:uFillTx/>
              <a:cs typeface="Calibri" panose="020F0502020204030204" pitchFamily="34" charset="0"/>
            </a:endParaRPr>
          </a:p>
        </p:txBody>
      </p:sp>
      <p:sp>
        <p:nvSpPr>
          <p:cNvPr id="52" name="Rectangle: Rounded Corners 51">
            <a:extLst>
              <a:ext uri="{FF2B5EF4-FFF2-40B4-BE49-F238E27FC236}">
                <a16:creationId xmlns:a16="http://schemas.microsoft.com/office/drawing/2014/main" id="{C623E389-4F50-402A-A701-7B191D741446}"/>
              </a:ext>
            </a:extLst>
          </p:cNvPr>
          <p:cNvSpPr/>
          <p:nvPr/>
        </p:nvSpPr>
        <p:spPr>
          <a:xfrm>
            <a:off x="7777164" y="5332348"/>
            <a:ext cx="2772000" cy="183871"/>
          </a:xfrm>
          <a:prstGeom prst="roundRect">
            <a:avLst>
              <a:gd name="adj" fmla="val 50000"/>
            </a:avLst>
          </a:prstGeom>
          <a:solidFill>
            <a:srgbClr val="3D108A"/>
          </a:solidFill>
          <a:ln w="10795" cap="flat" cmpd="sng" algn="ctr">
            <a:noFill/>
            <a:prstDash val="solid"/>
          </a:ln>
          <a:effectLst/>
        </p:spPr>
        <p:txBody>
          <a:bodyPr lIns="0" rIns="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cs typeface="Calibri" panose="020F0502020204030204" pitchFamily="34" charset="0"/>
              </a:rPr>
              <a:t>Benefits Review and tracking</a:t>
            </a:r>
          </a:p>
        </p:txBody>
      </p:sp>
      <p:sp>
        <p:nvSpPr>
          <p:cNvPr id="53" name="Rectangle: Rounded Corners 52">
            <a:extLst>
              <a:ext uri="{FF2B5EF4-FFF2-40B4-BE49-F238E27FC236}">
                <a16:creationId xmlns:a16="http://schemas.microsoft.com/office/drawing/2014/main" id="{553F3DAA-2F45-480A-8C79-D14D87BEB8D3}"/>
              </a:ext>
            </a:extLst>
          </p:cNvPr>
          <p:cNvSpPr/>
          <p:nvPr/>
        </p:nvSpPr>
        <p:spPr>
          <a:xfrm>
            <a:off x="8245428" y="5552410"/>
            <a:ext cx="2423483" cy="183871"/>
          </a:xfrm>
          <a:prstGeom prst="roundRect">
            <a:avLst>
              <a:gd name="adj" fmla="val 50000"/>
            </a:avLst>
          </a:prstGeom>
          <a:solidFill>
            <a:srgbClr val="4472C4">
              <a:lumMod val="60000"/>
              <a:lumOff val="40000"/>
            </a:srgbClr>
          </a:solidFill>
          <a:ln w="10795" cap="flat" cmpd="sng" algn="ctr">
            <a:noFill/>
            <a:prstDash val="solid"/>
          </a:ln>
          <a:effectLst/>
        </p:spPr>
        <p:txBody>
          <a:bodyPr lIns="0" rIns="0" rtlCol="0" anchor="ctr"/>
          <a:lstStyle/>
          <a:p>
            <a:pPr algn="ctr" defTabSz="914377">
              <a:defRPr/>
            </a:pPr>
            <a:r>
              <a:rPr lang="en-JM" sz="1200" kern="0" dirty="0">
                <a:solidFill>
                  <a:srgbClr val="FFFFFF"/>
                </a:solidFill>
                <a:cs typeface="Calibri" panose="020F0502020204030204" pitchFamily="34" charset="0"/>
              </a:rPr>
              <a:t>Measurement Tracking and Reporting</a:t>
            </a:r>
            <a:endParaRPr lang="en-US" sz="1200" kern="0" dirty="0">
              <a:solidFill>
                <a:srgbClr val="FFFFFF"/>
              </a:solidFill>
              <a:cs typeface="Calibri" panose="020F0502020204030204" pitchFamily="34" charset="0"/>
            </a:endParaRPr>
          </a:p>
        </p:txBody>
      </p:sp>
      <p:sp>
        <p:nvSpPr>
          <p:cNvPr id="54" name="TextBox 53">
            <a:extLst>
              <a:ext uri="{FF2B5EF4-FFF2-40B4-BE49-F238E27FC236}">
                <a16:creationId xmlns:a16="http://schemas.microsoft.com/office/drawing/2014/main" id="{FD3D1DFC-BD51-492F-9B57-B7B63FB0D896}"/>
              </a:ext>
            </a:extLst>
          </p:cNvPr>
          <p:cNvSpPr txBox="1"/>
          <p:nvPr/>
        </p:nvSpPr>
        <p:spPr>
          <a:xfrm>
            <a:off x="8899778" y="5746374"/>
            <a:ext cx="1374964" cy="461665"/>
          </a:xfrm>
          <a:prstGeom prst="rect">
            <a:avLst/>
          </a:prstGeom>
          <a:noFill/>
        </p:spPr>
        <p:txBody>
          <a:bodyPr wrap="square" rtlCol="0">
            <a:spAutoFit/>
          </a:bodyPr>
          <a:lstStyle/>
          <a:p>
            <a:pPr algn="ctr">
              <a:defRPr/>
            </a:pPr>
            <a:r>
              <a:rPr lang="en-JM" sz="1200" kern="0" dirty="0">
                <a:solidFill>
                  <a:srgbClr val="2E2E38"/>
                </a:solidFill>
                <a:cs typeface="Calibri" panose="020F0502020204030204" pitchFamily="34" charset="0"/>
              </a:rPr>
              <a:t>Business Readiness Validation </a:t>
            </a:r>
            <a:endParaRPr lang="en-US" sz="1200" kern="0" dirty="0">
              <a:solidFill>
                <a:srgbClr val="2E2E38"/>
              </a:solidFill>
              <a:cs typeface="Calibri" panose="020F0502020204030204" pitchFamily="34" charset="0"/>
            </a:endParaRPr>
          </a:p>
        </p:txBody>
      </p:sp>
      <p:sp>
        <p:nvSpPr>
          <p:cNvPr id="55" name="Isosceles Triangle 54">
            <a:extLst>
              <a:ext uri="{FF2B5EF4-FFF2-40B4-BE49-F238E27FC236}">
                <a16:creationId xmlns:a16="http://schemas.microsoft.com/office/drawing/2014/main" id="{B0AD7F28-73B5-46B9-8B3C-9D19F248666E}"/>
              </a:ext>
            </a:extLst>
          </p:cNvPr>
          <p:cNvSpPr/>
          <p:nvPr/>
        </p:nvSpPr>
        <p:spPr>
          <a:xfrm>
            <a:off x="8797102" y="5873838"/>
            <a:ext cx="171207" cy="172168"/>
          </a:xfrm>
          <a:prstGeom prst="triangle">
            <a:avLst/>
          </a:prstGeom>
          <a:solidFill>
            <a:srgbClr val="188CE5"/>
          </a:solidFill>
          <a:ln w="9525" cap="flat" cmpd="sng" algn="ctr">
            <a:solidFill>
              <a:srgbClr val="188CE5"/>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FFFFFF"/>
              </a:solidFill>
              <a:effectLst/>
              <a:uLnTx/>
              <a:uFillTx/>
              <a:latin typeface="EYInterstate Light"/>
              <a:ea typeface="+mn-ea"/>
              <a:cs typeface="+mn-cs"/>
            </a:endParaRPr>
          </a:p>
        </p:txBody>
      </p:sp>
      <p:sp>
        <p:nvSpPr>
          <p:cNvPr id="58" name="TextBox 57">
            <a:extLst>
              <a:ext uri="{FF2B5EF4-FFF2-40B4-BE49-F238E27FC236}">
                <a16:creationId xmlns:a16="http://schemas.microsoft.com/office/drawing/2014/main" id="{7CA81828-683D-4E7E-A308-494E0DAED8C1}"/>
              </a:ext>
            </a:extLst>
          </p:cNvPr>
          <p:cNvSpPr txBox="1"/>
          <p:nvPr/>
        </p:nvSpPr>
        <p:spPr>
          <a:xfrm>
            <a:off x="3014659" y="2071706"/>
            <a:ext cx="881162" cy="276999"/>
          </a:xfrm>
          <a:prstGeom prst="rect">
            <a:avLst/>
          </a:prstGeom>
          <a:noFill/>
        </p:spPr>
        <p:txBody>
          <a:bodyPr wrap="square" rtlCol="0">
            <a:spAutoFit/>
          </a:bodyPr>
          <a:lstStyle/>
          <a:p>
            <a:pPr algn="ctr">
              <a:defRPr/>
            </a:pPr>
            <a:r>
              <a:rPr lang="en-JM" sz="1200" kern="0">
                <a:solidFill>
                  <a:srgbClr val="2E2E38"/>
                </a:solidFill>
                <a:cs typeface="Calibri" panose="020F0502020204030204" pitchFamily="34" charset="0"/>
              </a:rPr>
              <a:t>xxxx</a:t>
            </a:r>
            <a:endParaRPr lang="en-US" sz="1200" kern="0">
              <a:solidFill>
                <a:srgbClr val="2E2E38"/>
              </a:solidFill>
              <a:cs typeface="Calibri" panose="020F0502020204030204" pitchFamily="34" charset="0"/>
            </a:endParaRPr>
          </a:p>
        </p:txBody>
      </p:sp>
      <p:sp>
        <p:nvSpPr>
          <p:cNvPr id="59" name="Isosceles Triangle 58">
            <a:extLst>
              <a:ext uri="{FF2B5EF4-FFF2-40B4-BE49-F238E27FC236}">
                <a16:creationId xmlns:a16="http://schemas.microsoft.com/office/drawing/2014/main" id="{FD04D950-BD6D-4EF5-8CFC-2E2419F5DDF9}"/>
              </a:ext>
            </a:extLst>
          </p:cNvPr>
          <p:cNvSpPr/>
          <p:nvPr/>
        </p:nvSpPr>
        <p:spPr>
          <a:xfrm>
            <a:off x="3375444" y="1941118"/>
            <a:ext cx="171207" cy="172168"/>
          </a:xfrm>
          <a:prstGeom prst="triangle">
            <a:avLst/>
          </a:prstGeom>
          <a:solidFill>
            <a:srgbClr val="188CE5"/>
          </a:solidFill>
          <a:ln w="9525" cap="flat" cmpd="sng" algn="ctr">
            <a:solidFill>
              <a:srgbClr val="188CE5"/>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FFFFFF"/>
              </a:solidFill>
              <a:effectLst/>
              <a:uLnTx/>
              <a:uFillTx/>
              <a:latin typeface="EYInterstate Light"/>
              <a:ea typeface="+mn-ea"/>
              <a:cs typeface="+mn-cs"/>
            </a:endParaRPr>
          </a:p>
        </p:txBody>
      </p:sp>
      <p:sp>
        <p:nvSpPr>
          <p:cNvPr id="60" name="TextBox 59">
            <a:extLst>
              <a:ext uri="{FF2B5EF4-FFF2-40B4-BE49-F238E27FC236}">
                <a16:creationId xmlns:a16="http://schemas.microsoft.com/office/drawing/2014/main" id="{5009DCCE-DE36-4AC3-9DE2-FAF77E1409C7}"/>
              </a:ext>
            </a:extLst>
          </p:cNvPr>
          <p:cNvSpPr txBox="1"/>
          <p:nvPr/>
        </p:nvSpPr>
        <p:spPr>
          <a:xfrm>
            <a:off x="4161234" y="2090322"/>
            <a:ext cx="881162" cy="276999"/>
          </a:xfrm>
          <a:prstGeom prst="rect">
            <a:avLst/>
          </a:prstGeom>
          <a:noFill/>
        </p:spPr>
        <p:txBody>
          <a:bodyPr wrap="square" rtlCol="0">
            <a:spAutoFit/>
          </a:bodyPr>
          <a:lstStyle/>
          <a:p>
            <a:pPr algn="ctr">
              <a:defRPr/>
            </a:pPr>
            <a:r>
              <a:rPr lang="en-JM" sz="1200" kern="0">
                <a:solidFill>
                  <a:srgbClr val="2E2E38"/>
                </a:solidFill>
                <a:cs typeface="Calibri" panose="020F0502020204030204" pitchFamily="34" charset="0"/>
              </a:rPr>
              <a:t>xxxx</a:t>
            </a:r>
            <a:endParaRPr lang="en-US" sz="1200" kern="0">
              <a:solidFill>
                <a:srgbClr val="2E2E38"/>
              </a:solidFill>
              <a:cs typeface="Calibri" panose="020F0502020204030204" pitchFamily="34" charset="0"/>
            </a:endParaRPr>
          </a:p>
        </p:txBody>
      </p:sp>
      <p:sp>
        <p:nvSpPr>
          <p:cNvPr id="61" name="Isosceles Triangle 60">
            <a:extLst>
              <a:ext uri="{FF2B5EF4-FFF2-40B4-BE49-F238E27FC236}">
                <a16:creationId xmlns:a16="http://schemas.microsoft.com/office/drawing/2014/main" id="{A54AD867-9934-4075-A48C-42A6B5DFC4F1}"/>
              </a:ext>
            </a:extLst>
          </p:cNvPr>
          <p:cNvSpPr/>
          <p:nvPr/>
        </p:nvSpPr>
        <p:spPr>
          <a:xfrm>
            <a:off x="4522019" y="1941118"/>
            <a:ext cx="171207" cy="172168"/>
          </a:xfrm>
          <a:prstGeom prst="triangle">
            <a:avLst/>
          </a:prstGeom>
          <a:solidFill>
            <a:srgbClr val="188CE5"/>
          </a:solidFill>
          <a:ln w="9525" cap="flat" cmpd="sng" algn="ctr">
            <a:solidFill>
              <a:srgbClr val="188CE5"/>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FFFFFF"/>
              </a:solidFill>
              <a:effectLst/>
              <a:uLnTx/>
              <a:uFillTx/>
              <a:latin typeface="EYInterstate Light"/>
              <a:ea typeface="+mn-ea"/>
              <a:cs typeface="+mn-cs"/>
            </a:endParaRPr>
          </a:p>
        </p:txBody>
      </p:sp>
      <p:sp>
        <p:nvSpPr>
          <p:cNvPr id="62" name="TextBox 61">
            <a:extLst>
              <a:ext uri="{FF2B5EF4-FFF2-40B4-BE49-F238E27FC236}">
                <a16:creationId xmlns:a16="http://schemas.microsoft.com/office/drawing/2014/main" id="{65B2902F-49F1-47AE-B281-421E74003C80}"/>
              </a:ext>
            </a:extLst>
          </p:cNvPr>
          <p:cNvSpPr txBox="1"/>
          <p:nvPr/>
        </p:nvSpPr>
        <p:spPr>
          <a:xfrm>
            <a:off x="5355358" y="2107052"/>
            <a:ext cx="881162" cy="276999"/>
          </a:xfrm>
          <a:prstGeom prst="rect">
            <a:avLst/>
          </a:prstGeom>
          <a:noFill/>
        </p:spPr>
        <p:txBody>
          <a:bodyPr wrap="square" rtlCol="0">
            <a:spAutoFit/>
          </a:bodyPr>
          <a:lstStyle/>
          <a:p>
            <a:pPr algn="ctr">
              <a:defRPr/>
            </a:pPr>
            <a:r>
              <a:rPr lang="en-JM" sz="1200" kern="0">
                <a:solidFill>
                  <a:srgbClr val="2E2E38"/>
                </a:solidFill>
                <a:cs typeface="Calibri" panose="020F0502020204030204" pitchFamily="34" charset="0"/>
              </a:rPr>
              <a:t>xxxx</a:t>
            </a:r>
            <a:endParaRPr lang="en-US" sz="1200" kern="0">
              <a:solidFill>
                <a:srgbClr val="2E2E38"/>
              </a:solidFill>
              <a:cs typeface="Calibri" panose="020F0502020204030204" pitchFamily="34" charset="0"/>
            </a:endParaRPr>
          </a:p>
        </p:txBody>
      </p:sp>
      <p:sp>
        <p:nvSpPr>
          <p:cNvPr id="63" name="Isosceles Triangle 62">
            <a:extLst>
              <a:ext uri="{FF2B5EF4-FFF2-40B4-BE49-F238E27FC236}">
                <a16:creationId xmlns:a16="http://schemas.microsoft.com/office/drawing/2014/main" id="{D1616A98-5DA7-41DD-A360-72928C7100B5}"/>
              </a:ext>
            </a:extLst>
          </p:cNvPr>
          <p:cNvSpPr/>
          <p:nvPr/>
        </p:nvSpPr>
        <p:spPr>
          <a:xfrm>
            <a:off x="5716143" y="1941118"/>
            <a:ext cx="171207" cy="172168"/>
          </a:xfrm>
          <a:prstGeom prst="triangle">
            <a:avLst/>
          </a:prstGeom>
          <a:solidFill>
            <a:srgbClr val="188CE5"/>
          </a:solidFill>
          <a:ln w="9525" cap="flat" cmpd="sng" algn="ctr">
            <a:solidFill>
              <a:srgbClr val="188CE5"/>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FFFFFF"/>
              </a:solidFill>
              <a:effectLst/>
              <a:uLnTx/>
              <a:uFillTx/>
              <a:latin typeface="EYInterstate Light"/>
              <a:ea typeface="+mn-ea"/>
              <a:cs typeface="+mn-cs"/>
            </a:endParaRPr>
          </a:p>
        </p:txBody>
      </p:sp>
      <p:sp>
        <p:nvSpPr>
          <p:cNvPr id="64" name="TextBox 63">
            <a:extLst>
              <a:ext uri="{FF2B5EF4-FFF2-40B4-BE49-F238E27FC236}">
                <a16:creationId xmlns:a16="http://schemas.microsoft.com/office/drawing/2014/main" id="{E65D1BE5-4E0B-44B9-B7CE-BCBE41B9C943}"/>
              </a:ext>
            </a:extLst>
          </p:cNvPr>
          <p:cNvSpPr txBox="1"/>
          <p:nvPr/>
        </p:nvSpPr>
        <p:spPr>
          <a:xfrm>
            <a:off x="6505769" y="2119209"/>
            <a:ext cx="881162" cy="276999"/>
          </a:xfrm>
          <a:prstGeom prst="rect">
            <a:avLst/>
          </a:prstGeom>
          <a:noFill/>
        </p:spPr>
        <p:txBody>
          <a:bodyPr wrap="square" rtlCol="0">
            <a:spAutoFit/>
          </a:bodyPr>
          <a:lstStyle/>
          <a:p>
            <a:pPr algn="ctr">
              <a:defRPr/>
            </a:pPr>
            <a:r>
              <a:rPr lang="en-JM" sz="1200" kern="0">
                <a:solidFill>
                  <a:srgbClr val="2E2E38"/>
                </a:solidFill>
                <a:cs typeface="Calibri" panose="020F0502020204030204" pitchFamily="34" charset="0"/>
              </a:rPr>
              <a:t>xxxx</a:t>
            </a:r>
            <a:endParaRPr lang="en-US" sz="1200" kern="0">
              <a:solidFill>
                <a:srgbClr val="2E2E38"/>
              </a:solidFill>
              <a:cs typeface="Calibri" panose="020F0502020204030204" pitchFamily="34" charset="0"/>
            </a:endParaRPr>
          </a:p>
        </p:txBody>
      </p:sp>
      <p:sp>
        <p:nvSpPr>
          <p:cNvPr id="65" name="Isosceles Triangle 64">
            <a:extLst>
              <a:ext uri="{FF2B5EF4-FFF2-40B4-BE49-F238E27FC236}">
                <a16:creationId xmlns:a16="http://schemas.microsoft.com/office/drawing/2014/main" id="{73FA8964-B8F9-401B-965C-0D5583646C1C}"/>
              </a:ext>
            </a:extLst>
          </p:cNvPr>
          <p:cNvSpPr/>
          <p:nvPr/>
        </p:nvSpPr>
        <p:spPr>
          <a:xfrm>
            <a:off x="6866554" y="1941118"/>
            <a:ext cx="171207" cy="172168"/>
          </a:xfrm>
          <a:prstGeom prst="triangle">
            <a:avLst/>
          </a:prstGeom>
          <a:solidFill>
            <a:srgbClr val="188CE5"/>
          </a:solidFill>
          <a:ln w="9525" cap="flat" cmpd="sng" algn="ctr">
            <a:solidFill>
              <a:srgbClr val="188CE5"/>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FFFFFF"/>
              </a:solidFill>
              <a:effectLst/>
              <a:uLnTx/>
              <a:uFillTx/>
              <a:latin typeface="EYInterstate Light"/>
              <a:ea typeface="+mn-ea"/>
              <a:cs typeface="+mn-cs"/>
            </a:endParaRPr>
          </a:p>
        </p:txBody>
      </p:sp>
      <p:sp>
        <p:nvSpPr>
          <p:cNvPr id="66" name="TextBox 65">
            <a:extLst>
              <a:ext uri="{FF2B5EF4-FFF2-40B4-BE49-F238E27FC236}">
                <a16:creationId xmlns:a16="http://schemas.microsoft.com/office/drawing/2014/main" id="{4A4FD335-BE99-4754-B1B8-DC282D06A682}"/>
              </a:ext>
            </a:extLst>
          </p:cNvPr>
          <p:cNvSpPr txBox="1"/>
          <p:nvPr/>
        </p:nvSpPr>
        <p:spPr>
          <a:xfrm>
            <a:off x="8866757" y="2129107"/>
            <a:ext cx="881162" cy="276999"/>
          </a:xfrm>
          <a:prstGeom prst="rect">
            <a:avLst/>
          </a:prstGeom>
          <a:noFill/>
        </p:spPr>
        <p:txBody>
          <a:bodyPr wrap="square" rtlCol="0">
            <a:spAutoFit/>
          </a:bodyPr>
          <a:lstStyle/>
          <a:p>
            <a:pPr algn="ctr">
              <a:defRPr/>
            </a:pPr>
            <a:r>
              <a:rPr lang="en-JM" sz="1200" kern="0">
                <a:solidFill>
                  <a:srgbClr val="2E2E38"/>
                </a:solidFill>
                <a:cs typeface="Calibri" panose="020F0502020204030204" pitchFamily="34" charset="0"/>
              </a:rPr>
              <a:t>xxxx</a:t>
            </a:r>
            <a:endParaRPr lang="en-US" sz="1200" kern="0">
              <a:solidFill>
                <a:srgbClr val="2E2E38"/>
              </a:solidFill>
              <a:cs typeface="Calibri" panose="020F0502020204030204" pitchFamily="34" charset="0"/>
            </a:endParaRPr>
          </a:p>
        </p:txBody>
      </p:sp>
      <p:sp>
        <p:nvSpPr>
          <p:cNvPr id="67" name="Isosceles Triangle 66">
            <a:extLst>
              <a:ext uri="{FF2B5EF4-FFF2-40B4-BE49-F238E27FC236}">
                <a16:creationId xmlns:a16="http://schemas.microsoft.com/office/drawing/2014/main" id="{1B3A4D79-0938-4F6E-BF1A-872A31F01E43}"/>
              </a:ext>
            </a:extLst>
          </p:cNvPr>
          <p:cNvSpPr/>
          <p:nvPr/>
        </p:nvSpPr>
        <p:spPr>
          <a:xfrm>
            <a:off x="9227542" y="1941118"/>
            <a:ext cx="171207" cy="172168"/>
          </a:xfrm>
          <a:prstGeom prst="triangle">
            <a:avLst/>
          </a:prstGeom>
          <a:solidFill>
            <a:srgbClr val="188CE5"/>
          </a:solidFill>
          <a:ln w="9525" cap="flat" cmpd="sng" algn="ctr">
            <a:solidFill>
              <a:srgbClr val="188CE5"/>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FFFFFF"/>
              </a:solidFill>
              <a:effectLst/>
              <a:uLnTx/>
              <a:uFillTx/>
              <a:latin typeface="EYInterstate Light"/>
              <a:ea typeface="+mn-ea"/>
              <a:cs typeface="+mn-cs"/>
            </a:endParaRPr>
          </a:p>
        </p:txBody>
      </p:sp>
      <p:sp>
        <p:nvSpPr>
          <p:cNvPr id="68" name="Rectangle: Rounded Corners 67">
            <a:extLst>
              <a:ext uri="{FF2B5EF4-FFF2-40B4-BE49-F238E27FC236}">
                <a16:creationId xmlns:a16="http://schemas.microsoft.com/office/drawing/2014/main" id="{81ED5C9B-67D6-4AB2-9865-E682932F4E26}"/>
              </a:ext>
            </a:extLst>
          </p:cNvPr>
          <p:cNvSpPr/>
          <p:nvPr/>
        </p:nvSpPr>
        <p:spPr>
          <a:xfrm>
            <a:off x="6640029" y="6289495"/>
            <a:ext cx="1080544" cy="144000"/>
          </a:xfrm>
          <a:prstGeom prst="roundRect">
            <a:avLst>
              <a:gd name="adj" fmla="val 50000"/>
            </a:avLst>
          </a:prstGeom>
          <a:solidFill>
            <a:srgbClr val="2DB757"/>
          </a:solidFill>
          <a:ln w="10795" cap="flat" cmpd="sng" algn="ctr">
            <a:noFill/>
            <a:prstDash val="solid"/>
          </a:ln>
          <a:effectLst/>
        </p:spPr>
        <p:txBody>
          <a:bodyPr lIns="0" rIns="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cs typeface="Calibri" panose="020F0502020204030204" pitchFamily="34" charset="0"/>
              </a:rPr>
              <a:t>Plan</a:t>
            </a:r>
          </a:p>
        </p:txBody>
      </p:sp>
      <p:sp>
        <p:nvSpPr>
          <p:cNvPr id="69" name="Rectangle: Rounded Corners 68">
            <a:extLst>
              <a:ext uri="{FF2B5EF4-FFF2-40B4-BE49-F238E27FC236}">
                <a16:creationId xmlns:a16="http://schemas.microsoft.com/office/drawing/2014/main" id="{DBDC315B-E41B-461F-8B42-A13BB0E9E82B}"/>
              </a:ext>
            </a:extLst>
          </p:cNvPr>
          <p:cNvSpPr/>
          <p:nvPr/>
        </p:nvSpPr>
        <p:spPr>
          <a:xfrm>
            <a:off x="9512817" y="6210100"/>
            <a:ext cx="1368000" cy="392552"/>
          </a:xfrm>
          <a:prstGeom prst="roundRect">
            <a:avLst>
              <a:gd name="adj" fmla="val 50000"/>
            </a:avLst>
          </a:prstGeom>
          <a:solidFill>
            <a:srgbClr val="2DB757"/>
          </a:solidFill>
          <a:ln w="10795" cap="flat" cmpd="sng" algn="ctr">
            <a:noFill/>
            <a:prstDash val="solid"/>
          </a:ln>
          <a:effectLst/>
        </p:spPr>
        <p:txBody>
          <a:bodyPr lIns="0" rIns="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JM" sz="1200" b="0" i="0" u="none" strike="noStrike" kern="0" cap="none" spc="0" normalizeH="0" baseline="0" noProof="0" dirty="0">
                <a:ln>
                  <a:noFill/>
                </a:ln>
                <a:solidFill>
                  <a:srgbClr val="FFFFFF"/>
                </a:solidFill>
                <a:effectLst/>
                <a:uLnTx/>
                <a:uFillTx/>
                <a:cs typeface="Calibri" panose="020F0502020204030204" pitchFamily="34" charset="0"/>
              </a:rPr>
              <a:t>Reinforcement activities</a:t>
            </a:r>
            <a:endParaRPr kumimoji="0" lang="en-US" sz="1200" b="0" i="0" u="none" strike="noStrike" kern="0" cap="none" spc="0" normalizeH="0" baseline="0" noProof="0" dirty="0">
              <a:ln>
                <a:noFill/>
              </a:ln>
              <a:solidFill>
                <a:srgbClr val="FFFFFF"/>
              </a:solidFill>
              <a:effectLst/>
              <a:uLnTx/>
              <a:uFillTx/>
              <a:cs typeface="Calibri" panose="020F0502020204030204" pitchFamily="34" charset="0"/>
            </a:endParaRPr>
          </a:p>
        </p:txBody>
      </p:sp>
      <p:sp>
        <p:nvSpPr>
          <p:cNvPr id="70" name="TextBox 69">
            <a:extLst>
              <a:ext uri="{FF2B5EF4-FFF2-40B4-BE49-F238E27FC236}">
                <a16:creationId xmlns:a16="http://schemas.microsoft.com/office/drawing/2014/main" id="{49E1AC68-FC79-457E-B664-11F6172D912B}"/>
              </a:ext>
            </a:extLst>
          </p:cNvPr>
          <p:cNvSpPr txBox="1"/>
          <p:nvPr/>
        </p:nvSpPr>
        <p:spPr>
          <a:xfrm>
            <a:off x="7992027" y="6210663"/>
            <a:ext cx="1321119" cy="461665"/>
          </a:xfrm>
          <a:prstGeom prst="rect">
            <a:avLst/>
          </a:prstGeom>
          <a:noFill/>
        </p:spPr>
        <p:txBody>
          <a:bodyPr wrap="square" rtlCol="0">
            <a:spAutoFit/>
          </a:bodyPr>
          <a:lstStyle/>
          <a:p>
            <a:pPr algn="ctr">
              <a:defRPr/>
            </a:pPr>
            <a:r>
              <a:rPr lang="en-JM" sz="1200" kern="0" dirty="0">
                <a:solidFill>
                  <a:srgbClr val="2E2E38"/>
                </a:solidFill>
                <a:cs typeface="Calibri" panose="020F0502020204030204" pitchFamily="34" charset="0"/>
              </a:rPr>
              <a:t>KT Activities Complete</a:t>
            </a:r>
            <a:endParaRPr lang="en-US" sz="1200" kern="0" dirty="0">
              <a:solidFill>
                <a:srgbClr val="2E2E38"/>
              </a:solidFill>
              <a:cs typeface="Calibri" panose="020F0502020204030204" pitchFamily="34" charset="0"/>
            </a:endParaRPr>
          </a:p>
        </p:txBody>
      </p:sp>
      <p:sp>
        <p:nvSpPr>
          <p:cNvPr id="71" name="Isosceles Triangle 70">
            <a:extLst>
              <a:ext uri="{FF2B5EF4-FFF2-40B4-BE49-F238E27FC236}">
                <a16:creationId xmlns:a16="http://schemas.microsoft.com/office/drawing/2014/main" id="{5C940B2D-083C-44FD-A9F4-5799CA89F9E9}"/>
              </a:ext>
            </a:extLst>
          </p:cNvPr>
          <p:cNvSpPr/>
          <p:nvPr/>
        </p:nvSpPr>
        <p:spPr>
          <a:xfrm>
            <a:off x="9024596" y="6347411"/>
            <a:ext cx="171207" cy="172168"/>
          </a:xfrm>
          <a:prstGeom prst="triangle">
            <a:avLst/>
          </a:prstGeom>
          <a:solidFill>
            <a:srgbClr val="188CE5"/>
          </a:solidFill>
          <a:ln w="9525" cap="flat" cmpd="sng" algn="ctr">
            <a:solidFill>
              <a:srgbClr val="188CE5"/>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FFFFFF"/>
              </a:solidFill>
              <a:effectLst/>
              <a:uLnTx/>
              <a:uFillTx/>
              <a:latin typeface="EYInterstate Light"/>
              <a:ea typeface="+mn-ea"/>
              <a:cs typeface="+mn-cs"/>
            </a:endParaRPr>
          </a:p>
        </p:txBody>
      </p:sp>
      <p:sp>
        <p:nvSpPr>
          <p:cNvPr id="72" name="TextBox 71">
            <a:extLst>
              <a:ext uri="{FF2B5EF4-FFF2-40B4-BE49-F238E27FC236}">
                <a16:creationId xmlns:a16="http://schemas.microsoft.com/office/drawing/2014/main" id="{44CA06F1-B669-458C-BA17-12730D76B846}"/>
              </a:ext>
            </a:extLst>
          </p:cNvPr>
          <p:cNvSpPr txBox="1"/>
          <p:nvPr/>
        </p:nvSpPr>
        <p:spPr>
          <a:xfrm>
            <a:off x="552051" y="195462"/>
            <a:ext cx="9865096" cy="1446550"/>
          </a:xfrm>
          <a:prstGeom prst="rect">
            <a:avLst/>
          </a:prstGeom>
          <a:noFill/>
        </p:spPr>
        <p:txBody>
          <a:bodyPr wrap="square" rtlCol="0">
            <a:spAutoFit/>
          </a:bodyPr>
          <a:lstStyle/>
          <a:p>
            <a:r>
              <a:rPr lang="en-US" sz="4400" dirty="0">
                <a:solidFill>
                  <a:srgbClr val="7E38AB"/>
                </a:solidFill>
                <a:latin typeface="+mj-lt"/>
              </a:rPr>
              <a:t>Through integrated activities focused on transformational change</a:t>
            </a:r>
            <a:endParaRPr lang="en-JP" sz="4400" dirty="0">
              <a:solidFill>
                <a:srgbClr val="7E38AB"/>
              </a:solidFill>
              <a:latin typeface="+mj-lt"/>
            </a:endParaRPr>
          </a:p>
        </p:txBody>
      </p:sp>
      <p:sp>
        <p:nvSpPr>
          <p:cNvPr id="56" name="TextBox 55">
            <a:extLst>
              <a:ext uri="{FF2B5EF4-FFF2-40B4-BE49-F238E27FC236}">
                <a16:creationId xmlns:a16="http://schemas.microsoft.com/office/drawing/2014/main" id="{15E4B94D-87D2-4F1C-A0DD-1A0EDF10588A}"/>
              </a:ext>
            </a:extLst>
          </p:cNvPr>
          <p:cNvSpPr txBox="1"/>
          <p:nvPr/>
        </p:nvSpPr>
        <p:spPr>
          <a:xfrm>
            <a:off x="9639870" y="1196752"/>
            <a:ext cx="2230111" cy="33855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ILLUSTRATIVE EXAMPLE</a:t>
            </a:r>
            <a:endParaRPr kumimoji="0" lang="en-GB" sz="1600" b="1" i="0" u="none" strike="noStrike" kern="0" cap="none" spc="0" normalizeH="0" baseline="0" noProof="0">
              <a:ln>
                <a:noFill/>
              </a:ln>
              <a:solidFill>
                <a:srgbClr val="FF0000"/>
              </a:solidFill>
              <a:effectLst/>
              <a:uLnTx/>
              <a:uFillTx/>
            </a:endParaRPr>
          </a:p>
        </p:txBody>
      </p:sp>
    </p:spTree>
    <p:extLst>
      <p:ext uri="{BB962C8B-B14F-4D97-AF65-F5344CB8AC3E}">
        <p14:creationId xmlns:p14="http://schemas.microsoft.com/office/powerpoint/2010/main" val="30654803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1446550"/>
          </a:xfrm>
          <a:prstGeom prst="rect">
            <a:avLst/>
          </a:prstGeom>
          <a:noFill/>
        </p:spPr>
        <p:txBody>
          <a:bodyPr wrap="square" rtlCol="0">
            <a:spAutoFit/>
          </a:bodyPr>
          <a:lstStyle/>
          <a:p>
            <a:r>
              <a:rPr lang="en-US" sz="4400" dirty="0">
                <a:solidFill>
                  <a:srgbClr val="7E38AB"/>
                </a:solidFill>
                <a:latin typeface="+mj-lt"/>
              </a:rPr>
              <a:t>Strategies and plans to facilitate transition to the future state</a:t>
            </a:r>
            <a:endParaRPr lang="en-JP"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12" name="Pentagon 16">
            <a:extLst>
              <a:ext uri="{FF2B5EF4-FFF2-40B4-BE49-F238E27FC236}">
                <a16:creationId xmlns:a16="http://schemas.microsoft.com/office/drawing/2014/main" id="{C5DA3750-D061-45BF-BD58-23365D504DFA}"/>
              </a:ext>
            </a:extLst>
          </p:cNvPr>
          <p:cNvSpPr>
            <a:spLocks noChangeArrowheads="1"/>
          </p:cNvSpPr>
          <p:nvPr/>
        </p:nvSpPr>
        <p:spPr bwMode="gray">
          <a:xfrm>
            <a:off x="433138" y="2247174"/>
            <a:ext cx="11436844" cy="1891256"/>
          </a:xfrm>
          <a:prstGeom prst="homePlate">
            <a:avLst>
              <a:gd name="adj" fmla="val 14373"/>
            </a:avLst>
          </a:prstGeom>
          <a:solidFill>
            <a:schemeClr val="accent1"/>
          </a:solidFill>
          <a:ln w="9525" algn="ctr">
            <a:noFill/>
            <a:miter lim="800000"/>
            <a:headEnd/>
            <a:tailEnd/>
          </a:ln>
          <a:effectLst/>
        </p:spPr>
        <p:txBody>
          <a:bodyPr lIns="182880" tIns="72000" rIns="288000" bIns="72000" anchor="t"/>
          <a:lstStyle/>
          <a:p>
            <a:pPr defTabSz="915216">
              <a:spcAft>
                <a:spcPts val="600"/>
              </a:spcAft>
              <a:buClr>
                <a:schemeClr val="bg1"/>
              </a:buClr>
              <a:buSzPct val="100000"/>
              <a:defRPr/>
            </a:pPr>
            <a:r>
              <a:rPr lang="en-US" sz="1400" b="1" kern="0" dirty="0">
                <a:solidFill>
                  <a:schemeClr val="bg1"/>
                </a:solidFill>
                <a:ea typeface="SimSun" pitchFamily="2" charset="-122"/>
              </a:rPr>
              <a:t>We will leverage the following:</a:t>
            </a:r>
          </a:p>
          <a:p>
            <a:pPr marL="341313" indent="-341313">
              <a:spcAft>
                <a:spcPts val="600"/>
              </a:spcAft>
              <a:buClr>
                <a:schemeClr val="bg1"/>
              </a:buClr>
              <a:buFont typeface="Wingdings" panose="05000000000000000000" pitchFamily="2" charset="2"/>
              <a:buChar char="§"/>
              <a:defRPr/>
            </a:pPr>
            <a:r>
              <a:rPr lang="en-US" sz="1400" b="1" kern="0" dirty="0">
                <a:solidFill>
                  <a:schemeClr val="bg1"/>
                </a:solidFill>
                <a:ea typeface="SimSun" pitchFamily="2" charset="-122"/>
              </a:rPr>
              <a:t>Change strategy: </a:t>
            </a:r>
            <a:r>
              <a:rPr lang="en-US" sz="1400" kern="0" dirty="0">
                <a:solidFill>
                  <a:schemeClr val="bg1"/>
                </a:solidFill>
                <a:ea typeface="SimSun" pitchFamily="2" charset="-122"/>
              </a:rPr>
              <a:t>Provides the overall framework for all change activities and is created based on an understanding of context, content and complexity of the change</a:t>
            </a:r>
          </a:p>
          <a:p>
            <a:pPr marL="341313" indent="-341313">
              <a:spcAft>
                <a:spcPts val="600"/>
              </a:spcAft>
              <a:buClr>
                <a:schemeClr val="bg1"/>
              </a:buClr>
              <a:buFont typeface="Wingdings" panose="05000000000000000000" pitchFamily="2" charset="2"/>
              <a:buChar char="§"/>
              <a:defRPr/>
            </a:pPr>
            <a:r>
              <a:rPr lang="en-US" sz="1400" b="1" kern="0" dirty="0">
                <a:solidFill>
                  <a:schemeClr val="bg1"/>
                </a:solidFill>
                <a:ea typeface="SimSun" pitchFamily="2" charset="-122"/>
              </a:rPr>
              <a:t>Change plan: </a:t>
            </a:r>
            <a:r>
              <a:rPr lang="en-US" sz="1400" kern="0" dirty="0">
                <a:solidFill>
                  <a:schemeClr val="bg1"/>
                </a:solidFill>
                <a:ea typeface="SimSun" pitchFamily="2" charset="-122"/>
              </a:rPr>
              <a:t>Articulates which types of change activities are best suited to help prepare and motivate stakeholders to engage in and sustain the change effort based on the impact assessment findings</a:t>
            </a:r>
          </a:p>
          <a:p>
            <a:pPr marL="341313" indent="-341313">
              <a:spcAft>
                <a:spcPts val="600"/>
              </a:spcAft>
              <a:buClr>
                <a:schemeClr val="bg1"/>
              </a:buClr>
              <a:buFont typeface="Wingdings" panose="05000000000000000000" pitchFamily="2" charset="2"/>
              <a:buChar char="§"/>
              <a:defRPr/>
            </a:pPr>
            <a:r>
              <a:rPr lang="en-US" sz="1400" b="1" kern="0" dirty="0">
                <a:solidFill>
                  <a:schemeClr val="bg1"/>
                </a:solidFill>
                <a:ea typeface="SimSun" pitchFamily="2" charset="-122"/>
              </a:rPr>
              <a:t>Leadership engagement: </a:t>
            </a:r>
            <a:r>
              <a:rPr lang="en-US" sz="1400" kern="0" dirty="0">
                <a:solidFill>
                  <a:schemeClr val="bg1"/>
                </a:solidFill>
                <a:ea typeface="SimSun" pitchFamily="2" charset="-122"/>
              </a:rPr>
              <a:t>Defines how we will engage leadership to champion the change, maintaining a focus on the business case and value to be delivered by bringing the organisation along with them.</a:t>
            </a:r>
          </a:p>
        </p:txBody>
      </p:sp>
      <p:sp>
        <p:nvSpPr>
          <p:cNvPr id="13" name="Text Box 5">
            <a:extLst>
              <a:ext uri="{FF2B5EF4-FFF2-40B4-BE49-F238E27FC236}">
                <a16:creationId xmlns:a16="http://schemas.microsoft.com/office/drawing/2014/main" id="{90F2CFCF-ADDA-437E-A67D-EF6EFCE8BB56}"/>
              </a:ext>
            </a:extLst>
          </p:cNvPr>
          <p:cNvSpPr txBox="1">
            <a:spLocks noChangeArrowheads="1"/>
          </p:cNvSpPr>
          <p:nvPr/>
        </p:nvSpPr>
        <p:spPr bwMode="gray">
          <a:xfrm>
            <a:off x="433137" y="4306014"/>
            <a:ext cx="11436844" cy="1882752"/>
          </a:xfrm>
          <a:prstGeom prst="homePlate">
            <a:avLst>
              <a:gd name="adj" fmla="val 9932"/>
            </a:avLst>
          </a:prstGeom>
          <a:solidFill>
            <a:schemeClr val="accent2"/>
          </a:solidFill>
          <a:ln w="9525" algn="ctr">
            <a:noFill/>
            <a:miter lim="800000"/>
            <a:headEnd/>
            <a:tailEnd/>
          </a:ln>
          <a:effectLst/>
        </p:spPr>
        <p:txBody>
          <a:bodyPr lIns="182880" tIns="72000" rIns="288000" bIns="72000" anchor="t"/>
          <a:lstStyle/>
          <a:p>
            <a:pPr marL="341313" marR="0" lvl="0" indent="-341313" defTabSz="915216" eaLnBrk="1" fontAlgn="auto" latinLnBrk="0" hangingPunct="1">
              <a:lnSpc>
                <a:spcPct val="100000"/>
              </a:lnSpc>
              <a:spcBef>
                <a:spcPts val="0"/>
              </a:spcBef>
              <a:spcAft>
                <a:spcPts val="600"/>
              </a:spcAft>
              <a:buClrTx/>
              <a:buSzPct val="100000"/>
              <a:buFontTx/>
              <a:buNone/>
              <a:tabLst/>
              <a:defRPr/>
            </a:pPr>
            <a:r>
              <a:rPr kumimoji="0" lang="en-GB" sz="1400" b="1" i="0" u="none" strike="noStrike" kern="0" cap="none" spc="0" normalizeH="0" baseline="0" noProof="0" dirty="0">
                <a:ln>
                  <a:noFill/>
                </a:ln>
                <a:solidFill>
                  <a:prstClr val="white"/>
                </a:solidFill>
                <a:effectLst/>
                <a:uLnTx/>
                <a:uFillTx/>
                <a:ea typeface="SimSun" pitchFamily="2" charset="-122"/>
              </a:rPr>
              <a:t>Actions:</a:t>
            </a:r>
          </a:p>
          <a:p>
            <a:pPr marL="341313" marR="0" lvl="0" indent="-341313" fontAlgn="auto">
              <a:lnSpc>
                <a:spcPct val="100000"/>
              </a:lnSpc>
              <a:spcBef>
                <a:spcPts val="0"/>
              </a:spcBef>
              <a:spcAft>
                <a:spcPts val="600"/>
              </a:spcAft>
              <a:buClr>
                <a:schemeClr val="bg1"/>
              </a:buClr>
              <a:buSzPct val="100000"/>
              <a:buFont typeface="Wingdings" panose="05000000000000000000" pitchFamily="2" charset="2"/>
              <a:buChar char="§"/>
              <a:tabLst/>
              <a:defRPr/>
            </a:pPr>
            <a:r>
              <a:rPr lang="en-US" sz="1400" kern="0" dirty="0">
                <a:solidFill>
                  <a:schemeClr val="bg1"/>
                </a:solidFill>
                <a:ea typeface="SimSun" pitchFamily="2" charset="-122"/>
              </a:rPr>
              <a:t>Align leadership on the vision and case for change, clearly articulating the future state</a:t>
            </a:r>
          </a:p>
          <a:p>
            <a:pPr marL="341313" marR="0" lvl="0" indent="-341313" fontAlgn="auto">
              <a:lnSpc>
                <a:spcPct val="100000"/>
              </a:lnSpc>
              <a:spcBef>
                <a:spcPts val="0"/>
              </a:spcBef>
              <a:spcAft>
                <a:spcPts val="600"/>
              </a:spcAft>
              <a:buClr>
                <a:schemeClr val="bg1"/>
              </a:buClr>
              <a:buSzPct val="100000"/>
              <a:buFont typeface="Wingdings" panose="05000000000000000000" pitchFamily="2" charset="2"/>
              <a:buChar char="§"/>
              <a:tabLst/>
              <a:defRPr/>
            </a:pPr>
            <a:r>
              <a:rPr lang="en-US" sz="1400" kern="0" dirty="0">
                <a:solidFill>
                  <a:schemeClr val="bg1"/>
                </a:solidFill>
                <a:ea typeface="SimSun" pitchFamily="2" charset="-122"/>
              </a:rPr>
              <a:t>Engage </a:t>
            </a:r>
            <a:r>
              <a:rPr lang="en-US" sz="1400" kern="0">
                <a:solidFill>
                  <a:schemeClr val="bg1"/>
                </a:solidFill>
                <a:ea typeface="SimSun" pitchFamily="2" charset="-122"/>
              </a:rPr>
              <a:t>senior</a:t>
            </a:r>
            <a:r>
              <a:rPr lang="en-US" sz="1400" kern="0" dirty="0">
                <a:solidFill>
                  <a:schemeClr val="bg1"/>
                </a:solidFill>
                <a:ea typeface="SimSun" pitchFamily="2" charset="-122"/>
              </a:rPr>
              <a:t> leaders to be the face of the project and “live the change” ensuring support for the project and impacted stakeholders is visible across the organisation</a:t>
            </a:r>
          </a:p>
          <a:p>
            <a:pPr marL="341313" marR="0" lvl="0" indent="-341313" fontAlgn="auto">
              <a:lnSpc>
                <a:spcPct val="100000"/>
              </a:lnSpc>
              <a:spcBef>
                <a:spcPts val="0"/>
              </a:spcBef>
              <a:spcAft>
                <a:spcPts val="600"/>
              </a:spcAft>
              <a:buClr>
                <a:schemeClr val="bg1"/>
              </a:buClr>
              <a:buSzPct val="100000"/>
              <a:buFont typeface="Wingdings" panose="05000000000000000000" pitchFamily="2" charset="2"/>
              <a:buChar char="§"/>
              <a:tabLst/>
              <a:defRPr/>
            </a:pPr>
            <a:r>
              <a:rPr lang="en-US" sz="1400" kern="0" dirty="0">
                <a:solidFill>
                  <a:schemeClr val="bg1"/>
                </a:solidFill>
                <a:ea typeface="SimSun" pitchFamily="2" charset="-122"/>
              </a:rPr>
              <a:t>Agreement on value and change activities with the overall transformation and other strategic initiatives to ensure messages are aligned and impacts to stakeholder groups are understood and managed.</a:t>
            </a:r>
          </a:p>
        </p:txBody>
      </p:sp>
    </p:spTree>
    <p:extLst>
      <p:ext uri="{BB962C8B-B14F-4D97-AF65-F5344CB8AC3E}">
        <p14:creationId xmlns:p14="http://schemas.microsoft.com/office/powerpoint/2010/main" val="24006442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Developing the change plan</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66DC0CE7-B0D2-4089-AB3F-EF2C7B14BDA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6FB2E2D4-B7FA-4787-9D6E-24A756F2B843}"/>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7" name="Rounded Rectangle 2">
            <a:extLst>
              <a:ext uri="{FF2B5EF4-FFF2-40B4-BE49-F238E27FC236}">
                <a16:creationId xmlns:a16="http://schemas.microsoft.com/office/drawing/2014/main" id="{A89DF1FB-E71C-451A-8A23-8EEBAD9B209A}"/>
              </a:ext>
            </a:extLst>
          </p:cNvPr>
          <p:cNvSpPr/>
          <p:nvPr/>
        </p:nvSpPr>
        <p:spPr>
          <a:xfrm>
            <a:off x="433137" y="1900128"/>
            <a:ext cx="11436844" cy="1139165"/>
          </a:xfrm>
          <a:prstGeom prst="roundRect">
            <a:avLst/>
          </a:prstGeom>
          <a:solidFill>
            <a:schemeClr val="accent1"/>
          </a:solidFill>
          <a:ln w="25400" cap="flat" cmpd="sng" algn="ctr">
            <a:noFill/>
            <a:prstDash val="solid"/>
          </a:ln>
          <a:effectLst/>
        </p:spPr>
        <p:txBody>
          <a:bodyPr lIns="182880" tIns="182880" rIns="182880" bIns="182880" rtlCol="0" anchor="ctr"/>
          <a:lstStyle/>
          <a:p>
            <a:pPr marL="0" marR="0" lvl="0" indent="0" defTabSz="914400" eaLnBrk="0" fontAlgn="auto" latinLnBrk="0" hangingPunct="0">
              <a:lnSpc>
                <a:spcPct val="100000"/>
              </a:lnSpc>
              <a:spcBef>
                <a:spcPts val="0"/>
              </a:spcBef>
              <a:spcAft>
                <a:spcPts val="600"/>
              </a:spcAft>
              <a:buClrTx/>
              <a:buSzTx/>
              <a:buFontTx/>
              <a:buNone/>
              <a:tabLst/>
              <a:defRPr/>
            </a:pPr>
            <a:r>
              <a:rPr kumimoji="0" lang="en-JM" sz="1600" b="1" i="0" u="none" strike="noStrike" kern="0" cap="none" spc="0" normalizeH="0" baseline="0" noProof="0">
                <a:ln>
                  <a:noFill/>
                </a:ln>
                <a:solidFill>
                  <a:schemeClr val="bg1"/>
                </a:solidFill>
                <a:effectLst/>
                <a:uLnTx/>
                <a:uFillTx/>
              </a:rPr>
              <a:t>The </a:t>
            </a:r>
            <a:r>
              <a:rPr lang="en-JM" sz="1600" b="1" kern="0">
                <a:solidFill>
                  <a:schemeClr val="bg1"/>
                </a:solidFill>
              </a:rPr>
              <a:t>c</a:t>
            </a:r>
            <a:r>
              <a:rPr kumimoji="0" lang="en-JM" sz="1600" b="1" i="0" u="none" strike="noStrike" kern="0" cap="none" spc="0" normalizeH="0" baseline="0" noProof="0">
                <a:ln>
                  <a:noFill/>
                </a:ln>
                <a:solidFill>
                  <a:schemeClr val="bg1"/>
                </a:solidFill>
                <a:effectLst/>
                <a:uLnTx/>
                <a:uFillTx/>
              </a:rPr>
              <a:t>hange plan </a:t>
            </a:r>
            <a:r>
              <a:rPr kumimoji="0" lang="en-JM" sz="1600" b="1" i="0" u="none" strike="noStrike" kern="0" cap="none" spc="0" normalizeH="0" baseline="0" noProof="0" dirty="0">
                <a:ln>
                  <a:noFill/>
                </a:ln>
                <a:solidFill>
                  <a:prstClr val="white"/>
                </a:solidFill>
                <a:effectLst/>
                <a:uLnTx/>
                <a:uFillTx/>
              </a:rPr>
              <a:t>defines the solution to ensure adoption and benefits realisation; it outlines the change management activities selected for the project as needed to move impacted stakeholders along the change commitment curve</a:t>
            </a:r>
          </a:p>
        </p:txBody>
      </p:sp>
      <p:sp>
        <p:nvSpPr>
          <p:cNvPr id="8" name="Rectangle 7">
            <a:extLst>
              <a:ext uri="{FF2B5EF4-FFF2-40B4-BE49-F238E27FC236}">
                <a16:creationId xmlns:a16="http://schemas.microsoft.com/office/drawing/2014/main" id="{F61F42CE-F6FF-44D0-B268-8FBEB7A354E4}"/>
              </a:ext>
            </a:extLst>
          </p:cNvPr>
          <p:cNvSpPr/>
          <p:nvPr/>
        </p:nvSpPr>
        <p:spPr>
          <a:xfrm>
            <a:off x="433137" y="3140968"/>
            <a:ext cx="11436844" cy="2219285"/>
          </a:xfrm>
          <a:prstGeom prst="rect">
            <a:avLst/>
          </a:prstGeom>
          <a:solidFill>
            <a:schemeClr val="accent2"/>
          </a:solidFill>
          <a:ln w="66675"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28600" marR="0" lvl="2" indent="-22860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5B9578F9-C351-4411-8780-E567194E99D0}"/>
              </a:ext>
            </a:extLst>
          </p:cNvPr>
          <p:cNvSpPr txBox="1"/>
          <p:nvPr/>
        </p:nvSpPr>
        <p:spPr>
          <a:xfrm>
            <a:off x="551384" y="3254489"/>
            <a:ext cx="11089232" cy="1538883"/>
          </a:xfrm>
          <a:prstGeom prst="rect">
            <a:avLst/>
          </a:prstGeom>
          <a:noFill/>
        </p:spPr>
        <p:txBody>
          <a:bodyPr wrap="square" rtlCol="0">
            <a:spAutoFit/>
          </a:bodyPr>
          <a:lstStyle/>
          <a:p>
            <a:pPr>
              <a:spcAft>
                <a:spcPts val="600"/>
              </a:spcAft>
            </a:pPr>
            <a:r>
              <a:rPr lang="en-JM" b="1" dirty="0">
                <a:solidFill>
                  <a:schemeClr val="bg1"/>
                </a:solidFill>
              </a:rPr>
              <a:t>The </a:t>
            </a:r>
            <a:r>
              <a:rPr lang="en-JM" b="1">
                <a:solidFill>
                  <a:schemeClr val="bg1"/>
                </a:solidFill>
              </a:rPr>
              <a:t>change</a:t>
            </a:r>
            <a:r>
              <a:rPr lang="en-JM" b="1" dirty="0">
                <a:solidFill>
                  <a:schemeClr val="bg1"/>
                </a:solidFill>
              </a:rPr>
              <a:t> plan:</a:t>
            </a:r>
            <a:endParaRPr lang="en-JM" dirty="0">
              <a:solidFill>
                <a:schemeClr val="bg1"/>
              </a:solidFill>
            </a:endParaRPr>
          </a:p>
          <a:p>
            <a:pPr marL="341313" indent="-341313">
              <a:spcAft>
                <a:spcPts val="600"/>
              </a:spcAft>
              <a:buClr>
                <a:schemeClr val="bg1"/>
              </a:buClr>
              <a:buSzPct val="100000"/>
              <a:buFont typeface="Wingdings" panose="05000000000000000000" pitchFamily="2" charset="2"/>
              <a:buChar char="§"/>
              <a:defRPr/>
            </a:pPr>
            <a:r>
              <a:rPr lang="en-JM" sz="1400" kern="0" dirty="0">
                <a:solidFill>
                  <a:schemeClr val="bg1"/>
                </a:solidFill>
                <a:ea typeface="SimSun" pitchFamily="2" charset="-122"/>
              </a:rPr>
              <a:t>Provides answers to the questions of “how we will bring about the change?” and “how will we know we are progressing successfully?”</a:t>
            </a:r>
          </a:p>
          <a:p>
            <a:pPr marL="341313" indent="-341313">
              <a:spcAft>
                <a:spcPts val="600"/>
              </a:spcAft>
              <a:buClr>
                <a:schemeClr val="bg1"/>
              </a:buClr>
              <a:buSzPct val="100000"/>
              <a:buFont typeface="Wingdings" panose="05000000000000000000" pitchFamily="2" charset="2"/>
              <a:buChar char="§"/>
              <a:defRPr/>
            </a:pPr>
            <a:r>
              <a:rPr lang="en-JM" sz="1400" kern="0" dirty="0">
                <a:solidFill>
                  <a:schemeClr val="bg1"/>
                </a:solidFill>
                <a:ea typeface="SimSun" pitchFamily="2" charset="-122"/>
              </a:rPr>
              <a:t>Aligns and tailors specific interventions for the change impacts to be addressed across the impacted stakeholder groups</a:t>
            </a:r>
          </a:p>
          <a:p>
            <a:pPr marL="341313" indent="-341313">
              <a:spcAft>
                <a:spcPts val="600"/>
              </a:spcAft>
              <a:buClr>
                <a:schemeClr val="bg1"/>
              </a:buClr>
              <a:buSzPct val="100000"/>
              <a:buFont typeface="Wingdings" panose="05000000000000000000" pitchFamily="2" charset="2"/>
              <a:buChar char="§"/>
              <a:defRPr/>
            </a:pPr>
            <a:r>
              <a:rPr lang="en-JM" sz="1400" kern="0" dirty="0">
                <a:solidFill>
                  <a:schemeClr val="bg1"/>
                </a:solidFill>
                <a:ea typeface="SimSun" pitchFamily="2" charset="-122"/>
              </a:rPr>
              <a:t>Defines the mix, sequence, pace, and measures associated with the change activities</a:t>
            </a:r>
          </a:p>
          <a:p>
            <a:pPr marL="341313" indent="-341313">
              <a:spcAft>
                <a:spcPts val="600"/>
              </a:spcAft>
              <a:buClr>
                <a:schemeClr val="bg1"/>
              </a:buClr>
              <a:buSzPct val="100000"/>
              <a:buFont typeface="Wingdings" panose="05000000000000000000" pitchFamily="2" charset="2"/>
              <a:buChar char="§"/>
              <a:defRPr/>
            </a:pPr>
            <a:r>
              <a:rPr lang="en-JM" sz="1400" kern="0">
                <a:solidFill>
                  <a:schemeClr val="bg1"/>
                </a:solidFill>
                <a:ea typeface="SimSun" pitchFamily="2" charset="-122"/>
              </a:rPr>
              <a:t>Becomes the roadmap for the change journey, which will be refined and tailored for each deployment.</a:t>
            </a:r>
          </a:p>
        </p:txBody>
      </p:sp>
    </p:spTree>
    <p:extLst>
      <p:ext uri="{BB962C8B-B14F-4D97-AF65-F5344CB8AC3E}">
        <p14:creationId xmlns:p14="http://schemas.microsoft.com/office/powerpoint/2010/main" val="2240361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10592826" cy="769441"/>
          </a:xfrm>
          <a:prstGeom prst="rect">
            <a:avLst/>
          </a:prstGeom>
          <a:noFill/>
        </p:spPr>
        <p:txBody>
          <a:bodyPr wrap="square" rtlCol="0">
            <a:spAutoFit/>
          </a:bodyPr>
          <a:lstStyle/>
          <a:p>
            <a:r>
              <a:rPr lang="en-US" sz="4400" dirty="0">
                <a:solidFill>
                  <a:srgbClr val="7E38AB"/>
                </a:solidFill>
                <a:latin typeface="+mj-lt"/>
              </a:rPr>
              <a:t>Engaging executive leadership thoughtfully</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66DC0CE7-B0D2-4089-AB3F-EF2C7B14BDA9}"/>
              </a:ext>
            </a:extLst>
          </p:cNvPr>
          <p:cNvSpPr txBox="1"/>
          <p:nvPr/>
        </p:nvSpPr>
        <p:spPr>
          <a:xfrm>
            <a:off x="9698765" y="6288143"/>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dirty="0">
                <a:ln>
                  <a:noFill/>
                </a:ln>
                <a:solidFill>
                  <a:srgbClr val="FF0000"/>
                </a:solidFill>
                <a:effectLst/>
                <a:uLnTx/>
                <a:uFillTx/>
              </a:rPr>
              <a:t>CONFIDENTIAL</a:t>
            </a:r>
            <a:endParaRPr kumimoji="0" lang="en-GB" sz="1600" b="1" i="0" u="none" strike="noStrike" kern="0" cap="none" spc="0" normalizeH="0" baseline="0" noProof="0" dirty="0">
              <a:ln>
                <a:noFill/>
              </a:ln>
              <a:solidFill>
                <a:srgbClr val="FF0000"/>
              </a:solidFill>
              <a:effectLst/>
              <a:uLnTx/>
              <a:uFillTx/>
            </a:endParaRPr>
          </a:p>
        </p:txBody>
      </p:sp>
      <p:sp>
        <p:nvSpPr>
          <p:cNvPr id="6" name="Footer Placeholder 2">
            <a:extLst>
              <a:ext uri="{FF2B5EF4-FFF2-40B4-BE49-F238E27FC236}">
                <a16:creationId xmlns:a16="http://schemas.microsoft.com/office/drawing/2014/main" id="{6FB2E2D4-B7FA-4787-9D6E-24A756F2B843}"/>
              </a:ext>
            </a:extLst>
          </p:cNvPr>
          <p:cNvSpPr txBox="1">
            <a:spLocks/>
          </p:cNvSpPr>
          <p:nvPr/>
        </p:nvSpPr>
        <p:spPr>
          <a:xfrm>
            <a:off x="0" y="6483946"/>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dirty="0">
                <a:solidFill>
                  <a:schemeClr val="bg1">
                    <a:lumMod val="65000"/>
                  </a:schemeClr>
                </a:solidFill>
                <a:latin typeface="Arial"/>
                <a:cs typeface="Arial"/>
              </a:rPr>
              <a:t> [Program Name] Version:  Created By: </a:t>
            </a:r>
            <a:endParaRPr lang="en-US" dirty="0">
              <a:solidFill>
                <a:schemeClr val="bg1">
                  <a:lumMod val="65000"/>
                </a:schemeClr>
              </a:solidFill>
              <a:latin typeface="Arial" panose="020B0604020202020204" pitchFamily="34" charset="0"/>
              <a:cs typeface="Arial" panose="020B0604020202020204" pitchFamily="34" charset="0"/>
            </a:endParaRPr>
          </a:p>
        </p:txBody>
      </p:sp>
      <p:sp>
        <p:nvSpPr>
          <p:cNvPr id="10" name="Freeform 4">
            <a:extLst>
              <a:ext uri="{FF2B5EF4-FFF2-40B4-BE49-F238E27FC236}">
                <a16:creationId xmlns:a16="http://schemas.microsoft.com/office/drawing/2014/main" id="{E9B6F570-49B4-4C2D-9CCA-CFF0C6F008E8}"/>
              </a:ext>
            </a:extLst>
          </p:cNvPr>
          <p:cNvSpPr>
            <a:spLocks/>
          </p:cNvSpPr>
          <p:nvPr/>
        </p:nvSpPr>
        <p:spPr bwMode="auto">
          <a:xfrm>
            <a:off x="1132748" y="2654895"/>
            <a:ext cx="6169901" cy="3239690"/>
          </a:xfrm>
          <a:custGeom>
            <a:avLst/>
            <a:gdLst>
              <a:gd name="T0" fmla="*/ 2147483647 w 3699"/>
              <a:gd name="T1" fmla="*/ 2147483647 h 1775"/>
              <a:gd name="T2" fmla="*/ 2147483647 w 3699"/>
              <a:gd name="T3" fmla="*/ 2147483647 h 1775"/>
              <a:gd name="T4" fmla="*/ 0 w 3699"/>
              <a:gd name="T5" fmla="*/ 0 h 1775"/>
              <a:gd name="T6" fmla="*/ 0 60000 65536"/>
              <a:gd name="T7" fmla="*/ 0 60000 65536"/>
              <a:gd name="T8" fmla="*/ 0 60000 65536"/>
              <a:gd name="T9" fmla="*/ 0 w 3699"/>
              <a:gd name="T10" fmla="*/ 0 h 1775"/>
              <a:gd name="T11" fmla="*/ 3699 w 3699"/>
              <a:gd name="T12" fmla="*/ 1775 h 1775"/>
            </a:gdLst>
            <a:ahLst/>
            <a:cxnLst>
              <a:cxn ang="T6">
                <a:pos x="T0" y="T1"/>
              </a:cxn>
              <a:cxn ang="T7">
                <a:pos x="T2" y="T3"/>
              </a:cxn>
              <a:cxn ang="T8">
                <a:pos x="T4" y="T5"/>
              </a:cxn>
            </a:cxnLst>
            <a:rect l="T9" t="T10" r="T11" b="T12"/>
            <a:pathLst>
              <a:path w="3699" h="1775">
                <a:moveTo>
                  <a:pt x="3699" y="1775"/>
                </a:moveTo>
                <a:lnTo>
                  <a:pt x="1" y="1775"/>
                </a:lnTo>
                <a:lnTo>
                  <a:pt x="0" y="0"/>
                </a:lnTo>
              </a:path>
            </a:pathLst>
          </a:custGeom>
          <a:noFill/>
          <a:ln w="38100">
            <a:solidFill>
              <a:srgbClr val="0067C5">
                <a:lumMod val="50000"/>
              </a:srgbClr>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wrap="none" lIns="54000" tIns="54000" rIns="54000" bIns="54000"/>
          <a:lstStyle/>
          <a:p>
            <a:pPr eaLnBrk="0" fontAlgn="base" hangingPunct="0">
              <a:spcBef>
                <a:spcPct val="0"/>
              </a:spcBef>
              <a:spcAft>
                <a:spcPct val="0"/>
              </a:spcAft>
              <a:defRPr/>
            </a:pPr>
            <a:endParaRPr lang="en-US" sz="900" kern="0">
              <a:solidFill>
                <a:srgbClr val="000000"/>
              </a:solidFill>
              <a:ea typeface="MS PGothic" pitchFamily="34" charset="-128"/>
            </a:endParaRPr>
          </a:p>
        </p:txBody>
      </p:sp>
      <p:sp>
        <p:nvSpPr>
          <p:cNvPr id="11" name="Text Box 5">
            <a:extLst>
              <a:ext uri="{FF2B5EF4-FFF2-40B4-BE49-F238E27FC236}">
                <a16:creationId xmlns:a16="http://schemas.microsoft.com/office/drawing/2014/main" id="{2E8EBC31-268B-4DEE-B73A-B5417B9FE6AE}"/>
              </a:ext>
            </a:extLst>
          </p:cNvPr>
          <p:cNvSpPr txBox="1">
            <a:spLocks noChangeArrowheads="1"/>
          </p:cNvSpPr>
          <p:nvPr/>
        </p:nvSpPr>
        <p:spPr bwMode="auto">
          <a:xfrm rot="16200000">
            <a:off x="-375885" y="4078208"/>
            <a:ext cx="2708297" cy="293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wrap="square" lIns="54000" tIns="54000" rIns="54000" bIns="54000">
            <a:spAutoFit/>
          </a:bodyPr>
          <a:lstStyle>
            <a:lvl1pPr algn="l" eaLnBrk="0" hangingPunct="0">
              <a:spcBef>
                <a:spcPct val="20000"/>
              </a:spcBef>
              <a:buFont typeface="Arial" pitchFamily="34" charset="0"/>
              <a:defRPr sz="2200">
                <a:solidFill>
                  <a:schemeClr val="tx2"/>
                </a:solidFill>
                <a:latin typeface="Arial" pitchFamily="34" charset="0"/>
                <a:cs typeface="Arial" pitchFamily="34" charset="0"/>
              </a:defRPr>
            </a:lvl1pPr>
            <a:lvl2pPr marL="742950" indent="-285750" algn="l" eaLnBrk="0" hangingPunct="0">
              <a:spcBef>
                <a:spcPct val="20000"/>
              </a:spcBef>
              <a:buFont typeface="Arial" pitchFamily="34" charset="0"/>
              <a:buChar char="•"/>
              <a:defRPr sz="2200">
                <a:solidFill>
                  <a:schemeClr val="tx2"/>
                </a:solidFill>
                <a:latin typeface="Arial" pitchFamily="34" charset="0"/>
                <a:cs typeface="Arial" pitchFamily="34" charset="0"/>
              </a:defRPr>
            </a:lvl2pPr>
            <a:lvl3pPr marL="1143000" indent="-228600" algn="l" eaLnBrk="0" hangingPunct="0">
              <a:spcBef>
                <a:spcPct val="20000"/>
              </a:spcBef>
              <a:buFont typeface="Lucida Grande CE"/>
              <a:buChar char="–"/>
              <a:defRPr sz="2000">
                <a:solidFill>
                  <a:schemeClr val="tx2"/>
                </a:solidFill>
                <a:latin typeface="Arial" pitchFamily="34" charset="0"/>
                <a:cs typeface="Arial" pitchFamily="34" charset="0"/>
              </a:defRPr>
            </a:lvl3pPr>
            <a:lvl4pPr marL="1600200" indent="-228600" algn="l" eaLnBrk="0" hangingPunct="0">
              <a:spcBef>
                <a:spcPct val="20000"/>
              </a:spcBef>
              <a:buFont typeface="Arial" pitchFamily="34" charset="0"/>
              <a:buChar char="•"/>
              <a:defRPr>
                <a:solidFill>
                  <a:schemeClr val="tx2"/>
                </a:solidFill>
                <a:latin typeface="Arial" pitchFamily="34" charset="0"/>
                <a:cs typeface="Arial" pitchFamily="34" charset="0"/>
              </a:defRPr>
            </a:lvl4pPr>
            <a:lvl5pPr marL="2057400" indent="-228600" algn="l" eaLnBrk="0" hangingPunct="0">
              <a:spcBef>
                <a:spcPct val="20000"/>
              </a:spcBef>
              <a:buFont typeface="Lucida Grande CE"/>
              <a:buChar char="–"/>
              <a:defRPr>
                <a:solidFill>
                  <a:schemeClr val="tx2"/>
                </a:solidFill>
                <a:latin typeface="Arial" pitchFamily="34" charset="0"/>
                <a:cs typeface="Arial" pitchFamily="34" charset="0"/>
              </a:defRPr>
            </a:lvl5pPr>
            <a:lvl6pPr marL="25146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6pPr>
            <a:lvl7pPr marL="29718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7pPr>
            <a:lvl8pPr marL="34290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8pPr>
            <a:lvl9pPr marL="38862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9pPr>
          </a:lstStyle>
          <a:p>
            <a:pPr algn="ctr" fontAlgn="base">
              <a:spcBef>
                <a:spcPct val="50000"/>
              </a:spcBef>
              <a:spcAft>
                <a:spcPct val="0"/>
              </a:spcAft>
              <a:buFontTx/>
              <a:buNone/>
            </a:pPr>
            <a:r>
              <a:rPr lang="en-US" altLang="en-US" sz="1200" b="1">
                <a:solidFill>
                  <a:prstClr val="black"/>
                </a:solidFill>
                <a:latin typeface="+mn-lt"/>
                <a:ea typeface="MS PGothic" pitchFamily="34" charset="-128"/>
              </a:rPr>
              <a:t>Support for Change</a:t>
            </a:r>
          </a:p>
        </p:txBody>
      </p:sp>
      <p:sp>
        <p:nvSpPr>
          <p:cNvPr id="12" name="Text Box 39">
            <a:extLst>
              <a:ext uri="{FF2B5EF4-FFF2-40B4-BE49-F238E27FC236}">
                <a16:creationId xmlns:a16="http://schemas.microsoft.com/office/drawing/2014/main" id="{BDDAFEEE-A4CB-4BB5-ABB2-5ECA37F7B82D}"/>
              </a:ext>
            </a:extLst>
          </p:cNvPr>
          <p:cNvSpPr txBox="1">
            <a:spLocks noChangeArrowheads="1"/>
          </p:cNvSpPr>
          <p:nvPr/>
        </p:nvSpPr>
        <p:spPr bwMode="auto">
          <a:xfrm>
            <a:off x="1196819" y="5905040"/>
            <a:ext cx="1425178"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942" tIns="30971" rIns="61942" bIns="30971"/>
          <a:lstStyle>
            <a:lvl1pPr algn="l" eaLnBrk="0" hangingPunct="0">
              <a:spcBef>
                <a:spcPct val="20000"/>
              </a:spcBef>
              <a:buFont typeface="Arial" pitchFamily="34" charset="0"/>
              <a:defRPr sz="2200">
                <a:solidFill>
                  <a:schemeClr val="tx2"/>
                </a:solidFill>
                <a:latin typeface="Arial" pitchFamily="34" charset="0"/>
                <a:cs typeface="Arial" pitchFamily="34" charset="0"/>
              </a:defRPr>
            </a:lvl1pPr>
            <a:lvl2pPr marL="742950" indent="-285750" algn="l" eaLnBrk="0" hangingPunct="0">
              <a:spcBef>
                <a:spcPct val="20000"/>
              </a:spcBef>
              <a:buFont typeface="Arial" pitchFamily="34" charset="0"/>
              <a:buChar char="•"/>
              <a:defRPr sz="2200">
                <a:solidFill>
                  <a:schemeClr val="tx2"/>
                </a:solidFill>
                <a:latin typeface="Arial" pitchFamily="34" charset="0"/>
                <a:cs typeface="Arial" pitchFamily="34" charset="0"/>
              </a:defRPr>
            </a:lvl2pPr>
            <a:lvl3pPr marL="1143000" indent="-228600" algn="l" eaLnBrk="0" hangingPunct="0">
              <a:spcBef>
                <a:spcPct val="20000"/>
              </a:spcBef>
              <a:buFont typeface="Lucida Grande CE"/>
              <a:buChar char="–"/>
              <a:defRPr sz="2000">
                <a:solidFill>
                  <a:schemeClr val="tx2"/>
                </a:solidFill>
                <a:latin typeface="Arial" pitchFamily="34" charset="0"/>
                <a:cs typeface="Arial" pitchFamily="34" charset="0"/>
              </a:defRPr>
            </a:lvl3pPr>
            <a:lvl4pPr marL="1600200" indent="-228600" algn="l" eaLnBrk="0" hangingPunct="0">
              <a:spcBef>
                <a:spcPct val="20000"/>
              </a:spcBef>
              <a:buFont typeface="Arial" pitchFamily="34" charset="0"/>
              <a:buChar char="•"/>
              <a:defRPr>
                <a:solidFill>
                  <a:schemeClr val="tx2"/>
                </a:solidFill>
                <a:latin typeface="Arial" pitchFamily="34" charset="0"/>
                <a:cs typeface="Arial" pitchFamily="34" charset="0"/>
              </a:defRPr>
            </a:lvl4pPr>
            <a:lvl5pPr marL="2057400" indent="-228600" algn="l" eaLnBrk="0" hangingPunct="0">
              <a:spcBef>
                <a:spcPct val="20000"/>
              </a:spcBef>
              <a:buFont typeface="Lucida Grande CE"/>
              <a:buChar char="–"/>
              <a:defRPr>
                <a:solidFill>
                  <a:schemeClr val="tx2"/>
                </a:solidFill>
                <a:latin typeface="Arial" pitchFamily="34" charset="0"/>
                <a:cs typeface="Arial" pitchFamily="34" charset="0"/>
              </a:defRPr>
            </a:lvl5pPr>
            <a:lvl6pPr marL="25146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6pPr>
            <a:lvl7pPr marL="29718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7pPr>
            <a:lvl8pPr marL="34290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8pPr>
            <a:lvl9pPr marL="38862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9pPr>
          </a:lstStyle>
          <a:p>
            <a:pPr algn="ctr" eaLnBrk="1" fontAlgn="base" hangingPunct="1">
              <a:lnSpc>
                <a:spcPct val="90000"/>
              </a:lnSpc>
              <a:spcBef>
                <a:spcPct val="50000"/>
              </a:spcBef>
              <a:spcAft>
                <a:spcPct val="0"/>
              </a:spcAft>
              <a:buFontTx/>
              <a:buNone/>
            </a:pPr>
            <a:r>
              <a:rPr lang="en-US" altLang="en-US" sz="1200" dirty="0">
                <a:solidFill>
                  <a:prstClr val="black"/>
                </a:solidFill>
                <a:latin typeface="+mn-lt"/>
                <a:ea typeface="MS PGothic" pitchFamily="34" charset="-128"/>
              </a:rPr>
              <a:t>Stakeholders are aware that a change process is under way</a:t>
            </a:r>
          </a:p>
        </p:txBody>
      </p:sp>
      <p:sp>
        <p:nvSpPr>
          <p:cNvPr id="13" name="Text Box 40">
            <a:extLst>
              <a:ext uri="{FF2B5EF4-FFF2-40B4-BE49-F238E27FC236}">
                <a16:creationId xmlns:a16="http://schemas.microsoft.com/office/drawing/2014/main" id="{E776BC4E-FFFB-4895-9AAB-EE5D14290815}"/>
              </a:ext>
            </a:extLst>
          </p:cNvPr>
          <p:cNvSpPr txBox="1">
            <a:spLocks noChangeArrowheads="1"/>
          </p:cNvSpPr>
          <p:nvPr/>
        </p:nvSpPr>
        <p:spPr bwMode="auto">
          <a:xfrm>
            <a:off x="2686211" y="5894478"/>
            <a:ext cx="1534707" cy="878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942" tIns="30971" rIns="61942" bIns="30971"/>
          <a:lstStyle>
            <a:lvl1pPr algn="l" eaLnBrk="0" hangingPunct="0">
              <a:spcBef>
                <a:spcPct val="20000"/>
              </a:spcBef>
              <a:buFont typeface="Arial" pitchFamily="34" charset="0"/>
              <a:defRPr sz="2200">
                <a:solidFill>
                  <a:schemeClr val="tx2"/>
                </a:solidFill>
                <a:latin typeface="Arial" pitchFamily="34" charset="0"/>
                <a:cs typeface="Arial" pitchFamily="34" charset="0"/>
              </a:defRPr>
            </a:lvl1pPr>
            <a:lvl2pPr marL="742950" indent="-285750" algn="l" eaLnBrk="0" hangingPunct="0">
              <a:spcBef>
                <a:spcPct val="20000"/>
              </a:spcBef>
              <a:buFont typeface="Arial" pitchFamily="34" charset="0"/>
              <a:buChar char="•"/>
              <a:defRPr sz="2200">
                <a:solidFill>
                  <a:schemeClr val="tx2"/>
                </a:solidFill>
                <a:latin typeface="Arial" pitchFamily="34" charset="0"/>
                <a:cs typeface="Arial" pitchFamily="34" charset="0"/>
              </a:defRPr>
            </a:lvl2pPr>
            <a:lvl3pPr marL="1143000" indent="-228600" algn="l" eaLnBrk="0" hangingPunct="0">
              <a:spcBef>
                <a:spcPct val="20000"/>
              </a:spcBef>
              <a:buFont typeface="Lucida Grande CE"/>
              <a:buChar char="–"/>
              <a:defRPr sz="2000">
                <a:solidFill>
                  <a:schemeClr val="tx2"/>
                </a:solidFill>
                <a:latin typeface="Arial" pitchFamily="34" charset="0"/>
                <a:cs typeface="Arial" pitchFamily="34" charset="0"/>
              </a:defRPr>
            </a:lvl3pPr>
            <a:lvl4pPr marL="1600200" indent="-228600" algn="l" eaLnBrk="0" hangingPunct="0">
              <a:spcBef>
                <a:spcPct val="20000"/>
              </a:spcBef>
              <a:buFont typeface="Arial" pitchFamily="34" charset="0"/>
              <a:buChar char="•"/>
              <a:defRPr>
                <a:solidFill>
                  <a:schemeClr val="tx2"/>
                </a:solidFill>
                <a:latin typeface="Arial" pitchFamily="34" charset="0"/>
                <a:cs typeface="Arial" pitchFamily="34" charset="0"/>
              </a:defRPr>
            </a:lvl4pPr>
            <a:lvl5pPr marL="2057400" indent="-228600" algn="l" eaLnBrk="0" hangingPunct="0">
              <a:spcBef>
                <a:spcPct val="20000"/>
              </a:spcBef>
              <a:buFont typeface="Lucida Grande CE"/>
              <a:buChar char="–"/>
              <a:defRPr>
                <a:solidFill>
                  <a:schemeClr val="tx2"/>
                </a:solidFill>
                <a:latin typeface="Arial" pitchFamily="34" charset="0"/>
                <a:cs typeface="Arial" pitchFamily="34" charset="0"/>
              </a:defRPr>
            </a:lvl5pPr>
            <a:lvl6pPr marL="25146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6pPr>
            <a:lvl7pPr marL="29718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7pPr>
            <a:lvl8pPr marL="34290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8pPr>
            <a:lvl9pPr marL="38862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9pPr>
          </a:lstStyle>
          <a:p>
            <a:pPr algn="ctr" eaLnBrk="1" fontAlgn="base" hangingPunct="1">
              <a:lnSpc>
                <a:spcPct val="90000"/>
              </a:lnSpc>
              <a:spcBef>
                <a:spcPct val="50000"/>
              </a:spcBef>
              <a:spcAft>
                <a:spcPct val="0"/>
              </a:spcAft>
              <a:buFontTx/>
              <a:buNone/>
            </a:pPr>
            <a:r>
              <a:rPr lang="en-US" altLang="en-US" sz="1200" dirty="0">
                <a:solidFill>
                  <a:prstClr val="black"/>
                </a:solidFill>
                <a:latin typeface="+mn-lt"/>
                <a:ea typeface="MS PGothic" pitchFamily="34" charset="-128"/>
              </a:rPr>
              <a:t>Stakeholders understand the reason, benefit, extent and impact of the change.</a:t>
            </a:r>
          </a:p>
        </p:txBody>
      </p:sp>
      <p:sp>
        <p:nvSpPr>
          <p:cNvPr id="14" name="Text Box 41">
            <a:extLst>
              <a:ext uri="{FF2B5EF4-FFF2-40B4-BE49-F238E27FC236}">
                <a16:creationId xmlns:a16="http://schemas.microsoft.com/office/drawing/2014/main" id="{4B589162-378D-4BF4-A241-0B02A5E0E202}"/>
              </a:ext>
            </a:extLst>
          </p:cNvPr>
          <p:cNvSpPr txBox="1">
            <a:spLocks noChangeArrowheads="1"/>
          </p:cNvSpPr>
          <p:nvPr/>
        </p:nvSpPr>
        <p:spPr bwMode="auto">
          <a:xfrm>
            <a:off x="4179727" y="5928058"/>
            <a:ext cx="1534707" cy="822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942" tIns="30971" rIns="61942" bIns="30971"/>
          <a:lstStyle>
            <a:lvl1pPr algn="l" eaLnBrk="0" hangingPunct="0">
              <a:spcBef>
                <a:spcPct val="20000"/>
              </a:spcBef>
              <a:buFont typeface="Arial" pitchFamily="34" charset="0"/>
              <a:defRPr sz="2200">
                <a:solidFill>
                  <a:schemeClr val="tx2"/>
                </a:solidFill>
                <a:latin typeface="Arial" pitchFamily="34" charset="0"/>
                <a:cs typeface="Arial" pitchFamily="34" charset="0"/>
              </a:defRPr>
            </a:lvl1pPr>
            <a:lvl2pPr marL="742950" indent="-285750" algn="l" eaLnBrk="0" hangingPunct="0">
              <a:spcBef>
                <a:spcPct val="20000"/>
              </a:spcBef>
              <a:buFont typeface="Arial" pitchFamily="34" charset="0"/>
              <a:buChar char="•"/>
              <a:defRPr sz="2200">
                <a:solidFill>
                  <a:schemeClr val="tx2"/>
                </a:solidFill>
                <a:latin typeface="Arial" pitchFamily="34" charset="0"/>
                <a:cs typeface="Arial" pitchFamily="34" charset="0"/>
              </a:defRPr>
            </a:lvl2pPr>
            <a:lvl3pPr marL="1143000" indent="-228600" algn="l" eaLnBrk="0" hangingPunct="0">
              <a:spcBef>
                <a:spcPct val="20000"/>
              </a:spcBef>
              <a:buFont typeface="Lucida Grande CE"/>
              <a:buChar char="–"/>
              <a:defRPr sz="2000">
                <a:solidFill>
                  <a:schemeClr val="tx2"/>
                </a:solidFill>
                <a:latin typeface="Arial" pitchFamily="34" charset="0"/>
                <a:cs typeface="Arial" pitchFamily="34" charset="0"/>
              </a:defRPr>
            </a:lvl3pPr>
            <a:lvl4pPr marL="1600200" indent="-228600" algn="l" eaLnBrk="0" hangingPunct="0">
              <a:spcBef>
                <a:spcPct val="20000"/>
              </a:spcBef>
              <a:buFont typeface="Arial" pitchFamily="34" charset="0"/>
              <a:buChar char="•"/>
              <a:defRPr>
                <a:solidFill>
                  <a:schemeClr val="tx2"/>
                </a:solidFill>
                <a:latin typeface="Arial" pitchFamily="34" charset="0"/>
                <a:cs typeface="Arial" pitchFamily="34" charset="0"/>
              </a:defRPr>
            </a:lvl4pPr>
            <a:lvl5pPr marL="2057400" indent="-228600" algn="l" eaLnBrk="0" hangingPunct="0">
              <a:spcBef>
                <a:spcPct val="20000"/>
              </a:spcBef>
              <a:buFont typeface="Lucida Grande CE"/>
              <a:buChar char="–"/>
              <a:defRPr>
                <a:solidFill>
                  <a:schemeClr val="tx2"/>
                </a:solidFill>
                <a:latin typeface="Arial" pitchFamily="34" charset="0"/>
                <a:cs typeface="Arial" pitchFamily="34" charset="0"/>
              </a:defRPr>
            </a:lvl5pPr>
            <a:lvl6pPr marL="25146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6pPr>
            <a:lvl7pPr marL="29718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7pPr>
            <a:lvl8pPr marL="34290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8pPr>
            <a:lvl9pPr marL="38862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9pPr>
          </a:lstStyle>
          <a:p>
            <a:pPr algn="ctr" eaLnBrk="1" fontAlgn="base" hangingPunct="1">
              <a:lnSpc>
                <a:spcPct val="90000"/>
              </a:lnSpc>
              <a:spcBef>
                <a:spcPct val="50000"/>
              </a:spcBef>
              <a:spcAft>
                <a:spcPct val="0"/>
              </a:spcAft>
              <a:buFontTx/>
              <a:buNone/>
            </a:pPr>
            <a:r>
              <a:rPr lang="en-US" altLang="en-US" sz="1200" dirty="0">
                <a:solidFill>
                  <a:prstClr val="black"/>
                </a:solidFill>
                <a:latin typeface="+mn-lt"/>
                <a:ea typeface="MS PGothic" pitchFamily="34" charset="-128"/>
              </a:rPr>
              <a:t>Stakeholders accept the change, consider it positive and agree to implications.</a:t>
            </a:r>
          </a:p>
        </p:txBody>
      </p:sp>
      <p:sp>
        <p:nvSpPr>
          <p:cNvPr id="15" name="Text Box 42">
            <a:extLst>
              <a:ext uri="{FF2B5EF4-FFF2-40B4-BE49-F238E27FC236}">
                <a16:creationId xmlns:a16="http://schemas.microsoft.com/office/drawing/2014/main" id="{EBD6EB49-3AD7-44B7-8EE2-858E164357A6}"/>
              </a:ext>
            </a:extLst>
          </p:cNvPr>
          <p:cNvSpPr txBox="1">
            <a:spLocks noChangeArrowheads="1"/>
          </p:cNvSpPr>
          <p:nvPr/>
        </p:nvSpPr>
        <p:spPr bwMode="auto">
          <a:xfrm>
            <a:off x="5714583" y="5908771"/>
            <a:ext cx="1578846" cy="94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942" tIns="30971" rIns="61942" bIns="30971"/>
          <a:lstStyle>
            <a:lvl1pPr algn="l" eaLnBrk="0" hangingPunct="0">
              <a:spcBef>
                <a:spcPct val="20000"/>
              </a:spcBef>
              <a:buFont typeface="Arial" pitchFamily="34" charset="0"/>
              <a:defRPr sz="2200">
                <a:solidFill>
                  <a:schemeClr val="tx2"/>
                </a:solidFill>
                <a:latin typeface="Arial" pitchFamily="34" charset="0"/>
                <a:cs typeface="Arial" pitchFamily="34" charset="0"/>
              </a:defRPr>
            </a:lvl1pPr>
            <a:lvl2pPr marL="742950" indent="-285750" algn="l" eaLnBrk="0" hangingPunct="0">
              <a:spcBef>
                <a:spcPct val="20000"/>
              </a:spcBef>
              <a:buFont typeface="Arial" pitchFamily="34" charset="0"/>
              <a:buChar char="•"/>
              <a:defRPr sz="2200">
                <a:solidFill>
                  <a:schemeClr val="tx2"/>
                </a:solidFill>
                <a:latin typeface="Arial" pitchFamily="34" charset="0"/>
                <a:cs typeface="Arial" pitchFamily="34" charset="0"/>
              </a:defRPr>
            </a:lvl2pPr>
            <a:lvl3pPr marL="1143000" indent="-228600" algn="l" eaLnBrk="0" hangingPunct="0">
              <a:spcBef>
                <a:spcPct val="20000"/>
              </a:spcBef>
              <a:buFont typeface="Lucida Grande CE"/>
              <a:buChar char="–"/>
              <a:defRPr sz="2000">
                <a:solidFill>
                  <a:schemeClr val="tx2"/>
                </a:solidFill>
                <a:latin typeface="Arial" pitchFamily="34" charset="0"/>
                <a:cs typeface="Arial" pitchFamily="34" charset="0"/>
              </a:defRPr>
            </a:lvl3pPr>
            <a:lvl4pPr marL="1600200" indent="-228600" algn="l" eaLnBrk="0" hangingPunct="0">
              <a:spcBef>
                <a:spcPct val="20000"/>
              </a:spcBef>
              <a:buFont typeface="Arial" pitchFamily="34" charset="0"/>
              <a:buChar char="•"/>
              <a:defRPr>
                <a:solidFill>
                  <a:schemeClr val="tx2"/>
                </a:solidFill>
                <a:latin typeface="Arial" pitchFamily="34" charset="0"/>
                <a:cs typeface="Arial" pitchFamily="34" charset="0"/>
              </a:defRPr>
            </a:lvl4pPr>
            <a:lvl5pPr marL="2057400" indent="-228600" algn="l" eaLnBrk="0" hangingPunct="0">
              <a:spcBef>
                <a:spcPct val="20000"/>
              </a:spcBef>
              <a:buFont typeface="Lucida Grande CE"/>
              <a:buChar char="–"/>
              <a:defRPr>
                <a:solidFill>
                  <a:schemeClr val="tx2"/>
                </a:solidFill>
                <a:latin typeface="Arial" pitchFamily="34" charset="0"/>
                <a:cs typeface="Arial" pitchFamily="34" charset="0"/>
              </a:defRPr>
            </a:lvl5pPr>
            <a:lvl6pPr marL="25146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6pPr>
            <a:lvl7pPr marL="29718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7pPr>
            <a:lvl8pPr marL="34290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8pPr>
            <a:lvl9pPr marL="38862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9pPr>
          </a:lstStyle>
          <a:p>
            <a:pPr algn="ctr" eaLnBrk="1" fontAlgn="base" hangingPunct="1">
              <a:lnSpc>
                <a:spcPct val="90000"/>
              </a:lnSpc>
              <a:spcBef>
                <a:spcPct val="50000"/>
              </a:spcBef>
              <a:spcAft>
                <a:spcPct val="0"/>
              </a:spcAft>
              <a:buFontTx/>
              <a:buNone/>
            </a:pPr>
            <a:r>
              <a:rPr lang="en-US" altLang="en-US" sz="1200" dirty="0">
                <a:solidFill>
                  <a:prstClr val="black"/>
                </a:solidFill>
                <a:latin typeface="+mn-lt"/>
                <a:ea typeface="MS PGothic" pitchFamily="34" charset="-128"/>
              </a:rPr>
              <a:t>Stakeholders are committed, actively supporting and living the change.</a:t>
            </a:r>
          </a:p>
        </p:txBody>
      </p:sp>
      <p:grpSp>
        <p:nvGrpSpPr>
          <p:cNvPr id="16" name="Group 2">
            <a:extLst>
              <a:ext uri="{FF2B5EF4-FFF2-40B4-BE49-F238E27FC236}">
                <a16:creationId xmlns:a16="http://schemas.microsoft.com/office/drawing/2014/main" id="{8043B79A-A0DB-4C26-A135-90A218486CDE}"/>
              </a:ext>
            </a:extLst>
          </p:cNvPr>
          <p:cNvGrpSpPr>
            <a:grpSpLocks/>
          </p:cNvGrpSpPr>
          <p:nvPr/>
        </p:nvGrpSpPr>
        <p:grpSpPr bwMode="auto">
          <a:xfrm>
            <a:off x="5975551" y="3649934"/>
            <a:ext cx="982357" cy="296393"/>
            <a:chOff x="7326242" y="2780928"/>
            <a:chExt cx="1156475" cy="393901"/>
          </a:xfrm>
        </p:grpSpPr>
        <p:sp>
          <p:nvSpPr>
            <p:cNvPr id="17" name="AutoShape 10">
              <a:extLst>
                <a:ext uri="{FF2B5EF4-FFF2-40B4-BE49-F238E27FC236}">
                  <a16:creationId xmlns:a16="http://schemas.microsoft.com/office/drawing/2014/main" id="{BA2F7289-999D-4252-8629-C70A51380B6A}"/>
                </a:ext>
              </a:extLst>
            </p:cNvPr>
            <p:cNvSpPr>
              <a:spLocks noChangeArrowheads="1"/>
            </p:cNvSpPr>
            <p:nvPr/>
          </p:nvSpPr>
          <p:spPr bwMode="auto">
            <a:xfrm>
              <a:off x="7776294" y="2780928"/>
              <a:ext cx="215900" cy="215900"/>
            </a:xfrm>
            <a:prstGeom prst="triangle">
              <a:avLst>
                <a:gd name="adj" fmla="val 50000"/>
              </a:avLst>
            </a:prstGeom>
            <a:solidFill>
              <a:srgbClr val="843593"/>
            </a:solidFill>
            <a:ln w="6350" algn="ctr">
              <a:noFill/>
              <a:miter lim="800000"/>
              <a:headEnd/>
              <a:tailEnd/>
            </a:ln>
          </p:spPr>
          <p:txBody>
            <a:bodyPr wrap="none" lIns="135000" tIns="567000" rIns="54000" bIns="0" anchor="b"/>
            <a:lstStyle>
              <a:lvl1pPr algn="l" eaLnBrk="0" hangingPunct="0">
                <a:spcBef>
                  <a:spcPct val="20000"/>
                </a:spcBef>
                <a:buFont typeface="Arial" pitchFamily="34" charset="0"/>
                <a:defRPr sz="2200">
                  <a:solidFill>
                    <a:schemeClr val="tx2"/>
                  </a:solidFill>
                  <a:latin typeface="Arial" pitchFamily="34" charset="0"/>
                  <a:cs typeface="Arial" pitchFamily="34" charset="0"/>
                </a:defRPr>
              </a:lvl1pPr>
              <a:lvl2pPr marL="742950" indent="-285750" algn="l" eaLnBrk="0" hangingPunct="0">
                <a:spcBef>
                  <a:spcPct val="20000"/>
                </a:spcBef>
                <a:buFont typeface="Arial" pitchFamily="34" charset="0"/>
                <a:buChar char="•"/>
                <a:defRPr sz="2200">
                  <a:solidFill>
                    <a:schemeClr val="tx2"/>
                  </a:solidFill>
                  <a:latin typeface="Arial" pitchFamily="34" charset="0"/>
                  <a:cs typeface="Arial" pitchFamily="34" charset="0"/>
                </a:defRPr>
              </a:lvl2pPr>
              <a:lvl3pPr marL="1143000" indent="-228600" algn="l" eaLnBrk="0" hangingPunct="0">
                <a:spcBef>
                  <a:spcPct val="20000"/>
                </a:spcBef>
                <a:buFont typeface="Lucida Grande CE"/>
                <a:buChar char="–"/>
                <a:defRPr sz="2000">
                  <a:solidFill>
                    <a:schemeClr val="tx2"/>
                  </a:solidFill>
                  <a:latin typeface="Arial" pitchFamily="34" charset="0"/>
                  <a:cs typeface="Arial" pitchFamily="34" charset="0"/>
                </a:defRPr>
              </a:lvl3pPr>
              <a:lvl4pPr marL="1600200" indent="-228600" algn="l" eaLnBrk="0" hangingPunct="0">
                <a:spcBef>
                  <a:spcPct val="20000"/>
                </a:spcBef>
                <a:buFont typeface="Arial" pitchFamily="34" charset="0"/>
                <a:buChar char="•"/>
                <a:defRPr>
                  <a:solidFill>
                    <a:schemeClr val="tx2"/>
                  </a:solidFill>
                  <a:latin typeface="Arial" pitchFamily="34" charset="0"/>
                  <a:cs typeface="Arial" pitchFamily="34" charset="0"/>
                </a:defRPr>
              </a:lvl4pPr>
              <a:lvl5pPr marL="2057400" indent="-228600" algn="l" eaLnBrk="0" hangingPunct="0">
                <a:spcBef>
                  <a:spcPct val="20000"/>
                </a:spcBef>
                <a:buFont typeface="Lucida Grande CE"/>
                <a:buChar char="–"/>
                <a:defRPr>
                  <a:solidFill>
                    <a:schemeClr val="tx2"/>
                  </a:solidFill>
                  <a:latin typeface="Arial" pitchFamily="34" charset="0"/>
                  <a:cs typeface="Arial" pitchFamily="34" charset="0"/>
                </a:defRPr>
              </a:lvl5pPr>
              <a:lvl6pPr marL="25146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6pPr>
              <a:lvl7pPr marL="29718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7pPr>
              <a:lvl8pPr marL="34290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8pPr>
              <a:lvl9pPr marL="38862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9pPr>
            </a:lstStyle>
            <a:p>
              <a:pPr algn="ctr" fontAlgn="base">
                <a:spcBef>
                  <a:spcPct val="50000"/>
                </a:spcBef>
                <a:spcAft>
                  <a:spcPct val="0"/>
                </a:spcAft>
                <a:buFontTx/>
                <a:buNone/>
                <a:defRPr/>
              </a:pPr>
              <a:endParaRPr lang="en-US" altLang="en-US" sz="900" kern="0">
                <a:solidFill>
                  <a:srgbClr val="000000"/>
                </a:solidFill>
                <a:latin typeface="+mn-lt"/>
                <a:ea typeface="MS PGothic" pitchFamily="34" charset="-128"/>
              </a:endParaRPr>
            </a:p>
          </p:txBody>
        </p:sp>
        <p:sp>
          <p:nvSpPr>
            <p:cNvPr id="18" name="Text Box 42">
              <a:extLst>
                <a:ext uri="{FF2B5EF4-FFF2-40B4-BE49-F238E27FC236}">
                  <a16:creationId xmlns:a16="http://schemas.microsoft.com/office/drawing/2014/main" id="{7834DDD1-B0D9-45A4-ABE1-DA187928C495}"/>
                </a:ext>
              </a:extLst>
            </p:cNvPr>
            <p:cNvSpPr txBox="1">
              <a:spLocks noChangeArrowheads="1"/>
            </p:cNvSpPr>
            <p:nvPr/>
          </p:nvSpPr>
          <p:spPr bwMode="auto">
            <a:xfrm>
              <a:off x="7326242" y="3008381"/>
              <a:ext cx="1156475" cy="166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942" tIns="30971" rIns="61942" bIns="30971"/>
            <a:lstStyle>
              <a:lvl1pPr algn="l" eaLnBrk="0" hangingPunct="0">
                <a:spcBef>
                  <a:spcPct val="20000"/>
                </a:spcBef>
                <a:buFont typeface="Arial" pitchFamily="34" charset="0"/>
                <a:defRPr sz="2200">
                  <a:solidFill>
                    <a:schemeClr val="tx2"/>
                  </a:solidFill>
                  <a:latin typeface="Arial" pitchFamily="34" charset="0"/>
                  <a:cs typeface="Arial" pitchFamily="34" charset="0"/>
                </a:defRPr>
              </a:lvl1pPr>
              <a:lvl2pPr marL="742950" indent="-285750" algn="l" eaLnBrk="0" hangingPunct="0">
                <a:spcBef>
                  <a:spcPct val="20000"/>
                </a:spcBef>
                <a:buFont typeface="Arial" pitchFamily="34" charset="0"/>
                <a:buChar char="•"/>
                <a:defRPr sz="2200">
                  <a:solidFill>
                    <a:schemeClr val="tx2"/>
                  </a:solidFill>
                  <a:latin typeface="Arial" pitchFamily="34" charset="0"/>
                  <a:cs typeface="Arial" pitchFamily="34" charset="0"/>
                </a:defRPr>
              </a:lvl2pPr>
              <a:lvl3pPr marL="1143000" indent="-228600" algn="l" eaLnBrk="0" hangingPunct="0">
                <a:spcBef>
                  <a:spcPct val="20000"/>
                </a:spcBef>
                <a:buFont typeface="Lucida Grande CE"/>
                <a:buChar char="–"/>
                <a:defRPr sz="2000">
                  <a:solidFill>
                    <a:schemeClr val="tx2"/>
                  </a:solidFill>
                  <a:latin typeface="Arial" pitchFamily="34" charset="0"/>
                  <a:cs typeface="Arial" pitchFamily="34" charset="0"/>
                </a:defRPr>
              </a:lvl3pPr>
              <a:lvl4pPr marL="1600200" indent="-228600" algn="l" eaLnBrk="0" hangingPunct="0">
                <a:spcBef>
                  <a:spcPct val="20000"/>
                </a:spcBef>
                <a:buFont typeface="Arial" pitchFamily="34" charset="0"/>
                <a:buChar char="•"/>
                <a:defRPr>
                  <a:solidFill>
                    <a:schemeClr val="tx2"/>
                  </a:solidFill>
                  <a:latin typeface="Arial" pitchFamily="34" charset="0"/>
                  <a:cs typeface="Arial" pitchFamily="34" charset="0"/>
                </a:defRPr>
              </a:lvl4pPr>
              <a:lvl5pPr marL="2057400" indent="-228600" algn="l" eaLnBrk="0" hangingPunct="0">
                <a:spcBef>
                  <a:spcPct val="20000"/>
                </a:spcBef>
                <a:buFont typeface="Lucida Grande CE"/>
                <a:buChar char="–"/>
                <a:defRPr>
                  <a:solidFill>
                    <a:schemeClr val="tx2"/>
                  </a:solidFill>
                  <a:latin typeface="Arial" pitchFamily="34" charset="0"/>
                  <a:cs typeface="Arial" pitchFamily="34" charset="0"/>
                </a:defRPr>
              </a:lvl5pPr>
              <a:lvl6pPr marL="25146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6pPr>
              <a:lvl7pPr marL="29718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7pPr>
              <a:lvl8pPr marL="34290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8pPr>
              <a:lvl9pPr marL="38862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9pPr>
            </a:lstStyle>
            <a:p>
              <a:pPr algn="ctr" eaLnBrk="1" fontAlgn="base" hangingPunct="1">
                <a:lnSpc>
                  <a:spcPct val="90000"/>
                </a:lnSpc>
                <a:spcBef>
                  <a:spcPct val="50000"/>
                </a:spcBef>
                <a:spcAft>
                  <a:spcPct val="0"/>
                </a:spcAft>
                <a:buFontTx/>
                <a:buNone/>
                <a:defRPr/>
              </a:pPr>
              <a:r>
                <a:rPr lang="en-US" altLang="en-US" sz="1200" b="1" kern="0" dirty="0">
                  <a:solidFill>
                    <a:srgbClr val="843593"/>
                  </a:solidFill>
                  <a:latin typeface="+mn-lt"/>
                  <a:ea typeface="MS PGothic" pitchFamily="34" charset="-128"/>
                </a:rPr>
                <a:t>Commitment</a:t>
              </a:r>
            </a:p>
          </p:txBody>
        </p:sp>
      </p:grpSp>
      <p:grpSp>
        <p:nvGrpSpPr>
          <p:cNvPr id="19" name="Group 5">
            <a:extLst>
              <a:ext uri="{FF2B5EF4-FFF2-40B4-BE49-F238E27FC236}">
                <a16:creationId xmlns:a16="http://schemas.microsoft.com/office/drawing/2014/main" id="{636A9890-C9DE-46D0-9E78-DCBF3435C9B0}"/>
              </a:ext>
            </a:extLst>
          </p:cNvPr>
          <p:cNvGrpSpPr>
            <a:grpSpLocks/>
          </p:cNvGrpSpPr>
          <p:nvPr/>
        </p:nvGrpSpPr>
        <p:grpSpPr bwMode="auto">
          <a:xfrm>
            <a:off x="4470603" y="4505791"/>
            <a:ext cx="937078" cy="331077"/>
            <a:chOff x="4808087" y="4160838"/>
            <a:chExt cx="1249424" cy="441684"/>
          </a:xfrm>
        </p:grpSpPr>
        <p:sp>
          <p:nvSpPr>
            <p:cNvPr id="20" name="AutoShape 9">
              <a:extLst>
                <a:ext uri="{FF2B5EF4-FFF2-40B4-BE49-F238E27FC236}">
                  <a16:creationId xmlns:a16="http://schemas.microsoft.com/office/drawing/2014/main" id="{054AC444-1E28-4F2A-B5D2-72F9A65DFD86}"/>
                </a:ext>
              </a:extLst>
            </p:cNvPr>
            <p:cNvSpPr>
              <a:spLocks noChangeArrowheads="1"/>
            </p:cNvSpPr>
            <p:nvPr/>
          </p:nvSpPr>
          <p:spPr bwMode="auto">
            <a:xfrm>
              <a:off x="5258138" y="4160838"/>
              <a:ext cx="215900" cy="215900"/>
            </a:xfrm>
            <a:prstGeom prst="triangle">
              <a:avLst>
                <a:gd name="adj" fmla="val 50000"/>
              </a:avLst>
            </a:prstGeom>
            <a:solidFill>
              <a:srgbClr val="843593"/>
            </a:solidFill>
            <a:ln w="6350" algn="ctr">
              <a:noFill/>
              <a:miter lim="800000"/>
              <a:headEnd/>
              <a:tailEnd/>
            </a:ln>
          </p:spPr>
          <p:txBody>
            <a:bodyPr wrap="none" lIns="54000" tIns="513000" rIns="54000" bIns="0" anchor="b"/>
            <a:lstStyle>
              <a:lvl1pPr algn="l" eaLnBrk="0" hangingPunct="0">
                <a:spcBef>
                  <a:spcPct val="20000"/>
                </a:spcBef>
                <a:buFont typeface="Arial" pitchFamily="34" charset="0"/>
                <a:defRPr sz="2200">
                  <a:solidFill>
                    <a:schemeClr val="tx2"/>
                  </a:solidFill>
                  <a:latin typeface="Arial" pitchFamily="34" charset="0"/>
                  <a:cs typeface="Arial" pitchFamily="34" charset="0"/>
                </a:defRPr>
              </a:lvl1pPr>
              <a:lvl2pPr marL="742950" indent="-285750" algn="l" eaLnBrk="0" hangingPunct="0">
                <a:spcBef>
                  <a:spcPct val="20000"/>
                </a:spcBef>
                <a:buFont typeface="Arial" pitchFamily="34" charset="0"/>
                <a:buChar char="•"/>
                <a:defRPr sz="2200">
                  <a:solidFill>
                    <a:schemeClr val="tx2"/>
                  </a:solidFill>
                  <a:latin typeface="Arial" pitchFamily="34" charset="0"/>
                  <a:cs typeface="Arial" pitchFamily="34" charset="0"/>
                </a:defRPr>
              </a:lvl2pPr>
              <a:lvl3pPr marL="1143000" indent="-228600" algn="l" eaLnBrk="0" hangingPunct="0">
                <a:spcBef>
                  <a:spcPct val="20000"/>
                </a:spcBef>
                <a:buFont typeface="Lucida Grande CE"/>
                <a:buChar char="–"/>
                <a:defRPr sz="2000">
                  <a:solidFill>
                    <a:schemeClr val="tx2"/>
                  </a:solidFill>
                  <a:latin typeface="Arial" pitchFamily="34" charset="0"/>
                  <a:cs typeface="Arial" pitchFamily="34" charset="0"/>
                </a:defRPr>
              </a:lvl3pPr>
              <a:lvl4pPr marL="1600200" indent="-228600" algn="l" eaLnBrk="0" hangingPunct="0">
                <a:spcBef>
                  <a:spcPct val="20000"/>
                </a:spcBef>
                <a:buFont typeface="Arial" pitchFamily="34" charset="0"/>
                <a:buChar char="•"/>
                <a:defRPr>
                  <a:solidFill>
                    <a:schemeClr val="tx2"/>
                  </a:solidFill>
                  <a:latin typeface="Arial" pitchFamily="34" charset="0"/>
                  <a:cs typeface="Arial" pitchFamily="34" charset="0"/>
                </a:defRPr>
              </a:lvl4pPr>
              <a:lvl5pPr marL="2057400" indent="-228600" algn="l" eaLnBrk="0" hangingPunct="0">
                <a:spcBef>
                  <a:spcPct val="20000"/>
                </a:spcBef>
                <a:buFont typeface="Lucida Grande CE"/>
                <a:buChar char="–"/>
                <a:defRPr>
                  <a:solidFill>
                    <a:schemeClr val="tx2"/>
                  </a:solidFill>
                  <a:latin typeface="Arial" pitchFamily="34" charset="0"/>
                  <a:cs typeface="Arial" pitchFamily="34" charset="0"/>
                </a:defRPr>
              </a:lvl5pPr>
              <a:lvl6pPr marL="25146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6pPr>
              <a:lvl7pPr marL="29718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7pPr>
              <a:lvl8pPr marL="34290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8pPr>
              <a:lvl9pPr marL="38862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9pPr>
            </a:lstStyle>
            <a:p>
              <a:pPr algn="ctr" fontAlgn="base">
                <a:spcBef>
                  <a:spcPct val="50000"/>
                </a:spcBef>
                <a:spcAft>
                  <a:spcPct val="0"/>
                </a:spcAft>
                <a:buFontTx/>
                <a:buNone/>
                <a:defRPr/>
              </a:pPr>
              <a:endParaRPr lang="en-US" altLang="en-US" sz="900" kern="0">
                <a:solidFill>
                  <a:srgbClr val="0067C5">
                    <a:lumMod val="50000"/>
                  </a:srgbClr>
                </a:solidFill>
                <a:latin typeface="+mn-lt"/>
                <a:ea typeface="MS PGothic" pitchFamily="34" charset="-128"/>
              </a:endParaRPr>
            </a:p>
          </p:txBody>
        </p:sp>
        <p:sp>
          <p:nvSpPr>
            <p:cNvPr id="21" name="Text Box 42">
              <a:extLst>
                <a:ext uri="{FF2B5EF4-FFF2-40B4-BE49-F238E27FC236}">
                  <a16:creationId xmlns:a16="http://schemas.microsoft.com/office/drawing/2014/main" id="{0BECF0C9-E466-4390-8DD1-610AE8A89FC5}"/>
                </a:ext>
              </a:extLst>
            </p:cNvPr>
            <p:cNvSpPr txBox="1">
              <a:spLocks noChangeArrowheads="1"/>
            </p:cNvSpPr>
            <p:nvPr/>
          </p:nvSpPr>
          <p:spPr bwMode="auto">
            <a:xfrm>
              <a:off x="4808087" y="4386622"/>
              <a:ext cx="1249424"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942" tIns="30971" rIns="61942" bIns="30971"/>
            <a:lstStyle>
              <a:lvl1pPr algn="l" eaLnBrk="0" hangingPunct="0">
                <a:spcBef>
                  <a:spcPct val="20000"/>
                </a:spcBef>
                <a:buFont typeface="Arial" pitchFamily="34" charset="0"/>
                <a:defRPr sz="2200">
                  <a:solidFill>
                    <a:schemeClr val="tx2"/>
                  </a:solidFill>
                  <a:latin typeface="Arial" pitchFamily="34" charset="0"/>
                  <a:cs typeface="Arial" pitchFamily="34" charset="0"/>
                </a:defRPr>
              </a:lvl1pPr>
              <a:lvl2pPr marL="742950" indent="-285750" algn="l" eaLnBrk="0" hangingPunct="0">
                <a:spcBef>
                  <a:spcPct val="20000"/>
                </a:spcBef>
                <a:buFont typeface="Arial" pitchFamily="34" charset="0"/>
                <a:buChar char="•"/>
                <a:defRPr sz="2200">
                  <a:solidFill>
                    <a:schemeClr val="tx2"/>
                  </a:solidFill>
                  <a:latin typeface="Arial" pitchFamily="34" charset="0"/>
                  <a:cs typeface="Arial" pitchFamily="34" charset="0"/>
                </a:defRPr>
              </a:lvl2pPr>
              <a:lvl3pPr marL="1143000" indent="-228600" algn="l" eaLnBrk="0" hangingPunct="0">
                <a:spcBef>
                  <a:spcPct val="20000"/>
                </a:spcBef>
                <a:buFont typeface="Lucida Grande CE"/>
                <a:buChar char="–"/>
                <a:defRPr sz="2000">
                  <a:solidFill>
                    <a:schemeClr val="tx2"/>
                  </a:solidFill>
                  <a:latin typeface="Arial" pitchFamily="34" charset="0"/>
                  <a:cs typeface="Arial" pitchFamily="34" charset="0"/>
                </a:defRPr>
              </a:lvl3pPr>
              <a:lvl4pPr marL="1600200" indent="-228600" algn="l" eaLnBrk="0" hangingPunct="0">
                <a:spcBef>
                  <a:spcPct val="20000"/>
                </a:spcBef>
                <a:buFont typeface="Arial" pitchFamily="34" charset="0"/>
                <a:buChar char="•"/>
                <a:defRPr>
                  <a:solidFill>
                    <a:schemeClr val="tx2"/>
                  </a:solidFill>
                  <a:latin typeface="Arial" pitchFamily="34" charset="0"/>
                  <a:cs typeface="Arial" pitchFamily="34" charset="0"/>
                </a:defRPr>
              </a:lvl4pPr>
              <a:lvl5pPr marL="2057400" indent="-228600" algn="l" eaLnBrk="0" hangingPunct="0">
                <a:spcBef>
                  <a:spcPct val="20000"/>
                </a:spcBef>
                <a:buFont typeface="Lucida Grande CE"/>
                <a:buChar char="–"/>
                <a:defRPr>
                  <a:solidFill>
                    <a:schemeClr val="tx2"/>
                  </a:solidFill>
                  <a:latin typeface="Arial" pitchFamily="34" charset="0"/>
                  <a:cs typeface="Arial" pitchFamily="34" charset="0"/>
                </a:defRPr>
              </a:lvl5pPr>
              <a:lvl6pPr marL="25146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6pPr>
              <a:lvl7pPr marL="29718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7pPr>
              <a:lvl8pPr marL="34290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8pPr>
              <a:lvl9pPr marL="38862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9pPr>
            </a:lstStyle>
            <a:p>
              <a:pPr algn="ctr" eaLnBrk="1" fontAlgn="base" hangingPunct="1">
                <a:lnSpc>
                  <a:spcPct val="90000"/>
                </a:lnSpc>
                <a:spcBef>
                  <a:spcPct val="50000"/>
                </a:spcBef>
                <a:spcAft>
                  <a:spcPct val="0"/>
                </a:spcAft>
                <a:buFontTx/>
                <a:buNone/>
                <a:defRPr/>
              </a:pPr>
              <a:r>
                <a:rPr lang="en-US" altLang="en-US" sz="1200" b="1" kern="0" dirty="0">
                  <a:solidFill>
                    <a:srgbClr val="843593"/>
                  </a:solidFill>
                  <a:latin typeface="+mn-lt"/>
                  <a:ea typeface="MS PGothic" pitchFamily="34" charset="-128"/>
                </a:rPr>
                <a:t>Acceptance</a:t>
              </a:r>
            </a:p>
          </p:txBody>
        </p:sp>
      </p:grpSp>
      <p:grpSp>
        <p:nvGrpSpPr>
          <p:cNvPr id="22" name="Group 4">
            <a:extLst>
              <a:ext uri="{FF2B5EF4-FFF2-40B4-BE49-F238E27FC236}">
                <a16:creationId xmlns:a16="http://schemas.microsoft.com/office/drawing/2014/main" id="{E7C10819-90E9-4C6C-854B-6E459D94513B}"/>
              </a:ext>
            </a:extLst>
          </p:cNvPr>
          <p:cNvGrpSpPr>
            <a:grpSpLocks/>
          </p:cNvGrpSpPr>
          <p:nvPr/>
        </p:nvGrpSpPr>
        <p:grpSpPr bwMode="auto">
          <a:xfrm>
            <a:off x="2964457" y="4958028"/>
            <a:ext cx="1084655" cy="305378"/>
            <a:chOff x="2847999" y="4700588"/>
            <a:chExt cx="1116000" cy="405990"/>
          </a:xfrm>
        </p:grpSpPr>
        <p:sp>
          <p:nvSpPr>
            <p:cNvPr id="23" name="AutoShape 8">
              <a:extLst>
                <a:ext uri="{FF2B5EF4-FFF2-40B4-BE49-F238E27FC236}">
                  <a16:creationId xmlns:a16="http://schemas.microsoft.com/office/drawing/2014/main" id="{4C95EB62-8ECB-436F-BF41-F161F60953CF}"/>
                </a:ext>
              </a:extLst>
            </p:cNvPr>
            <p:cNvSpPr>
              <a:spLocks noChangeArrowheads="1"/>
            </p:cNvSpPr>
            <p:nvPr/>
          </p:nvSpPr>
          <p:spPr bwMode="auto">
            <a:xfrm>
              <a:off x="3298050" y="4700588"/>
              <a:ext cx="215900" cy="215900"/>
            </a:xfrm>
            <a:prstGeom prst="triangle">
              <a:avLst>
                <a:gd name="adj" fmla="val 50000"/>
              </a:avLst>
            </a:prstGeom>
            <a:solidFill>
              <a:srgbClr val="843593"/>
            </a:solidFill>
            <a:ln w="6350" algn="ctr">
              <a:noFill/>
              <a:miter lim="800000"/>
              <a:headEnd/>
              <a:tailEnd/>
            </a:ln>
          </p:spPr>
          <p:txBody>
            <a:bodyPr wrap="none" lIns="54000" tIns="513000" rIns="54000" bIns="0" anchor="b"/>
            <a:lstStyle>
              <a:lvl1pPr algn="l" eaLnBrk="0" hangingPunct="0">
                <a:spcBef>
                  <a:spcPct val="20000"/>
                </a:spcBef>
                <a:buFont typeface="Arial" pitchFamily="34" charset="0"/>
                <a:defRPr sz="2200">
                  <a:solidFill>
                    <a:schemeClr val="tx2"/>
                  </a:solidFill>
                  <a:latin typeface="Arial" pitchFamily="34" charset="0"/>
                  <a:cs typeface="Arial" pitchFamily="34" charset="0"/>
                </a:defRPr>
              </a:lvl1pPr>
              <a:lvl2pPr marL="742950" indent="-285750" algn="l" eaLnBrk="0" hangingPunct="0">
                <a:spcBef>
                  <a:spcPct val="20000"/>
                </a:spcBef>
                <a:buFont typeface="Arial" pitchFamily="34" charset="0"/>
                <a:buChar char="•"/>
                <a:defRPr sz="2200">
                  <a:solidFill>
                    <a:schemeClr val="tx2"/>
                  </a:solidFill>
                  <a:latin typeface="Arial" pitchFamily="34" charset="0"/>
                  <a:cs typeface="Arial" pitchFamily="34" charset="0"/>
                </a:defRPr>
              </a:lvl2pPr>
              <a:lvl3pPr marL="1143000" indent="-228600" algn="l" eaLnBrk="0" hangingPunct="0">
                <a:spcBef>
                  <a:spcPct val="20000"/>
                </a:spcBef>
                <a:buFont typeface="Lucida Grande CE"/>
                <a:buChar char="–"/>
                <a:defRPr sz="2000">
                  <a:solidFill>
                    <a:schemeClr val="tx2"/>
                  </a:solidFill>
                  <a:latin typeface="Arial" pitchFamily="34" charset="0"/>
                  <a:cs typeface="Arial" pitchFamily="34" charset="0"/>
                </a:defRPr>
              </a:lvl3pPr>
              <a:lvl4pPr marL="1600200" indent="-228600" algn="l" eaLnBrk="0" hangingPunct="0">
                <a:spcBef>
                  <a:spcPct val="20000"/>
                </a:spcBef>
                <a:buFont typeface="Arial" pitchFamily="34" charset="0"/>
                <a:buChar char="•"/>
                <a:defRPr>
                  <a:solidFill>
                    <a:schemeClr val="tx2"/>
                  </a:solidFill>
                  <a:latin typeface="Arial" pitchFamily="34" charset="0"/>
                  <a:cs typeface="Arial" pitchFamily="34" charset="0"/>
                </a:defRPr>
              </a:lvl4pPr>
              <a:lvl5pPr marL="2057400" indent="-228600" algn="l" eaLnBrk="0" hangingPunct="0">
                <a:spcBef>
                  <a:spcPct val="20000"/>
                </a:spcBef>
                <a:buFont typeface="Lucida Grande CE"/>
                <a:buChar char="–"/>
                <a:defRPr>
                  <a:solidFill>
                    <a:schemeClr val="tx2"/>
                  </a:solidFill>
                  <a:latin typeface="Arial" pitchFamily="34" charset="0"/>
                  <a:cs typeface="Arial" pitchFamily="34" charset="0"/>
                </a:defRPr>
              </a:lvl5pPr>
              <a:lvl6pPr marL="25146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6pPr>
              <a:lvl7pPr marL="29718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7pPr>
              <a:lvl8pPr marL="34290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8pPr>
              <a:lvl9pPr marL="38862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9pPr>
            </a:lstStyle>
            <a:p>
              <a:pPr algn="ctr" fontAlgn="base">
                <a:spcBef>
                  <a:spcPct val="50000"/>
                </a:spcBef>
                <a:spcAft>
                  <a:spcPct val="0"/>
                </a:spcAft>
                <a:buFontTx/>
                <a:buNone/>
                <a:defRPr/>
              </a:pPr>
              <a:endParaRPr lang="en-US" altLang="en-US" sz="900" kern="0">
                <a:solidFill>
                  <a:srgbClr val="0067C5">
                    <a:lumMod val="50000"/>
                  </a:srgbClr>
                </a:solidFill>
                <a:latin typeface="+mn-lt"/>
                <a:ea typeface="MS PGothic" pitchFamily="34" charset="-128"/>
              </a:endParaRPr>
            </a:p>
          </p:txBody>
        </p:sp>
        <p:sp>
          <p:nvSpPr>
            <p:cNvPr id="24" name="Text Box 42">
              <a:extLst>
                <a:ext uri="{FF2B5EF4-FFF2-40B4-BE49-F238E27FC236}">
                  <a16:creationId xmlns:a16="http://schemas.microsoft.com/office/drawing/2014/main" id="{D90C775C-F5D3-4544-B2D3-1BCEC9162FDB}"/>
                </a:ext>
              </a:extLst>
            </p:cNvPr>
            <p:cNvSpPr txBox="1">
              <a:spLocks noChangeArrowheads="1"/>
            </p:cNvSpPr>
            <p:nvPr/>
          </p:nvSpPr>
          <p:spPr bwMode="auto">
            <a:xfrm>
              <a:off x="2847999" y="4926128"/>
              <a:ext cx="1116000" cy="18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942" tIns="30971" rIns="61942" bIns="30971"/>
            <a:lstStyle>
              <a:lvl1pPr algn="l" eaLnBrk="0" hangingPunct="0">
                <a:spcBef>
                  <a:spcPct val="20000"/>
                </a:spcBef>
                <a:buFont typeface="Arial" pitchFamily="34" charset="0"/>
                <a:defRPr sz="2200">
                  <a:solidFill>
                    <a:schemeClr val="tx2"/>
                  </a:solidFill>
                  <a:latin typeface="Arial" pitchFamily="34" charset="0"/>
                  <a:cs typeface="Arial" pitchFamily="34" charset="0"/>
                </a:defRPr>
              </a:lvl1pPr>
              <a:lvl2pPr marL="742950" indent="-285750" algn="l" eaLnBrk="0" hangingPunct="0">
                <a:spcBef>
                  <a:spcPct val="20000"/>
                </a:spcBef>
                <a:buFont typeface="Arial" pitchFamily="34" charset="0"/>
                <a:buChar char="•"/>
                <a:defRPr sz="2200">
                  <a:solidFill>
                    <a:schemeClr val="tx2"/>
                  </a:solidFill>
                  <a:latin typeface="Arial" pitchFamily="34" charset="0"/>
                  <a:cs typeface="Arial" pitchFamily="34" charset="0"/>
                </a:defRPr>
              </a:lvl2pPr>
              <a:lvl3pPr marL="1143000" indent="-228600" algn="l" eaLnBrk="0" hangingPunct="0">
                <a:spcBef>
                  <a:spcPct val="20000"/>
                </a:spcBef>
                <a:buFont typeface="Lucida Grande CE"/>
                <a:buChar char="–"/>
                <a:defRPr sz="2000">
                  <a:solidFill>
                    <a:schemeClr val="tx2"/>
                  </a:solidFill>
                  <a:latin typeface="Arial" pitchFamily="34" charset="0"/>
                  <a:cs typeface="Arial" pitchFamily="34" charset="0"/>
                </a:defRPr>
              </a:lvl3pPr>
              <a:lvl4pPr marL="1600200" indent="-228600" algn="l" eaLnBrk="0" hangingPunct="0">
                <a:spcBef>
                  <a:spcPct val="20000"/>
                </a:spcBef>
                <a:buFont typeface="Arial" pitchFamily="34" charset="0"/>
                <a:buChar char="•"/>
                <a:defRPr>
                  <a:solidFill>
                    <a:schemeClr val="tx2"/>
                  </a:solidFill>
                  <a:latin typeface="Arial" pitchFamily="34" charset="0"/>
                  <a:cs typeface="Arial" pitchFamily="34" charset="0"/>
                </a:defRPr>
              </a:lvl4pPr>
              <a:lvl5pPr marL="2057400" indent="-228600" algn="l" eaLnBrk="0" hangingPunct="0">
                <a:spcBef>
                  <a:spcPct val="20000"/>
                </a:spcBef>
                <a:buFont typeface="Lucida Grande CE"/>
                <a:buChar char="–"/>
                <a:defRPr>
                  <a:solidFill>
                    <a:schemeClr val="tx2"/>
                  </a:solidFill>
                  <a:latin typeface="Arial" pitchFamily="34" charset="0"/>
                  <a:cs typeface="Arial" pitchFamily="34" charset="0"/>
                </a:defRPr>
              </a:lvl5pPr>
              <a:lvl6pPr marL="25146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6pPr>
              <a:lvl7pPr marL="29718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7pPr>
              <a:lvl8pPr marL="34290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8pPr>
              <a:lvl9pPr marL="38862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9pPr>
            </a:lstStyle>
            <a:p>
              <a:pPr algn="ctr" eaLnBrk="1" fontAlgn="base" hangingPunct="1">
                <a:lnSpc>
                  <a:spcPct val="90000"/>
                </a:lnSpc>
                <a:spcBef>
                  <a:spcPct val="50000"/>
                </a:spcBef>
                <a:spcAft>
                  <a:spcPct val="0"/>
                </a:spcAft>
                <a:buFontTx/>
                <a:buNone/>
                <a:defRPr/>
              </a:pPr>
              <a:r>
                <a:rPr lang="en-US" altLang="en-US" sz="1200" b="1" kern="0">
                  <a:solidFill>
                    <a:srgbClr val="843593"/>
                  </a:solidFill>
                  <a:latin typeface="+mn-lt"/>
                  <a:ea typeface="MS PGothic" pitchFamily="34" charset="-128"/>
                </a:rPr>
                <a:t>Understanding</a:t>
              </a:r>
            </a:p>
          </p:txBody>
        </p:sp>
      </p:grpSp>
      <p:grpSp>
        <p:nvGrpSpPr>
          <p:cNvPr id="25" name="Group 3">
            <a:extLst>
              <a:ext uri="{FF2B5EF4-FFF2-40B4-BE49-F238E27FC236}">
                <a16:creationId xmlns:a16="http://schemas.microsoft.com/office/drawing/2014/main" id="{119316B1-2438-41F5-8940-0164BCC6A9D4}"/>
              </a:ext>
            </a:extLst>
          </p:cNvPr>
          <p:cNvGrpSpPr>
            <a:grpSpLocks/>
          </p:cNvGrpSpPr>
          <p:nvPr/>
        </p:nvGrpSpPr>
        <p:grpSpPr bwMode="auto">
          <a:xfrm>
            <a:off x="1503675" y="5146928"/>
            <a:ext cx="837010" cy="302518"/>
            <a:chOff x="1271762" y="4941888"/>
            <a:chExt cx="1116000" cy="403948"/>
          </a:xfrm>
        </p:grpSpPr>
        <p:sp>
          <p:nvSpPr>
            <p:cNvPr id="26" name="AutoShape 7">
              <a:extLst>
                <a:ext uri="{FF2B5EF4-FFF2-40B4-BE49-F238E27FC236}">
                  <a16:creationId xmlns:a16="http://schemas.microsoft.com/office/drawing/2014/main" id="{E9F6262C-3C13-45D6-83D9-1C235C0295AF}"/>
                </a:ext>
              </a:extLst>
            </p:cNvPr>
            <p:cNvSpPr>
              <a:spLocks noChangeArrowheads="1"/>
            </p:cNvSpPr>
            <p:nvPr/>
          </p:nvSpPr>
          <p:spPr bwMode="auto">
            <a:xfrm>
              <a:off x="1726431" y="4941888"/>
              <a:ext cx="215900" cy="215900"/>
            </a:xfrm>
            <a:prstGeom prst="triangle">
              <a:avLst>
                <a:gd name="adj" fmla="val 50000"/>
              </a:avLst>
            </a:prstGeom>
            <a:solidFill>
              <a:srgbClr val="843593"/>
            </a:solidFill>
            <a:ln w="6350">
              <a:noFill/>
              <a:miter lim="800000"/>
              <a:headEnd/>
              <a:tailEnd/>
            </a:ln>
          </p:spPr>
          <p:txBody>
            <a:bodyPr wrap="none" lIns="54000" tIns="459000" rIns="54000" bIns="0" anchor="b"/>
            <a:lstStyle>
              <a:lvl1pPr algn="l" eaLnBrk="0" hangingPunct="0">
                <a:spcBef>
                  <a:spcPct val="20000"/>
                </a:spcBef>
                <a:buFont typeface="Arial" pitchFamily="34" charset="0"/>
                <a:defRPr sz="2200">
                  <a:solidFill>
                    <a:schemeClr val="tx2"/>
                  </a:solidFill>
                  <a:latin typeface="Arial" pitchFamily="34" charset="0"/>
                  <a:cs typeface="Arial" pitchFamily="34" charset="0"/>
                </a:defRPr>
              </a:lvl1pPr>
              <a:lvl2pPr marL="742950" indent="-285750" algn="l" eaLnBrk="0" hangingPunct="0">
                <a:spcBef>
                  <a:spcPct val="20000"/>
                </a:spcBef>
                <a:buFont typeface="Arial" pitchFamily="34" charset="0"/>
                <a:buChar char="•"/>
                <a:defRPr sz="2200">
                  <a:solidFill>
                    <a:schemeClr val="tx2"/>
                  </a:solidFill>
                  <a:latin typeface="Arial" pitchFamily="34" charset="0"/>
                  <a:cs typeface="Arial" pitchFamily="34" charset="0"/>
                </a:defRPr>
              </a:lvl2pPr>
              <a:lvl3pPr marL="1143000" indent="-228600" algn="l" eaLnBrk="0" hangingPunct="0">
                <a:spcBef>
                  <a:spcPct val="20000"/>
                </a:spcBef>
                <a:buFont typeface="Lucida Grande CE"/>
                <a:buChar char="–"/>
                <a:defRPr sz="2000">
                  <a:solidFill>
                    <a:schemeClr val="tx2"/>
                  </a:solidFill>
                  <a:latin typeface="Arial" pitchFamily="34" charset="0"/>
                  <a:cs typeface="Arial" pitchFamily="34" charset="0"/>
                </a:defRPr>
              </a:lvl3pPr>
              <a:lvl4pPr marL="1600200" indent="-228600" algn="l" eaLnBrk="0" hangingPunct="0">
                <a:spcBef>
                  <a:spcPct val="20000"/>
                </a:spcBef>
                <a:buFont typeface="Arial" pitchFamily="34" charset="0"/>
                <a:buChar char="•"/>
                <a:defRPr>
                  <a:solidFill>
                    <a:schemeClr val="tx2"/>
                  </a:solidFill>
                  <a:latin typeface="Arial" pitchFamily="34" charset="0"/>
                  <a:cs typeface="Arial" pitchFamily="34" charset="0"/>
                </a:defRPr>
              </a:lvl4pPr>
              <a:lvl5pPr marL="2057400" indent="-228600" algn="l" eaLnBrk="0" hangingPunct="0">
                <a:spcBef>
                  <a:spcPct val="20000"/>
                </a:spcBef>
                <a:buFont typeface="Lucida Grande CE"/>
                <a:buChar char="–"/>
                <a:defRPr>
                  <a:solidFill>
                    <a:schemeClr val="tx2"/>
                  </a:solidFill>
                  <a:latin typeface="Arial" pitchFamily="34" charset="0"/>
                  <a:cs typeface="Arial" pitchFamily="34" charset="0"/>
                </a:defRPr>
              </a:lvl5pPr>
              <a:lvl6pPr marL="25146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6pPr>
              <a:lvl7pPr marL="29718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7pPr>
              <a:lvl8pPr marL="34290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8pPr>
              <a:lvl9pPr marL="38862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9pPr>
            </a:lstStyle>
            <a:p>
              <a:pPr algn="ctr" fontAlgn="base">
                <a:spcBef>
                  <a:spcPct val="50000"/>
                </a:spcBef>
                <a:spcAft>
                  <a:spcPct val="0"/>
                </a:spcAft>
                <a:buFontTx/>
                <a:buNone/>
                <a:defRPr/>
              </a:pPr>
              <a:endParaRPr lang="en-US" altLang="en-US" sz="900" kern="0">
                <a:solidFill>
                  <a:srgbClr val="843593"/>
                </a:solidFill>
                <a:latin typeface="+mn-lt"/>
                <a:ea typeface="MS PGothic" pitchFamily="34" charset="-128"/>
              </a:endParaRPr>
            </a:p>
          </p:txBody>
        </p:sp>
        <p:sp>
          <p:nvSpPr>
            <p:cNvPr id="27" name="Text Box 42">
              <a:extLst>
                <a:ext uri="{FF2B5EF4-FFF2-40B4-BE49-F238E27FC236}">
                  <a16:creationId xmlns:a16="http://schemas.microsoft.com/office/drawing/2014/main" id="{BBF3A2B5-A655-4776-A199-1E18C2B1CAC0}"/>
                </a:ext>
              </a:extLst>
            </p:cNvPr>
            <p:cNvSpPr txBox="1">
              <a:spLocks noChangeArrowheads="1"/>
            </p:cNvSpPr>
            <p:nvPr/>
          </p:nvSpPr>
          <p:spPr bwMode="auto">
            <a:xfrm>
              <a:off x="1271762" y="5166185"/>
              <a:ext cx="1116000" cy="17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942" tIns="30971" rIns="61942" bIns="30971"/>
            <a:lstStyle>
              <a:lvl1pPr algn="l" eaLnBrk="0" hangingPunct="0">
                <a:spcBef>
                  <a:spcPct val="20000"/>
                </a:spcBef>
                <a:buFont typeface="Arial" pitchFamily="34" charset="0"/>
                <a:defRPr sz="2200">
                  <a:solidFill>
                    <a:schemeClr val="tx2"/>
                  </a:solidFill>
                  <a:latin typeface="Arial" pitchFamily="34" charset="0"/>
                  <a:cs typeface="Arial" pitchFamily="34" charset="0"/>
                </a:defRPr>
              </a:lvl1pPr>
              <a:lvl2pPr marL="742950" indent="-285750" algn="l" eaLnBrk="0" hangingPunct="0">
                <a:spcBef>
                  <a:spcPct val="20000"/>
                </a:spcBef>
                <a:buFont typeface="Arial" pitchFamily="34" charset="0"/>
                <a:buChar char="•"/>
                <a:defRPr sz="2200">
                  <a:solidFill>
                    <a:schemeClr val="tx2"/>
                  </a:solidFill>
                  <a:latin typeface="Arial" pitchFamily="34" charset="0"/>
                  <a:cs typeface="Arial" pitchFamily="34" charset="0"/>
                </a:defRPr>
              </a:lvl2pPr>
              <a:lvl3pPr marL="1143000" indent="-228600" algn="l" eaLnBrk="0" hangingPunct="0">
                <a:spcBef>
                  <a:spcPct val="20000"/>
                </a:spcBef>
                <a:buFont typeface="Lucida Grande CE"/>
                <a:buChar char="–"/>
                <a:defRPr sz="2000">
                  <a:solidFill>
                    <a:schemeClr val="tx2"/>
                  </a:solidFill>
                  <a:latin typeface="Arial" pitchFamily="34" charset="0"/>
                  <a:cs typeface="Arial" pitchFamily="34" charset="0"/>
                </a:defRPr>
              </a:lvl3pPr>
              <a:lvl4pPr marL="1600200" indent="-228600" algn="l" eaLnBrk="0" hangingPunct="0">
                <a:spcBef>
                  <a:spcPct val="20000"/>
                </a:spcBef>
                <a:buFont typeface="Arial" pitchFamily="34" charset="0"/>
                <a:buChar char="•"/>
                <a:defRPr>
                  <a:solidFill>
                    <a:schemeClr val="tx2"/>
                  </a:solidFill>
                  <a:latin typeface="Arial" pitchFamily="34" charset="0"/>
                  <a:cs typeface="Arial" pitchFamily="34" charset="0"/>
                </a:defRPr>
              </a:lvl4pPr>
              <a:lvl5pPr marL="2057400" indent="-228600" algn="l" eaLnBrk="0" hangingPunct="0">
                <a:spcBef>
                  <a:spcPct val="20000"/>
                </a:spcBef>
                <a:buFont typeface="Lucida Grande CE"/>
                <a:buChar char="–"/>
                <a:defRPr>
                  <a:solidFill>
                    <a:schemeClr val="tx2"/>
                  </a:solidFill>
                  <a:latin typeface="Arial" pitchFamily="34" charset="0"/>
                  <a:cs typeface="Arial" pitchFamily="34" charset="0"/>
                </a:defRPr>
              </a:lvl5pPr>
              <a:lvl6pPr marL="25146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6pPr>
              <a:lvl7pPr marL="29718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7pPr>
              <a:lvl8pPr marL="34290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8pPr>
              <a:lvl9pPr marL="38862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9pPr>
            </a:lstStyle>
            <a:p>
              <a:pPr algn="ctr" eaLnBrk="1" fontAlgn="base" hangingPunct="1">
                <a:lnSpc>
                  <a:spcPct val="90000"/>
                </a:lnSpc>
                <a:spcBef>
                  <a:spcPct val="50000"/>
                </a:spcBef>
                <a:spcAft>
                  <a:spcPct val="0"/>
                </a:spcAft>
                <a:buFontTx/>
                <a:buNone/>
                <a:defRPr/>
              </a:pPr>
              <a:r>
                <a:rPr lang="en-US" altLang="en-US" sz="1200" b="1" kern="0" dirty="0">
                  <a:solidFill>
                    <a:srgbClr val="843593"/>
                  </a:solidFill>
                  <a:latin typeface="+mn-lt"/>
                  <a:ea typeface="MS PGothic" pitchFamily="34" charset="-128"/>
                </a:rPr>
                <a:t>Awareness</a:t>
              </a:r>
            </a:p>
          </p:txBody>
        </p:sp>
      </p:grpSp>
      <p:cxnSp>
        <p:nvCxnSpPr>
          <p:cNvPr id="28" name="Straight Connector 4">
            <a:extLst>
              <a:ext uri="{FF2B5EF4-FFF2-40B4-BE49-F238E27FC236}">
                <a16:creationId xmlns:a16="http://schemas.microsoft.com/office/drawing/2014/main" id="{9B0F3F57-E6DB-4E59-9632-EA8589097C84}"/>
              </a:ext>
            </a:extLst>
          </p:cNvPr>
          <p:cNvCxnSpPr>
            <a:cxnSpLocks noChangeShapeType="1"/>
          </p:cNvCxnSpPr>
          <p:nvPr/>
        </p:nvCxnSpPr>
        <p:spPr bwMode="auto">
          <a:xfrm>
            <a:off x="2631088" y="2865284"/>
            <a:ext cx="0" cy="2159794"/>
          </a:xfrm>
          <a:prstGeom prst="line">
            <a:avLst/>
          </a:prstGeom>
          <a:noFill/>
          <a:ln w="9525" algn="ctr">
            <a:solidFill>
              <a:srgbClr val="767676"/>
            </a:solidFill>
            <a:prstDash val="dash"/>
            <a:round/>
            <a:headEnd/>
            <a:tailEnd/>
          </a:ln>
          <a:extLst>
            <a:ext uri="{909E8E84-426E-40DD-AFC4-6F175D3DCCD1}">
              <a14:hiddenFill xmlns:a14="http://schemas.microsoft.com/office/drawing/2010/main">
                <a:noFill/>
              </a14:hiddenFill>
            </a:ext>
          </a:extLst>
        </p:spPr>
      </p:cxnSp>
      <p:cxnSp>
        <p:nvCxnSpPr>
          <p:cNvPr id="29" name="Straight Connector 92">
            <a:extLst>
              <a:ext uri="{FF2B5EF4-FFF2-40B4-BE49-F238E27FC236}">
                <a16:creationId xmlns:a16="http://schemas.microsoft.com/office/drawing/2014/main" id="{92AB1015-4EE4-4C72-B791-561076EA944B}"/>
              </a:ext>
            </a:extLst>
          </p:cNvPr>
          <p:cNvCxnSpPr>
            <a:cxnSpLocks noChangeShapeType="1"/>
          </p:cNvCxnSpPr>
          <p:nvPr/>
        </p:nvCxnSpPr>
        <p:spPr bwMode="auto">
          <a:xfrm>
            <a:off x="4137229" y="2865283"/>
            <a:ext cx="0" cy="1809750"/>
          </a:xfrm>
          <a:prstGeom prst="line">
            <a:avLst/>
          </a:prstGeom>
          <a:noFill/>
          <a:ln w="9525" algn="ctr">
            <a:solidFill>
              <a:srgbClr val="767676"/>
            </a:solidFill>
            <a:prstDash val="dash"/>
            <a:round/>
            <a:headEnd/>
            <a:tailEnd/>
          </a:ln>
          <a:extLst>
            <a:ext uri="{909E8E84-426E-40DD-AFC4-6F175D3DCCD1}">
              <a14:hiddenFill xmlns:a14="http://schemas.microsoft.com/office/drawing/2010/main">
                <a:noFill/>
              </a14:hiddenFill>
            </a:ext>
          </a:extLst>
        </p:spPr>
      </p:cxnSp>
      <p:cxnSp>
        <p:nvCxnSpPr>
          <p:cNvPr id="30" name="Straight Connector 93">
            <a:extLst>
              <a:ext uri="{FF2B5EF4-FFF2-40B4-BE49-F238E27FC236}">
                <a16:creationId xmlns:a16="http://schemas.microsoft.com/office/drawing/2014/main" id="{C215D9F7-DBB7-48AD-B335-A6779B3ECED2}"/>
              </a:ext>
            </a:extLst>
          </p:cNvPr>
          <p:cNvCxnSpPr>
            <a:cxnSpLocks noChangeShapeType="1"/>
          </p:cNvCxnSpPr>
          <p:nvPr/>
        </p:nvCxnSpPr>
        <p:spPr bwMode="auto">
          <a:xfrm>
            <a:off x="5642179" y="2865284"/>
            <a:ext cx="0" cy="1160860"/>
          </a:xfrm>
          <a:prstGeom prst="line">
            <a:avLst/>
          </a:prstGeom>
          <a:noFill/>
          <a:ln w="9525" algn="ctr">
            <a:solidFill>
              <a:srgbClr val="767676"/>
            </a:solidFill>
            <a:prstDash val="dash"/>
            <a:round/>
            <a:headEnd/>
            <a:tailEnd/>
          </a:ln>
          <a:extLst>
            <a:ext uri="{909E8E84-426E-40DD-AFC4-6F175D3DCCD1}">
              <a14:hiddenFill xmlns:a14="http://schemas.microsoft.com/office/drawing/2010/main">
                <a:noFill/>
              </a14:hiddenFill>
            </a:ext>
          </a:extLst>
        </p:spPr>
      </p:cxnSp>
      <p:sp>
        <p:nvSpPr>
          <p:cNvPr id="31" name="Pentagon 5">
            <a:extLst>
              <a:ext uri="{FF2B5EF4-FFF2-40B4-BE49-F238E27FC236}">
                <a16:creationId xmlns:a16="http://schemas.microsoft.com/office/drawing/2014/main" id="{892DABFF-53B7-44A1-BC30-C4B7B3EE4F0D}"/>
              </a:ext>
            </a:extLst>
          </p:cNvPr>
          <p:cNvSpPr>
            <a:spLocks noChangeArrowheads="1"/>
          </p:cNvSpPr>
          <p:nvPr/>
        </p:nvSpPr>
        <p:spPr bwMode="auto">
          <a:xfrm>
            <a:off x="1213056" y="2006822"/>
            <a:ext cx="1331119" cy="641783"/>
          </a:xfrm>
          <a:prstGeom prst="homePlate">
            <a:avLst>
              <a:gd name="adj" fmla="val 24683"/>
            </a:avLst>
          </a:prstGeom>
          <a:solidFill>
            <a:srgbClr val="843593"/>
          </a:solidFill>
          <a:ln w="9525" algn="ctr">
            <a:noFill/>
            <a:round/>
            <a:headEnd/>
            <a:tailEnd/>
          </a:ln>
        </p:spPr>
        <p:txBody>
          <a:bodyPr lIns="54000" rIns="54000" anchor="ctr"/>
          <a:lstStyle>
            <a:lvl1pPr algn="l" eaLnBrk="0" hangingPunct="0">
              <a:spcBef>
                <a:spcPct val="20000"/>
              </a:spcBef>
              <a:buFont typeface="Arial" pitchFamily="34" charset="0"/>
              <a:defRPr sz="2200">
                <a:solidFill>
                  <a:schemeClr val="tx2"/>
                </a:solidFill>
                <a:latin typeface="Arial" pitchFamily="34" charset="0"/>
                <a:cs typeface="Arial" pitchFamily="34" charset="0"/>
              </a:defRPr>
            </a:lvl1pPr>
            <a:lvl2pPr marL="742950" indent="-285750" algn="l" eaLnBrk="0" hangingPunct="0">
              <a:spcBef>
                <a:spcPct val="20000"/>
              </a:spcBef>
              <a:buFont typeface="Arial" pitchFamily="34" charset="0"/>
              <a:buChar char="•"/>
              <a:defRPr sz="2200">
                <a:solidFill>
                  <a:schemeClr val="tx2"/>
                </a:solidFill>
                <a:latin typeface="Arial" pitchFamily="34" charset="0"/>
                <a:cs typeface="Arial" pitchFamily="34" charset="0"/>
              </a:defRPr>
            </a:lvl2pPr>
            <a:lvl3pPr marL="1143000" indent="-228600" algn="l" eaLnBrk="0" hangingPunct="0">
              <a:spcBef>
                <a:spcPct val="20000"/>
              </a:spcBef>
              <a:buFont typeface="Lucida Grande CE"/>
              <a:buChar char="–"/>
              <a:defRPr sz="2000">
                <a:solidFill>
                  <a:schemeClr val="tx2"/>
                </a:solidFill>
                <a:latin typeface="Arial" pitchFamily="34" charset="0"/>
                <a:cs typeface="Arial" pitchFamily="34" charset="0"/>
              </a:defRPr>
            </a:lvl3pPr>
            <a:lvl4pPr marL="1600200" indent="-228600" algn="l" eaLnBrk="0" hangingPunct="0">
              <a:spcBef>
                <a:spcPct val="20000"/>
              </a:spcBef>
              <a:buFont typeface="Arial" pitchFamily="34" charset="0"/>
              <a:buChar char="•"/>
              <a:defRPr>
                <a:solidFill>
                  <a:schemeClr val="tx2"/>
                </a:solidFill>
                <a:latin typeface="Arial" pitchFamily="34" charset="0"/>
                <a:cs typeface="Arial" pitchFamily="34" charset="0"/>
              </a:defRPr>
            </a:lvl4pPr>
            <a:lvl5pPr marL="2057400" indent="-228600" algn="l" eaLnBrk="0" hangingPunct="0">
              <a:spcBef>
                <a:spcPct val="20000"/>
              </a:spcBef>
              <a:buFont typeface="Lucida Grande CE"/>
              <a:buChar char="–"/>
              <a:defRPr>
                <a:solidFill>
                  <a:schemeClr val="tx2"/>
                </a:solidFill>
                <a:latin typeface="Arial" pitchFamily="34" charset="0"/>
                <a:cs typeface="Arial" pitchFamily="34" charset="0"/>
              </a:defRPr>
            </a:lvl5pPr>
            <a:lvl6pPr marL="25146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6pPr>
            <a:lvl7pPr marL="29718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7pPr>
            <a:lvl8pPr marL="34290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8pPr>
            <a:lvl9pPr marL="3886200" indent="-228600" eaLnBrk="0" fontAlgn="base" hangingPunct="0">
              <a:spcBef>
                <a:spcPct val="20000"/>
              </a:spcBef>
              <a:spcAft>
                <a:spcPct val="0"/>
              </a:spcAft>
              <a:buFont typeface="Lucida Grande CE"/>
              <a:buChar char="–"/>
              <a:defRPr>
                <a:solidFill>
                  <a:schemeClr val="tx2"/>
                </a:solidFill>
                <a:latin typeface="Arial" pitchFamily="34" charset="0"/>
                <a:cs typeface="Arial" pitchFamily="34" charset="0"/>
              </a:defRPr>
            </a:lvl9pPr>
          </a:lstStyle>
          <a:p>
            <a:pPr eaLnBrk="1" fontAlgn="base" hangingPunct="1">
              <a:spcBef>
                <a:spcPts val="225"/>
              </a:spcBef>
              <a:spcAft>
                <a:spcPct val="0"/>
              </a:spcAft>
              <a:defRPr/>
            </a:pPr>
            <a:r>
              <a:rPr lang="en-GB" altLang="en-US" sz="1200" b="1" kern="0" dirty="0">
                <a:solidFill>
                  <a:prstClr val="white"/>
                </a:solidFill>
                <a:latin typeface="+mn-lt"/>
                <a:ea typeface="MS PGothic" pitchFamily="34" charset="-128"/>
              </a:rPr>
              <a:t>Inform: </a:t>
            </a:r>
          </a:p>
          <a:p>
            <a:pPr eaLnBrk="1" fontAlgn="base" hangingPunct="1">
              <a:spcBef>
                <a:spcPts val="225"/>
              </a:spcBef>
              <a:spcAft>
                <a:spcPct val="0"/>
              </a:spcAft>
              <a:defRPr/>
            </a:pPr>
            <a:r>
              <a:rPr lang="en-GB" altLang="en-US" sz="1200" b="1" kern="0" dirty="0">
                <a:solidFill>
                  <a:prstClr val="white"/>
                </a:solidFill>
                <a:latin typeface="+mn-lt"/>
                <a:ea typeface="MS PGothic" pitchFamily="34" charset="-128"/>
              </a:rPr>
              <a:t>Change outcomes</a:t>
            </a:r>
            <a:endParaRPr lang="en-US" altLang="en-US" sz="1200" b="1" kern="0" dirty="0">
              <a:solidFill>
                <a:prstClr val="white"/>
              </a:solidFill>
              <a:latin typeface="+mn-lt"/>
              <a:ea typeface="MS PGothic" pitchFamily="34" charset="-128"/>
            </a:endParaRPr>
          </a:p>
        </p:txBody>
      </p:sp>
      <p:sp>
        <p:nvSpPr>
          <p:cNvPr id="32" name="Pentagon 35">
            <a:extLst>
              <a:ext uri="{FF2B5EF4-FFF2-40B4-BE49-F238E27FC236}">
                <a16:creationId xmlns:a16="http://schemas.microsoft.com/office/drawing/2014/main" id="{DA59D046-4D65-457E-B037-C5E6A7F69F6D}"/>
              </a:ext>
            </a:extLst>
          </p:cNvPr>
          <p:cNvSpPr>
            <a:spLocks noChangeArrowheads="1"/>
          </p:cNvSpPr>
          <p:nvPr/>
        </p:nvSpPr>
        <p:spPr bwMode="auto">
          <a:xfrm>
            <a:off x="2718005" y="2006823"/>
            <a:ext cx="1331119" cy="648072"/>
          </a:xfrm>
          <a:prstGeom prst="homePlate">
            <a:avLst>
              <a:gd name="adj" fmla="val 24683"/>
            </a:avLst>
          </a:prstGeom>
          <a:solidFill>
            <a:srgbClr val="C0A0CE">
              <a:alpha val="30196"/>
            </a:srgbClr>
          </a:solidFill>
          <a:ln w="9525" algn="ctr">
            <a:noFill/>
            <a:round/>
            <a:headEnd/>
            <a:tailEnd/>
          </a:ln>
        </p:spPr>
        <p:txBody>
          <a:bodyPr lIns="54000" rIns="54000" anchor="ctr"/>
          <a:lstStyle/>
          <a:p>
            <a:pPr fontAlgn="base">
              <a:spcBef>
                <a:spcPts val="225"/>
              </a:spcBef>
              <a:spcAft>
                <a:spcPct val="0"/>
              </a:spcAft>
              <a:buFont typeface="Arial" pitchFamily="34" charset="0"/>
              <a:buNone/>
            </a:pPr>
            <a:r>
              <a:rPr lang="en-GB" altLang="en-US" sz="1200" b="1" kern="0" dirty="0">
                <a:ea typeface="MS PGothic" pitchFamily="34" charset="-128"/>
                <a:cs typeface="Arial" pitchFamily="34" charset="0"/>
              </a:rPr>
              <a:t>Clarify: </a:t>
            </a:r>
          </a:p>
          <a:p>
            <a:pPr fontAlgn="base">
              <a:spcBef>
                <a:spcPts val="225"/>
              </a:spcBef>
              <a:spcAft>
                <a:spcPct val="0"/>
              </a:spcAft>
              <a:buFont typeface="Arial" pitchFamily="34" charset="0"/>
              <a:buNone/>
            </a:pPr>
            <a:r>
              <a:rPr lang="en-GB" altLang="en-US" sz="1200" b="1" kern="0" dirty="0">
                <a:ea typeface="MS PGothic" pitchFamily="34" charset="-128"/>
                <a:cs typeface="Arial" pitchFamily="34" charset="0"/>
              </a:rPr>
              <a:t>Driving change </a:t>
            </a:r>
          </a:p>
        </p:txBody>
      </p:sp>
      <p:sp>
        <p:nvSpPr>
          <p:cNvPr id="33" name="Pentagon 36">
            <a:extLst>
              <a:ext uri="{FF2B5EF4-FFF2-40B4-BE49-F238E27FC236}">
                <a16:creationId xmlns:a16="http://schemas.microsoft.com/office/drawing/2014/main" id="{C6213579-0A98-44D0-8F0F-D5B1B8347B27}"/>
              </a:ext>
            </a:extLst>
          </p:cNvPr>
          <p:cNvSpPr>
            <a:spLocks noChangeArrowheads="1"/>
          </p:cNvSpPr>
          <p:nvPr/>
        </p:nvSpPr>
        <p:spPr bwMode="auto">
          <a:xfrm>
            <a:off x="4222954" y="2006823"/>
            <a:ext cx="1332309" cy="660974"/>
          </a:xfrm>
          <a:prstGeom prst="homePlate">
            <a:avLst>
              <a:gd name="adj" fmla="val 24705"/>
            </a:avLst>
          </a:prstGeom>
          <a:solidFill>
            <a:sysClr val="window" lastClr="FFFFFF">
              <a:lumMod val="65000"/>
            </a:sysClr>
          </a:solidFill>
          <a:ln w="9525" algn="ctr">
            <a:noFill/>
            <a:round/>
            <a:headEnd/>
            <a:tailEnd/>
          </a:ln>
        </p:spPr>
        <p:txBody>
          <a:bodyPr lIns="54000" rIns="54000" anchor="ctr"/>
          <a:lstStyle/>
          <a:p>
            <a:pPr fontAlgn="base">
              <a:spcBef>
                <a:spcPts val="225"/>
              </a:spcBef>
              <a:spcAft>
                <a:spcPct val="0"/>
              </a:spcAft>
              <a:buFont typeface="Arial" pitchFamily="34" charset="0"/>
              <a:buNone/>
              <a:defRPr/>
            </a:pPr>
            <a:r>
              <a:rPr lang="en-GB" altLang="en-US" sz="1200" b="1" kern="0" dirty="0">
                <a:ea typeface="MS PGothic" pitchFamily="34" charset="-128"/>
                <a:cs typeface="Arial" pitchFamily="34" charset="0"/>
              </a:rPr>
              <a:t>Convince:</a:t>
            </a:r>
          </a:p>
          <a:p>
            <a:pPr fontAlgn="base">
              <a:spcBef>
                <a:spcPts val="225"/>
              </a:spcBef>
              <a:spcAft>
                <a:spcPct val="0"/>
              </a:spcAft>
              <a:buFont typeface="Arial" pitchFamily="34" charset="0"/>
              <a:buNone/>
              <a:defRPr/>
            </a:pPr>
            <a:r>
              <a:rPr lang="en-GB" altLang="en-US" sz="1200" b="1" kern="0" dirty="0">
                <a:ea typeface="MS PGothic" pitchFamily="34" charset="-128"/>
                <a:cs typeface="Arial" pitchFamily="34" charset="0"/>
              </a:rPr>
              <a:t>Supporting change </a:t>
            </a:r>
          </a:p>
        </p:txBody>
      </p:sp>
      <p:sp>
        <p:nvSpPr>
          <p:cNvPr id="34" name="Pentagon 37">
            <a:extLst>
              <a:ext uri="{FF2B5EF4-FFF2-40B4-BE49-F238E27FC236}">
                <a16:creationId xmlns:a16="http://schemas.microsoft.com/office/drawing/2014/main" id="{01392DAB-0012-4686-869D-0FAA3A6CF3DC}"/>
              </a:ext>
            </a:extLst>
          </p:cNvPr>
          <p:cNvSpPr>
            <a:spLocks noChangeArrowheads="1"/>
          </p:cNvSpPr>
          <p:nvPr/>
        </p:nvSpPr>
        <p:spPr bwMode="auto">
          <a:xfrm>
            <a:off x="5724334" y="2008789"/>
            <a:ext cx="1331119" cy="646106"/>
          </a:xfrm>
          <a:prstGeom prst="homePlate">
            <a:avLst>
              <a:gd name="adj" fmla="val 24683"/>
            </a:avLst>
          </a:prstGeom>
          <a:solidFill>
            <a:sysClr val="window" lastClr="FFFFFF">
              <a:lumMod val="75000"/>
            </a:sysClr>
          </a:solidFill>
          <a:ln w="9525" algn="ctr">
            <a:noFill/>
            <a:round/>
            <a:headEnd/>
            <a:tailEnd/>
          </a:ln>
        </p:spPr>
        <p:txBody>
          <a:bodyPr lIns="54000" rIns="54000" anchor="ctr"/>
          <a:lstStyle/>
          <a:p>
            <a:pPr fontAlgn="base">
              <a:spcBef>
                <a:spcPts val="225"/>
              </a:spcBef>
              <a:spcAft>
                <a:spcPct val="0"/>
              </a:spcAft>
              <a:buFont typeface="Arial" pitchFamily="34" charset="0"/>
              <a:buNone/>
              <a:defRPr/>
            </a:pPr>
            <a:r>
              <a:rPr lang="en-GB" altLang="en-US" sz="1200" b="1" kern="0" dirty="0">
                <a:ea typeface="MS PGothic" pitchFamily="34" charset="-128"/>
                <a:cs typeface="Arial" pitchFamily="34" charset="0"/>
              </a:rPr>
              <a:t>Involve:  </a:t>
            </a:r>
          </a:p>
          <a:p>
            <a:pPr fontAlgn="base">
              <a:spcBef>
                <a:spcPts val="225"/>
              </a:spcBef>
              <a:spcAft>
                <a:spcPct val="0"/>
              </a:spcAft>
              <a:buFont typeface="Arial" pitchFamily="34" charset="0"/>
              <a:buNone/>
              <a:defRPr/>
            </a:pPr>
            <a:r>
              <a:rPr lang="en-GB" altLang="en-US" sz="1200" b="1" kern="0" dirty="0">
                <a:ea typeface="MS PGothic" pitchFamily="34" charset="-128"/>
                <a:cs typeface="Arial" pitchFamily="34" charset="0"/>
              </a:rPr>
              <a:t>Change commitment  </a:t>
            </a:r>
          </a:p>
        </p:txBody>
      </p:sp>
      <p:sp>
        <p:nvSpPr>
          <p:cNvPr id="35" name="Freeform 6">
            <a:extLst>
              <a:ext uri="{FF2B5EF4-FFF2-40B4-BE49-F238E27FC236}">
                <a16:creationId xmlns:a16="http://schemas.microsoft.com/office/drawing/2014/main" id="{1D4D01A9-E59B-4F4C-8BF9-06C43974567B}"/>
              </a:ext>
            </a:extLst>
          </p:cNvPr>
          <p:cNvSpPr>
            <a:spLocks/>
          </p:cNvSpPr>
          <p:nvPr/>
        </p:nvSpPr>
        <p:spPr bwMode="auto">
          <a:xfrm>
            <a:off x="1513093" y="3323674"/>
            <a:ext cx="5211365" cy="1781175"/>
          </a:xfrm>
          <a:custGeom>
            <a:avLst/>
            <a:gdLst>
              <a:gd name="T0" fmla="*/ 0 w 4355"/>
              <a:gd name="T1" fmla="*/ 2147483647 h 1361"/>
              <a:gd name="T2" fmla="*/ 2147483647 w 4355"/>
              <a:gd name="T3" fmla="*/ 2147483647 h 1361"/>
              <a:gd name="T4" fmla="*/ 2147483647 w 4355"/>
              <a:gd name="T5" fmla="*/ 2147483647 h 1361"/>
              <a:gd name="T6" fmla="*/ 2147483647 w 4355"/>
              <a:gd name="T7" fmla="*/ 0 h 1361"/>
              <a:gd name="T8" fmla="*/ 0 60000 65536"/>
              <a:gd name="T9" fmla="*/ 0 60000 65536"/>
              <a:gd name="T10" fmla="*/ 0 60000 65536"/>
              <a:gd name="T11" fmla="*/ 0 60000 65536"/>
              <a:gd name="T12" fmla="*/ 0 w 4355"/>
              <a:gd name="T13" fmla="*/ 0 h 1361"/>
              <a:gd name="T14" fmla="*/ 4355 w 4355"/>
              <a:gd name="T15" fmla="*/ 1361 h 1361"/>
            </a:gdLst>
            <a:ahLst/>
            <a:cxnLst>
              <a:cxn ang="T8">
                <a:pos x="T0" y="T1"/>
              </a:cxn>
              <a:cxn ang="T9">
                <a:pos x="T2" y="T3"/>
              </a:cxn>
              <a:cxn ang="T10">
                <a:pos x="T4" y="T5"/>
              </a:cxn>
              <a:cxn ang="T11">
                <a:pos x="T6" y="T7"/>
              </a:cxn>
            </a:cxnLst>
            <a:rect l="T12" t="T13" r="T14" b="T15"/>
            <a:pathLst>
              <a:path w="4355" h="1361">
                <a:moveTo>
                  <a:pt x="0" y="1361"/>
                </a:moveTo>
                <a:cubicBezTo>
                  <a:pt x="453" y="1342"/>
                  <a:pt x="907" y="1323"/>
                  <a:pt x="1406" y="1225"/>
                </a:cubicBezTo>
                <a:cubicBezTo>
                  <a:pt x="1905" y="1127"/>
                  <a:pt x="2502" y="975"/>
                  <a:pt x="2994" y="771"/>
                </a:cubicBezTo>
                <a:cubicBezTo>
                  <a:pt x="3486" y="567"/>
                  <a:pt x="4128" y="129"/>
                  <a:pt x="4355" y="0"/>
                </a:cubicBezTo>
              </a:path>
            </a:pathLst>
          </a:custGeom>
          <a:noFill/>
          <a:ln w="28575">
            <a:solidFill>
              <a:srgbClr val="843593"/>
            </a:solidFill>
            <a:round/>
            <a:headEnd/>
            <a:tailEnd/>
          </a:ln>
          <a:extLst>
            <a:ext uri="{909E8E84-426E-40DD-AFC4-6F175D3DCCD1}">
              <a14:hiddenFill xmlns:a14="http://schemas.microsoft.com/office/drawing/2010/main">
                <a:solidFill>
                  <a:srgbClr val="FFFFFF"/>
                </a:solidFill>
              </a14:hiddenFill>
            </a:ext>
          </a:extLst>
        </p:spPr>
        <p:txBody>
          <a:bodyPr wrap="none" lIns="54000" tIns="54000" rIns="54000" bIns="54000"/>
          <a:lstStyle/>
          <a:p>
            <a:pPr eaLnBrk="0" fontAlgn="base" hangingPunct="0">
              <a:spcBef>
                <a:spcPct val="0"/>
              </a:spcBef>
              <a:spcAft>
                <a:spcPct val="0"/>
              </a:spcAft>
              <a:defRPr/>
            </a:pPr>
            <a:endParaRPr lang="en-US" sz="900" kern="0">
              <a:solidFill>
                <a:srgbClr val="000000"/>
              </a:solidFill>
              <a:ea typeface="MS PGothic" pitchFamily="34" charset="-128"/>
            </a:endParaRPr>
          </a:p>
        </p:txBody>
      </p:sp>
      <p:sp>
        <p:nvSpPr>
          <p:cNvPr id="36" name="TextBox 35">
            <a:extLst>
              <a:ext uri="{FF2B5EF4-FFF2-40B4-BE49-F238E27FC236}">
                <a16:creationId xmlns:a16="http://schemas.microsoft.com/office/drawing/2014/main" id="{C1EF1186-1194-4BB9-A77E-0898F708BBD7}"/>
              </a:ext>
            </a:extLst>
          </p:cNvPr>
          <p:cNvSpPr txBox="1"/>
          <p:nvPr/>
        </p:nvSpPr>
        <p:spPr>
          <a:xfrm>
            <a:off x="1729956" y="1515792"/>
            <a:ext cx="182742" cy="406393"/>
          </a:xfrm>
          <a:prstGeom prst="rect">
            <a:avLst/>
          </a:prstGeom>
          <a:noFill/>
        </p:spPr>
        <p:txBody>
          <a:bodyPr wrap="none" lIns="0" tIns="36576" rIns="0" bIns="0" rtlCol="0">
            <a:spAutoFit/>
          </a:bodyPr>
          <a:lstStyle/>
          <a:p>
            <a:pPr marL="0" marR="0" lvl="0" indent="0" algn="ctr" defTabSz="915216" eaLnBrk="1" fontAlgn="auto" latinLnBrk="0" hangingPunct="1">
              <a:lnSpc>
                <a:spcPct val="85000"/>
              </a:lnSpc>
              <a:spcBef>
                <a:spcPts val="0"/>
              </a:spcBef>
              <a:spcAft>
                <a:spcPts val="600"/>
              </a:spcAft>
              <a:buClr>
                <a:srgbClr val="FFE600"/>
              </a:buClr>
              <a:buSzPct val="70000"/>
              <a:buFontTx/>
              <a:buNone/>
              <a:tabLst/>
              <a:defRPr/>
            </a:pPr>
            <a:r>
              <a:rPr kumimoji="0" lang="en-US" sz="2800" b="1" i="0" u="none" strike="noStrike" kern="0" cap="none" spc="0" normalizeH="0" baseline="0" noProof="0">
                <a:ln>
                  <a:noFill/>
                </a:ln>
                <a:solidFill>
                  <a:srgbClr val="843593"/>
                </a:solidFill>
                <a:effectLst/>
                <a:uLnTx/>
                <a:uFillTx/>
              </a:rPr>
              <a:t>1</a:t>
            </a:r>
            <a:endParaRPr kumimoji="0" lang="en-IN" sz="2800" b="1" i="0" u="none" strike="noStrike" kern="0" cap="none" spc="0" normalizeH="0" baseline="0" noProof="0">
              <a:ln>
                <a:noFill/>
              </a:ln>
              <a:solidFill>
                <a:srgbClr val="843593"/>
              </a:solidFill>
              <a:effectLst/>
              <a:uLnTx/>
              <a:uFillTx/>
            </a:endParaRPr>
          </a:p>
        </p:txBody>
      </p:sp>
      <p:sp>
        <p:nvSpPr>
          <p:cNvPr id="37" name="TextBox 36">
            <a:extLst>
              <a:ext uri="{FF2B5EF4-FFF2-40B4-BE49-F238E27FC236}">
                <a16:creationId xmlns:a16="http://schemas.microsoft.com/office/drawing/2014/main" id="{1F00D1B6-945B-4B0E-A198-7134956E1E7B}"/>
              </a:ext>
            </a:extLst>
          </p:cNvPr>
          <p:cNvSpPr txBox="1"/>
          <p:nvPr/>
        </p:nvSpPr>
        <p:spPr>
          <a:xfrm>
            <a:off x="3282780" y="1514157"/>
            <a:ext cx="200376" cy="403187"/>
          </a:xfrm>
          <a:prstGeom prst="rect">
            <a:avLst/>
          </a:prstGeom>
          <a:noFill/>
        </p:spPr>
        <p:txBody>
          <a:bodyPr wrap="square" lIns="0" tIns="36576" rIns="0" bIns="0" rtlCol="0">
            <a:spAutoFit/>
          </a:bodyPr>
          <a:lstStyle>
            <a:defPPr>
              <a:defRPr lang="en-US"/>
            </a:defPPr>
            <a:lvl1pPr algn="ctr">
              <a:lnSpc>
                <a:spcPct val="85000"/>
              </a:lnSpc>
              <a:spcAft>
                <a:spcPts val="600"/>
              </a:spcAft>
              <a:buClr>
                <a:srgbClr val="FFE600"/>
              </a:buClr>
              <a:buSzPct val="70000"/>
              <a:defRPr sz="7200" b="1">
                <a:solidFill>
                  <a:schemeClr val="accent1"/>
                </a:solidFill>
              </a:defRPr>
            </a:lvl1pPr>
          </a:lstStyle>
          <a:p>
            <a:pPr marL="0" marR="0" lvl="0" indent="0" algn="ctr" defTabSz="915216" eaLnBrk="1" fontAlgn="auto" latinLnBrk="0" hangingPunct="1">
              <a:lnSpc>
                <a:spcPct val="85000"/>
              </a:lnSpc>
              <a:spcBef>
                <a:spcPts val="0"/>
              </a:spcBef>
              <a:spcAft>
                <a:spcPts val="600"/>
              </a:spcAft>
              <a:buClr>
                <a:srgbClr val="FFE600"/>
              </a:buClr>
              <a:buSzPct val="70000"/>
              <a:buFontTx/>
              <a:buNone/>
              <a:tabLst/>
              <a:defRPr/>
            </a:pPr>
            <a:r>
              <a:rPr kumimoji="0" lang="en-US" sz="2800" b="1" i="0" u="none" strike="noStrike" kern="0" cap="none" spc="0" normalizeH="0" baseline="0" noProof="0">
                <a:ln>
                  <a:noFill/>
                </a:ln>
                <a:solidFill>
                  <a:srgbClr val="C0A0CE"/>
                </a:solidFill>
                <a:effectLst/>
                <a:uLnTx/>
                <a:uFillTx/>
              </a:rPr>
              <a:t>2</a:t>
            </a:r>
            <a:endParaRPr kumimoji="0" lang="en-IN" sz="2800" b="1" i="0" u="none" strike="noStrike" kern="0" cap="none" spc="0" normalizeH="0" baseline="0" noProof="0">
              <a:ln>
                <a:noFill/>
              </a:ln>
              <a:solidFill>
                <a:srgbClr val="C0A0CE"/>
              </a:solidFill>
              <a:effectLst/>
              <a:uLnTx/>
              <a:uFillTx/>
            </a:endParaRPr>
          </a:p>
        </p:txBody>
      </p:sp>
      <p:sp>
        <p:nvSpPr>
          <p:cNvPr id="38" name="TextBox 37">
            <a:extLst>
              <a:ext uri="{FF2B5EF4-FFF2-40B4-BE49-F238E27FC236}">
                <a16:creationId xmlns:a16="http://schemas.microsoft.com/office/drawing/2014/main" id="{30276CF0-6876-46F5-89A9-5151C98C35C2}"/>
              </a:ext>
            </a:extLst>
          </p:cNvPr>
          <p:cNvSpPr txBox="1"/>
          <p:nvPr/>
        </p:nvSpPr>
        <p:spPr>
          <a:xfrm>
            <a:off x="4782718" y="1508496"/>
            <a:ext cx="182742" cy="406393"/>
          </a:xfrm>
          <a:prstGeom prst="rect">
            <a:avLst/>
          </a:prstGeom>
          <a:noFill/>
        </p:spPr>
        <p:txBody>
          <a:bodyPr wrap="none" lIns="0" tIns="36576" rIns="0" bIns="0" rtlCol="0">
            <a:spAutoFit/>
          </a:bodyPr>
          <a:lstStyle>
            <a:defPPr>
              <a:defRPr lang="en-US"/>
            </a:defPPr>
            <a:lvl1pPr algn="ctr">
              <a:lnSpc>
                <a:spcPct val="85000"/>
              </a:lnSpc>
              <a:spcAft>
                <a:spcPts val="600"/>
              </a:spcAft>
              <a:buClr>
                <a:srgbClr val="FFE600"/>
              </a:buClr>
              <a:buSzPct val="70000"/>
              <a:defRPr sz="7200" b="1">
                <a:solidFill>
                  <a:schemeClr val="bg1">
                    <a:lumMod val="65000"/>
                  </a:schemeClr>
                </a:solidFill>
              </a:defRPr>
            </a:lvl1pPr>
          </a:lstStyle>
          <a:p>
            <a:pPr marL="0" marR="0" lvl="0" indent="0" algn="ctr" defTabSz="915216" eaLnBrk="1" fontAlgn="auto" latinLnBrk="0" hangingPunct="1">
              <a:lnSpc>
                <a:spcPct val="85000"/>
              </a:lnSpc>
              <a:spcBef>
                <a:spcPts val="0"/>
              </a:spcBef>
              <a:spcAft>
                <a:spcPts val="600"/>
              </a:spcAft>
              <a:buClr>
                <a:srgbClr val="FFE600"/>
              </a:buClr>
              <a:buSzPct val="70000"/>
              <a:buFontTx/>
              <a:buNone/>
              <a:tabLst/>
              <a:defRPr/>
            </a:pPr>
            <a:r>
              <a:rPr kumimoji="0" lang="en-US" sz="2800" b="1" i="0" u="none" strike="noStrike" kern="0" cap="none" spc="0" normalizeH="0" baseline="0" noProof="0">
                <a:ln>
                  <a:noFill/>
                </a:ln>
                <a:solidFill>
                  <a:prstClr val="white">
                    <a:lumMod val="65000"/>
                  </a:prstClr>
                </a:solidFill>
                <a:effectLst/>
                <a:uLnTx/>
                <a:uFillTx/>
              </a:rPr>
              <a:t>3</a:t>
            </a:r>
            <a:endParaRPr kumimoji="0" lang="en-IN" sz="2800" b="1" i="0" u="none" strike="noStrike" kern="0" cap="none" spc="0" normalizeH="0" baseline="0" noProof="0">
              <a:ln>
                <a:noFill/>
              </a:ln>
              <a:solidFill>
                <a:prstClr val="white">
                  <a:lumMod val="65000"/>
                </a:prstClr>
              </a:solidFill>
              <a:effectLst/>
              <a:uLnTx/>
              <a:uFillTx/>
            </a:endParaRPr>
          </a:p>
        </p:txBody>
      </p:sp>
      <p:sp>
        <p:nvSpPr>
          <p:cNvPr id="39" name="TextBox 38">
            <a:extLst>
              <a:ext uri="{FF2B5EF4-FFF2-40B4-BE49-F238E27FC236}">
                <a16:creationId xmlns:a16="http://schemas.microsoft.com/office/drawing/2014/main" id="{6A60D5C4-E839-4D11-A2A5-007517E6D699}"/>
              </a:ext>
            </a:extLst>
          </p:cNvPr>
          <p:cNvSpPr txBox="1"/>
          <p:nvPr/>
        </p:nvSpPr>
        <p:spPr>
          <a:xfrm>
            <a:off x="6213648" y="1495159"/>
            <a:ext cx="182742" cy="406393"/>
          </a:xfrm>
          <a:prstGeom prst="rect">
            <a:avLst/>
          </a:prstGeom>
          <a:noFill/>
        </p:spPr>
        <p:txBody>
          <a:bodyPr wrap="none" lIns="0" tIns="36576" rIns="0" bIns="0" rtlCol="0">
            <a:spAutoFit/>
          </a:bodyPr>
          <a:lstStyle>
            <a:defPPr>
              <a:defRPr lang="en-US"/>
            </a:defPPr>
            <a:lvl1pPr algn="ctr">
              <a:lnSpc>
                <a:spcPct val="85000"/>
              </a:lnSpc>
              <a:spcAft>
                <a:spcPts val="600"/>
              </a:spcAft>
              <a:buClr>
                <a:srgbClr val="FFE600"/>
              </a:buClr>
              <a:buSzPct val="70000"/>
              <a:defRPr sz="7200" b="1">
                <a:solidFill>
                  <a:schemeClr val="bg1">
                    <a:lumMod val="75000"/>
                  </a:schemeClr>
                </a:solidFill>
              </a:defRPr>
            </a:lvl1pPr>
          </a:lstStyle>
          <a:p>
            <a:pPr marL="0" marR="0" lvl="0" indent="0" algn="ctr" defTabSz="915216" eaLnBrk="1" fontAlgn="auto" latinLnBrk="0" hangingPunct="1">
              <a:lnSpc>
                <a:spcPct val="85000"/>
              </a:lnSpc>
              <a:spcBef>
                <a:spcPts val="0"/>
              </a:spcBef>
              <a:spcAft>
                <a:spcPts val="600"/>
              </a:spcAft>
              <a:buClr>
                <a:srgbClr val="FFE600"/>
              </a:buClr>
              <a:buSzPct val="70000"/>
              <a:buFontTx/>
              <a:buNone/>
              <a:tabLst/>
              <a:defRPr/>
            </a:pPr>
            <a:r>
              <a:rPr kumimoji="0" lang="en-US" sz="2800" b="1" i="0" u="none" strike="noStrike" kern="0" cap="none" spc="0" normalizeH="0" baseline="0" noProof="0">
                <a:ln>
                  <a:noFill/>
                </a:ln>
                <a:solidFill>
                  <a:prstClr val="white">
                    <a:lumMod val="75000"/>
                  </a:prstClr>
                </a:solidFill>
                <a:effectLst/>
                <a:uLnTx/>
                <a:uFillTx/>
              </a:rPr>
              <a:t>4</a:t>
            </a:r>
            <a:endParaRPr kumimoji="0" lang="en-IN" sz="2800" b="1" i="0" u="none" strike="noStrike" kern="0" cap="none" spc="0" normalizeH="0" baseline="0" noProof="0">
              <a:ln>
                <a:noFill/>
              </a:ln>
              <a:solidFill>
                <a:prstClr val="white">
                  <a:lumMod val="75000"/>
                </a:prstClr>
              </a:solidFill>
              <a:effectLst/>
              <a:uLnTx/>
              <a:uFillTx/>
            </a:endParaRPr>
          </a:p>
        </p:txBody>
      </p:sp>
      <p:grpSp>
        <p:nvGrpSpPr>
          <p:cNvPr id="40" name="Group 39">
            <a:extLst>
              <a:ext uri="{FF2B5EF4-FFF2-40B4-BE49-F238E27FC236}">
                <a16:creationId xmlns:a16="http://schemas.microsoft.com/office/drawing/2014/main" id="{5658ADA9-550C-4956-BFA5-9FFF8DE56D5C}"/>
              </a:ext>
            </a:extLst>
          </p:cNvPr>
          <p:cNvGrpSpPr/>
          <p:nvPr/>
        </p:nvGrpSpPr>
        <p:grpSpPr>
          <a:xfrm>
            <a:off x="1544885" y="4401296"/>
            <a:ext cx="754591" cy="747765"/>
            <a:chOff x="7058488" y="310996"/>
            <a:chExt cx="1336804" cy="1324713"/>
          </a:xfrm>
        </p:grpSpPr>
        <p:sp>
          <p:nvSpPr>
            <p:cNvPr id="41" name="Pie 164">
              <a:extLst>
                <a:ext uri="{FF2B5EF4-FFF2-40B4-BE49-F238E27FC236}">
                  <a16:creationId xmlns:a16="http://schemas.microsoft.com/office/drawing/2014/main" id="{AEFA7E49-D430-4BA5-A17A-D1059D1B419F}"/>
                </a:ext>
              </a:extLst>
            </p:cNvPr>
            <p:cNvSpPr/>
            <p:nvPr/>
          </p:nvSpPr>
          <p:spPr>
            <a:xfrm>
              <a:off x="7058488" y="310996"/>
              <a:ext cx="1336804" cy="1324713"/>
            </a:xfrm>
            <a:prstGeom prst="pie">
              <a:avLst>
                <a:gd name="adj1" fmla="val 10788116"/>
                <a:gd name="adj2" fmla="val 16200000"/>
              </a:avLst>
            </a:prstGeom>
            <a:solidFill>
              <a:srgbClr val="843593"/>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endParaRPr kumimoji="0" lang="en-US" sz="900" b="0" i="0" u="none" strike="noStrike" kern="0" cap="none" spc="0" normalizeH="0" baseline="0" noProof="0">
                <a:ln>
                  <a:noFill/>
                </a:ln>
                <a:solidFill>
                  <a:srgbClr val="0067C5">
                    <a:lumMod val="50000"/>
                  </a:srgbClr>
                </a:solidFill>
                <a:effectLst/>
                <a:uLnTx/>
                <a:uFillTx/>
              </a:endParaRPr>
            </a:p>
          </p:txBody>
        </p:sp>
        <p:sp>
          <p:nvSpPr>
            <p:cNvPr id="42" name="Pie 165">
              <a:extLst>
                <a:ext uri="{FF2B5EF4-FFF2-40B4-BE49-F238E27FC236}">
                  <a16:creationId xmlns:a16="http://schemas.microsoft.com/office/drawing/2014/main" id="{5D2466B3-94AA-476D-B554-D1D4F97C0A3F}"/>
                </a:ext>
              </a:extLst>
            </p:cNvPr>
            <p:cNvSpPr/>
            <p:nvPr/>
          </p:nvSpPr>
          <p:spPr>
            <a:xfrm rot="5400000">
              <a:off x="7245479" y="421859"/>
              <a:ext cx="1004359" cy="1094802"/>
            </a:xfrm>
            <a:prstGeom prst="pie">
              <a:avLst>
                <a:gd name="adj1" fmla="val 10788116"/>
                <a:gd name="adj2" fmla="val 16200000"/>
              </a:avLst>
            </a:prstGeom>
            <a:solidFill>
              <a:srgbClr val="C0A0CE"/>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endParaRPr kumimoji="0" lang="en-US" sz="900" b="0" i="0" u="none" strike="noStrike" kern="0" cap="none" spc="0" normalizeH="0" baseline="0" noProof="0">
                <a:ln>
                  <a:noFill/>
                </a:ln>
                <a:solidFill>
                  <a:srgbClr val="0067C5">
                    <a:lumMod val="50000"/>
                  </a:srgbClr>
                </a:solidFill>
                <a:effectLst/>
                <a:uLnTx/>
                <a:uFillTx/>
              </a:endParaRPr>
            </a:p>
          </p:txBody>
        </p:sp>
        <p:sp>
          <p:nvSpPr>
            <p:cNvPr id="43" name="Pie 166">
              <a:extLst>
                <a:ext uri="{FF2B5EF4-FFF2-40B4-BE49-F238E27FC236}">
                  <a16:creationId xmlns:a16="http://schemas.microsoft.com/office/drawing/2014/main" id="{7BBB2D76-4436-46AB-96C5-982485D23D39}"/>
                </a:ext>
              </a:extLst>
            </p:cNvPr>
            <p:cNvSpPr/>
            <p:nvPr/>
          </p:nvSpPr>
          <p:spPr>
            <a:xfrm rot="10800000">
              <a:off x="7291117" y="571028"/>
              <a:ext cx="913054" cy="822542"/>
            </a:xfrm>
            <a:prstGeom prst="pie">
              <a:avLst>
                <a:gd name="adj1" fmla="val 10788116"/>
                <a:gd name="adj2" fmla="val 16200000"/>
              </a:avLst>
            </a:prstGeom>
            <a:solidFill>
              <a:sysClr val="window" lastClr="FFFFFF">
                <a:lumMod val="65000"/>
              </a:sysClr>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endParaRPr kumimoji="0" lang="en-US" sz="900" b="0" i="0" u="none" strike="noStrike" kern="0" cap="none" spc="0" normalizeH="0" baseline="0" noProof="0">
                <a:ln>
                  <a:noFill/>
                </a:ln>
                <a:solidFill>
                  <a:srgbClr val="0067C5">
                    <a:lumMod val="50000"/>
                  </a:srgbClr>
                </a:solidFill>
                <a:effectLst/>
                <a:uLnTx/>
                <a:uFillTx/>
              </a:endParaRPr>
            </a:p>
          </p:txBody>
        </p:sp>
        <p:sp>
          <p:nvSpPr>
            <p:cNvPr id="44" name="Pie 167">
              <a:extLst>
                <a:ext uri="{FF2B5EF4-FFF2-40B4-BE49-F238E27FC236}">
                  <a16:creationId xmlns:a16="http://schemas.microsoft.com/office/drawing/2014/main" id="{08D02EA1-A979-4529-B11B-CE3C5E924329}"/>
                </a:ext>
              </a:extLst>
            </p:cNvPr>
            <p:cNvSpPr/>
            <p:nvPr/>
          </p:nvSpPr>
          <p:spPr>
            <a:xfrm rot="16200000">
              <a:off x="7311865" y="577647"/>
              <a:ext cx="830050" cy="822541"/>
            </a:xfrm>
            <a:prstGeom prst="pie">
              <a:avLst>
                <a:gd name="adj1" fmla="val 10788116"/>
                <a:gd name="adj2" fmla="val 16200000"/>
              </a:avLst>
            </a:prstGeom>
            <a:solidFill>
              <a:sysClr val="window" lastClr="FFFFFF">
                <a:lumMod val="75000"/>
              </a:sysClr>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endParaRPr kumimoji="0" lang="en-US" sz="900" b="0" i="0" u="none" strike="noStrike" kern="0" cap="none" spc="0" normalizeH="0" baseline="0" noProof="0">
                <a:ln>
                  <a:noFill/>
                </a:ln>
                <a:solidFill>
                  <a:srgbClr val="0067C5">
                    <a:lumMod val="50000"/>
                  </a:srgbClr>
                </a:solidFill>
                <a:effectLst/>
                <a:uLnTx/>
                <a:uFillTx/>
              </a:endParaRPr>
            </a:p>
          </p:txBody>
        </p:sp>
      </p:grpSp>
      <p:grpSp>
        <p:nvGrpSpPr>
          <p:cNvPr id="45" name="Group 44">
            <a:extLst>
              <a:ext uri="{FF2B5EF4-FFF2-40B4-BE49-F238E27FC236}">
                <a16:creationId xmlns:a16="http://schemas.microsoft.com/office/drawing/2014/main" id="{DC6F5E61-5A7E-4415-9350-7C3FC059F205}"/>
              </a:ext>
            </a:extLst>
          </p:cNvPr>
          <p:cNvGrpSpPr/>
          <p:nvPr/>
        </p:nvGrpSpPr>
        <p:grpSpPr>
          <a:xfrm>
            <a:off x="2971547" y="3988765"/>
            <a:ext cx="828666" cy="868725"/>
            <a:chOff x="7002222" y="213116"/>
            <a:chExt cx="1468032" cy="1539001"/>
          </a:xfrm>
        </p:grpSpPr>
        <p:sp>
          <p:nvSpPr>
            <p:cNvPr id="46" name="Pie 169">
              <a:extLst>
                <a:ext uri="{FF2B5EF4-FFF2-40B4-BE49-F238E27FC236}">
                  <a16:creationId xmlns:a16="http://schemas.microsoft.com/office/drawing/2014/main" id="{87E5D9C4-A82A-4BFE-96D1-8F7A56F7F567}"/>
                </a:ext>
              </a:extLst>
            </p:cNvPr>
            <p:cNvSpPr/>
            <p:nvPr/>
          </p:nvSpPr>
          <p:spPr>
            <a:xfrm>
              <a:off x="7041563" y="364032"/>
              <a:ext cx="1344264" cy="1230115"/>
            </a:xfrm>
            <a:prstGeom prst="pie">
              <a:avLst>
                <a:gd name="adj1" fmla="val 10788116"/>
                <a:gd name="adj2" fmla="val 16200000"/>
              </a:avLst>
            </a:prstGeom>
            <a:solidFill>
              <a:srgbClr val="843593"/>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endParaRPr>
            </a:p>
          </p:txBody>
        </p:sp>
        <p:sp>
          <p:nvSpPr>
            <p:cNvPr id="47" name="Pie 170">
              <a:extLst>
                <a:ext uri="{FF2B5EF4-FFF2-40B4-BE49-F238E27FC236}">
                  <a16:creationId xmlns:a16="http://schemas.microsoft.com/office/drawing/2014/main" id="{207410C0-8E9E-4F9F-95F7-B323441947C2}"/>
                </a:ext>
              </a:extLst>
            </p:cNvPr>
            <p:cNvSpPr/>
            <p:nvPr/>
          </p:nvSpPr>
          <p:spPr>
            <a:xfrm rot="5400000">
              <a:off x="6966737" y="248601"/>
              <a:ext cx="1539001" cy="1468032"/>
            </a:xfrm>
            <a:prstGeom prst="pie">
              <a:avLst>
                <a:gd name="adj1" fmla="val 10788116"/>
                <a:gd name="adj2" fmla="val 16200000"/>
              </a:avLst>
            </a:prstGeom>
            <a:solidFill>
              <a:srgbClr val="C0A0CE"/>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endParaRPr>
            </a:p>
          </p:txBody>
        </p:sp>
        <p:sp>
          <p:nvSpPr>
            <p:cNvPr id="48" name="Pie 171">
              <a:extLst>
                <a:ext uri="{FF2B5EF4-FFF2-40B4-BE49-F238E27FC236}">
                  <a16:creationId xmlns:a16="http://schemas.microsoft.com/office/drawing/2014/main" id="{DC1B2C53-CE4E-41DB-9C77-4DD731CA4C9F}"/>
                </a:ext>
              </a:extLst>
            </p:cNvPr>
            <p:cNvSpPr/>
            <p:nvPr/>
          </p:nvSpPr>
          <p:spPr>
            <a:xfrm rot="10800000">
              <a:off x="7232401" y="544071"/>
              <a:ext cx="1004360" cy="904796"/>
            </a:xfrm>
            <a:prstGeom prst="pie">
              <a:avLst>
                <a:gd name="adj1" fmla="val 10788116"/>
                <a:gd name="adj2" fmla="val 16200000"/>
              </a:avLst>
            </a:prstGeom>
            <a:solidFill>
              <a:sysClr val="window" lastClr="FFFFFF">
                <a:lumMod val="65000"/>
              </a:sysClr>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endParaRPr>
            </a:p>
          </p:txBody>
        </p:sp>
        <p:sp>
          <p:nvSpPr>
            <p:cNvPr id="49" name="Pie 172">
              <a:extLst>
                <a:ext uri="{FF2B5EF4-FFF2-40B4-BE49-F238E27FC236}">
                  <a16:creationId xmlns:a16="http://schemas.microsoft.com/office/drawing/2014/main" id="{4075FC35-9C61-4060-9559-028948E3BE1F}"/>
                </a:ext>
              </a:extLst>
            </p:cNvPr>
            <p:cNvSpPr/>
            <p:nvPr/>
          </p:nvSpPr>
          <p:spPr>
            <a:xfrm rot="16200000">
              <a:off x="7332127" y="623056"/>
              <a:ext cx="754590" cy="747765"/>
            </a:xfrm>
            <a:prstGeom prst="pie">
              <a:avLst>
                <a:gd name="adj1" fmla="val 10788116"/>
                <a:gd name="adj2" fmla="val 16200000"/>
              </a:avLst>
            </a:prstGeom>
            <a:solidFill>
              <a:sysClr val="window" lastClr="FFFFFF">
                <a:lumMod val="75000"/>
              </a:sysClr>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endParaRPr>
            </a:p>
          </p:txBody>
        </p:sp>
      </p:grpSp>
      <p:grpSp>
        <p:nvGrpSpPr>
          <p:cNvPr id="50" name="Group 49">
            <a:extLst>
              <a:ext uri="{FF2B5EF4-FFF2-40B4-BE49-F238E27FC236}">
                <a16:creationId xmlns:a16="http://schemas.microsoft.com/office/drawing/2014/main" id="{DE1F06BB-52F9-46BF-9D2E-F2F609060D6E}"/>
              </a:ext>
            </a:extLst>
          </p:cNvPr>
          <p:cNvGrpSpPr/>
          <p:nvPr/>
        </p:nvGrpSpPr>
        <p:grpSpPr>
          <a:xfrm>
            <a:off x="4516419" y="3319572"/>
            <a:ext cx="747765" cy="754589"/>
            <a:chOff x="7053515" y="331536"/>
            <a:chExt cx="1324712" cy="1336801"/>
          </a:xfrm>
        </p:grpSpPr>
        <p:sp>
          <p:nvSpPr>
            <p:cNvPr id="51" name="Pie 174">
              <a:extLst>
                <a:ext uri="{FF2B5EF4-FFF2-40B4-BE49-F238E27FC236}">
                  <a16:creationId xmlns:a16="http://schemas.microsoft.com/office/drawing/2014/main" id="{4F1F6437-B9AC-4302-AEE9-1F82DDE6C519}"/>
                </a:ext>
              </a:extLst>
            </p:cNvPr>
            <p:cNvSpPr/>
            <p:nvPr/>
          </p:nvSpPr>
          <p:spPr>
            <a:xfrm>
              <a:off x="7377598" y="646521"/>
              <a:ext cx="685991" cy="679787"/>
            </a:xfrm>
            <a:prstGeom prst="pie">
              <a:avLst>
                <a:gd name="adj1" fmla="val 10788116"/>
                <a:gd name="adj2" fmla="val 16200000"/>
              </a:avLst>
            </a:prstGeom>
            <a:solidFill>
              <a:srgbClr val="843593"/>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endParaRPr>
            </a:p>
          </p:txBody>
        </p:sp>
        <p:sp>
          <p:nvSpPr>
            <p:cNvPr id="52" name="Pie 175">
              <a:extLst>
                <a:ext uri="{FF2B5EF4-FFF2-40B4-BE49-F238E27FC236}">
                  <a16:creationId xmlns:a16="http://schemas.microsoft.com/office/drawing/2014/main" id="{533C457E-0CF4-4522-A166-B19232D46960}"/>
                </a:ext>
              </a:extLst>
            </p:cNvPr>
            <p:cNvSpPr/>
            <p:nvPr/>
          </p:nvSpPr>
          <p:spPr>
            <a:xfrm rot="5400000">
              <a:off x="7232415" y="482343"/>
              <a:ext cx="1004359" cy="995274"/>
            </a:xfrm>
            <a:prstGeom prst="pie">
              <a:avLst>
                <a:gd name="adj1" fmla="val 10788116"/>
                <a:gd name="adj2" fmla="val 16200000"/>
              </a:avLst>
            </a:prstGeom>
            <a:solidFill>
              <a:srgbClr val="C0A0CE"/>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endParaRPr>
            </a:p>
          </p:txBody>
        </p:sp>
        <p:sp>
          <p:nvSpPr>
            <p:cNvPr id="53" name="Pie 176">
              <a:extLst>
                <a:ext uri="{FF2B5EF4-FFF2-40B4-BE49-F238E27FC236}">
                  <a16:creationId xmlns:a16="http://schemas.microsoft.com/office/drawing/2014/main" id="{9A793988-14D7-4BA9-9843-0C8FAFF14FDF}"/>
                </a:ext>
              </a:extLst>
            </p:cNvPr>
            <p:cNvSpPr/>
            <p:nvPr/>
          </p:nvSpPr>
          <p:spPr>
            <a:xfrm rot="10800000">
              <a:off x="7177461" y="503553"/>
              <a:ext cx="1104794" cy="995274"/>
            </a:xfrm>
            <a:prstGeom prst="pie">
              <a:avLst>
                <a:gd name="adj1" fmla="val 10788116"/>
                <a:gd name="adj2" fmla="val 16200000"/>
              </a:avLst>
            </a:prstGeom>
            <a:solidFill>
              <a:sysClr val="window" lastClr="FFFFFF">
                <a:lumMod val="65000"/>
              </a:sysClr>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endParaRPr>
            </a:p>
          </p:txBody>
        </p:sp>
        <p:sp>
          <p:nvSpPr>
            <p:cNvPr id="54" name="Pie 177">
              <a:extLst>
                <a:ext uri="{FF2B5EF4-FFF2-40B4-BE49-F238E27FC236}">
                  <a16:creationId xmlns:a16="http://schemas.microsoft.com/office/drawing/2014/main" id="{1690C418-65D1-4AED-9D4C-20878D1076C0}"/>
                </a:ext>
              </a:extLst>
            </p:cNvPr>
            <p:cNvSpPr/>
            <p:nvPr/>
          </p:nvSpPr>
          <p:spPr>
            <a:xfrm rot="16200000">
              <a:off x="7047470" y="337581"/>
              <a:ext cx="1336801" cy="1324712"/>
            </a:xfrm>
            <a:prstGeom prst="pie">
              <a:avLst>
                <a:gd name="adj1" fmla="val 10788116"/>
                <a:gd name="adj2" fmla="val 16200000"/>
              </a:avLst>
            </a:prstGeom>
            <a:solidFill>
              <a:sysClr val="window" lastClr="FFFFFF">
                <a:lumMod val="75000"/>
              </a:sysClr>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endParaRPr>
            </a:p>
          </p:txBody>
        </p:sp>
      </p:grpSp>
      <p:grpSp>
        <p:nvGrpSpPr>
          <p:cNvPr id="55" name="Group 54">
            <a:extLst>
              <a:ext uri="{FF2B5EF4-FFF2-40B4-BE49-F238E27FC236}">
                <a16:creationId xmlns:a16="http://schemas.microsoft.com/office/drawing/2014/main" id="{FD415140-F230-437F-BFA1-53DF1BA8C2DB}"/>
              </a:ext>
            </a:extLst>
          </p:cNvPr>
          <p:cNvGrpSpPr/>
          <p:nvPr/>
        </p:nvGrpSpPr>
        <p:grpSpPr>
          <a:xfrm>
            <a:off x="5983432" y="2688222"/>
            <a:ext cx="754591" cy="679786"/>
            <a:chOff x="7072474" y="399049"/>
            <a:chExt cx="1336805" cy="1204284"/>
          </a:xfrm>
        </p:grpSpPr>
        <p:sp>
          <p:nvSpPr>
            <p:cNvPr id="56" name="Pie 179">
              <a:extLst>
                <a:ext uri="{FF2B5EF4-FFF2-40B4-BE49-F238E27FC236}">
                  <a16:creationId xmlns:a16="http://schemas.microsoft.com/office/drawing/2014/main" id="{6862D935-2F88-4C55-8FE7-7C2D0111003C}"/>
                </a:ext>
              </a:extLst>
            </p:cNvPr>
            <p:cNvSpPr/>
            <p:nvPr/>
          </p:nvSpPr>
          <p:spPr>
            <a:xfrm>
              <a:off x="7383893" y="646370"/>
              <a:ext cx="685991" cy="679786"/>
            </a:xfrm>
            <a:prstGeom prst="pie">
              <a:avLst>
                <a:gd name="adj1" fmla="val 10788116"/>
                <a:gd name="adj2" fmla="val 16200000"/>
              </a:avLst>
            </a:prstGeom>
            <a:solidFill>
              <a:srgbClr val="843593"/>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endParaRPr>
            </a:p>
          </p:txBody>
        </p:sp>
        <p:sp>
          <p:nvSpPr>
            <p:cNvPr id="57" name="Pie 180">
              <a:extLst>
                <a:ext uri="{FF2B5EF4-FFF2-40B4-BE49-F238E27FC236}">
                  <a16:creationId xmlns:a16="http://schemas.microsoft.com/office/drawing/2014/main" id="{7DC7FEE1-EB90-4A68-B279-5F925438CD5A}"/>
                </a:ext>
              </a:extLst>
            </p:cNvPr>
            <p:cNvSpPr/>
            <p:nvPr/>
          </p:nvSpPr>
          <p:spPr>
            <a:xfrm rot="5400000">
              <a:off x="7241862" y="527736"/>
              <a:ext cx="1004360" cy="904795"/>
            </a:xfrm>
            <a:prstGeom prst="pie">
              <a:avLst>
                <a:gd name="adj1" fmla="val 10788116"/>
                <a:gd name="adj2" fmla="val 16200000"/>
              </a:avLst>
            </a:prstGeom>
            <a:solidFill>
              <a:srgbClr val="C0A0CE"/>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endParaRPr>
            </a:p>
          </p:txBody>
        </p:sp>
        <p:sp>
          <p:nvSpPr>
            <p:cNvPr id="58" name="Pie 181">
              <a:extLst>
                <a:ext uri="{FF2B5EF4-FFF2-40B4-BE49-F238E27FC236}">
                  <a16:creationId xmlns:a16="http://schemas.microsoft.com/office/drawing/2014/main" id="{72B7D589-1B25-4AA0-87D5-FC8644DD960F}"/>
                </a:ext>
              </a:extLst>
            </p:cNvPr>
            <p:cNvSpPr/>
            <p:nvPr/>
          </p:nvSpPr>
          <p:spPr>
            <a:xfrm rot="10800000">
              <a:off x="7072474" y="399049"/>
              <a:ext cx="1336805" cy="1204284"/>
            </a:xfrm>
            <a:prstGeom prst="pie">
              <a:avLst>
                <a:gd name="adj1" fmla="val 10788116"/>
                <a:gd name="adj2" fmla="val 16200000"/>
              </a:avLst>
            </a:prstGeom>
            <a:solidFill>
              <a:sysClr val="window" lastClr="FFFFFF">
                <a:lumMod val="65000"/>
              </a:sysClr>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endParaRPr>
            </a:p>
          </p:txBody>
        </p:sp>
        <p:sp>
          <p:nvSpPr>
            <p:cNvPr id="59" name="Pie 182">
              <a:extLst>
                <a:ext uri="{FF2B5EF4-FFF2-40B4-BE49-F238E27FC236}">
                  <a16:creationId xmlns:a16="http://schemas.microsoft.com/office/drawing/2014/main" id="{A9E18531-E0E5-47B2-A165-F0076EF7B70D}"/>
                </a:ext>
              </a:extLst>
            </p:cNvPr>
            <p:cNvSpPr/>
            <p:nvPr/>
          </p:nvSpPr>
          <p:spPr>
            <a:xfrm rot="16200000">
              <a:off x="7224709" y="547540"/>
              <a:ext cx="1004360" cy="904795"/>
            </a:xfrm>
            <a:prstGeom prst="pie">
              <a:avLst>
                <a:gd name="adj1" fmla="val 10788116"/>
                <a:gd name="adj2" fmla="val 16200000"/>
              </a:avLst>
            </a:prstGeom>
            <a:solidFill>
              <a:sysClr val="window" lastClr="FFFFFF">
                <a:lumMod val="75000"/>
              </a:sysClr>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endParaRPr>
            </a:p>
          </p:txBody>
        </p:sp>
      </p:grpSp>
      <p:sp>
        <p:nvSpPr>
          <p:cNvPr id="61" name="Abgerundetes Rechteck 48">
            <a:extLst>
              <a:ext uri="{FF2B5EF4-FFF2-40B4-BE49-F238E27FC236}">
                <a16:creationId xmlns:a16="http://schemas.microsoft.com/office/drawing/2014/main" id="{D3C14D2C-765C-4DDD-9AC9-E466D9F04792}"/>
              </a:ext>
            </a:extLst>
          </p:cNvPr>
          <p:cNvSpPr/>
          <p:nvPr/>
        </p:nvSpPr>
        <p:spPr bwMode="gray">
          <a:xfrm rot="16200000">
            <a:off x="8789965" y="287232"/>
            <a:ext cx="943205" cy="3817925"/>
          </a:xfrm>
          <a:prstGeom prst="roundRect">
            <a:avLst>
              <a:gd name="adj" fmla="val 50000"/>
            </a:avLst>
          </a:prstGeom>
          <a:solidFill>
            <a:srgbClr val="F0F0F0"/>
          </a:solidFill>
          <a:ln w="15875" cap="flat" cmpd="sng" algn="ctr">
            <a:noFill/>
            <a:prstDash val="solid"/>
            <a:headEnd/>
            <a:tailEnd/>
          </a:ln>
          <a:effectLst/>
        </p:spPr>
        <p:txBody>
          <a:bodyPr wrap="square" lIns="0" tIns="1836000" rIns="0" rtlCol="0" anchor="t" anchorCtr="0"/>
          <a:lstStyle/>
          <a:p>
            <a:pPr marL="0" marR="0" lvl="0" indent="0" defTabSz="915216" eaLnBrk="1" fontAlgn="auto" latinLnBrk="0" hangingPunct="1">
              <a:lnSpc>
                <a:spcPct val="95000"/>
              </a:lnSpc>
              <a:spcBef>
                <a:spcPts val="0"/>
              </a:spcBef>
              <a:spcAft>
                <a:spcPts val="800"/>
              </a:spcAft>
              <a:buClrTx/>
              <a:buSzTx/>
              <a:buFontTx/>
              <a:buNone/>
              <a:tabLst/>
              <a:defRPr/>
            </a:pPr>
            <a:endParaRPr kumimoji="0" lang="en-US" sz="900" b="0" i="0" u="none" strike="noStrike" kern="0" cap="none" spc="0" normalizeH="0" baseline="0" noProof="0">
              <a:ln>
                <a:noFill/>
              </a:ln>
              <a:solidFill>
                <a:srgbClr val="646464"/>
              </a:solidFill>
              <a:effectLst/>
              <a:uLnTx/>
              <a:uFillTx/>
            </a:endParaRPr>
          </a:p>
        </p:txBody>
      </p:sp>
      <p:sp>
        <p:nvSpPr>
          <p:cNvPr id="62" name="Ellipse 22">
            <a:extLst>
              <a:ext uri="{FF2B5EF4-FFF2-40B4-BE49-F238E27FC236}">
                <a16:creationId xmlns:a16="http://schemas.microsoft.com/office/drawing/2014/main" id="{7E775686-4544-491B-B81A-43B4AE8B5DFE}"/>
              </a:ext>
            </a:extLst>
          </p:cNvPr>
          <p:cNvSpPr/>
          <p:nvPr/>
        </p:nvSpPr>
        <p:spPr bwMode="gray">
          <a:xfrm>
            <a:off x="7425249" y="1824059"/>
            <a:ext cx="669509" cy="749640"/>
          </a:xfrm>
          <a:prstGeom prst="ellipse">
            <a:avLst/>
          </a:prstGeom>
          <a:solidFill>
            <a:sysClr val="window" lastClr="FFFFFF"/>
          </a:solidFill>
          <a:ln w="15875" cap="flat" cmpd="sng" algn="ctr">
            <a:noFill/>
            <a:prstDash val="solid"/>
            <a:headEnd/>
            <a:tailEnd/>
          </a:ln>
          <a:effectLst/>
        </p:spPr>
        <p:txBody>
          <a:bodyPr wrap="none"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srgbClr val="0067C5"/>
                </a:solidFill>
                <a:effectLst/>
                <a:uLnTx/>
                <a:uFillTx/>
              </a:rPr>
              <a:t>1</a:t>
            </a:r>
          </a:p>
        </p:txBody>
      </p:sp>
      <p:sp>
        <p:nvSpPr>
          <p:cNvPr id="63" name="Rad 23">
            <a:extLst>
              <a:ext uri="{FF2B5EF4-FFF2-40B4-BE49-F238E27FC236}">
                <a16:creationId xmlns:a16="http://schemas.microsoft.com/office/drawing/2014/main" id="{44636D4F-EE1A-4533-A3BA-6952E20E6EA9}"/>
              </a:ext>
            </a:extLst>
          </p:cNvPr>
          <p:cNvSpPr/>
          <p:nvPr/>
        </p:nvSpPr>
        <p:spPr bwMode="gray">
          <a:xfrm rot="16200000">
            <a:off x="7289721" y="1736738"/>
            <a:ext cx="949228" cy="923728"/>
          </a:xfrm>
          <a:prstGeom prst="donut">
            <a:avLst>
              <a:gd name="adj" fmla="val 15297"/>
            </a:avLst>
          </a:prstGeom>
          <a:solidFill>
            <a:srgbClr val="843593"/>
          </a:solidFill>
          <a:ln w="15875" cap="flat" cmpd="sng" algn="ctr">
            <a:noFill/>
            <a:prstDash val="solid"/>
            <a:headEnd/>
            <a:tailEnd/>
          </a:ln>
          <a:effectLst/>
        </p:spPr>
        <p:txBody>
          <a:bodyPr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rgbClr val="000000"/>
              </a:solidFill>
              <a:effectLst/>
              <a:uLnTx/>
              <a:uFillTx/>
            </a:endParaRPr>
          </a:p>
        </p:txBody>
      </p:sp>
      <p:sp>
        <p:nvSpPr>
          <p:cNvPr id="65" name="Abgerundetes Rechteck 48">
            <a:extLst>
              <a:ext uri="{FF2B5EF4-FFF2-40B4-BE49-F238E27FC236}">
                <a16:creationId xmlns:a16="http://schemas.microsoft.com/office/drawing/2014/main" id="{9817C545-731A-4A94-B389-3F4F1ED15DF2}"/>
              </a:ext>
            </a:extLst>
          </p:cNvPr>
          <p:cNvSpPr/>
          <p:nvPr/>
        </p:nvSpPr>
        <p:spPr bwMode="gray">
          <a:xfrm rot="16200000">
            <a:off x="8771030" y="1358653"/>
            <a:ext cx="955189" cy="3843814"/>
          </a:xfrm>
          <a:prstGeom prst="roundRect">
            <a:avLst>
              <a:gd name="adj" fmla="val 50000"/>
            </a:avLst>
          </a:prstGeom>
          <a:solidFill>
            <a:srgbClr val="F0F0F0"/>
          </a:solidFill>
          <a:ln w="15875" cap="flat" cmpd="sng" algn="ctr">
            <a:noFill/>
            <a:prstDash val="solid"/>
            <a:headEnd/>
            <a:tailEnd/>
          </a:ln>
          <a:effectLst/>
        </p:spPr>
        <p:txBody>
          <a:bodyPr wrap="square" lIns="0" tIns="1836000" rIns="0" rtlCol="0" anchor="t" anchorCtr="0"/>
          <a:lstStyle/>
          <a:p>
            <a:pPr marL="0" marR="0" lvl="0" indent="0" defTabSz="915216" eaLnBrk="1" fontAlgn="auto" latinLnBrk="0" hangingPunct="1">
              <a:lnSpc>
                <a:spcPct val="95000"/>
              </a:lnSpc>
              <a:spcBef>
                <a:spcPts val="0"/>
              </a:spcBef>
              <a:spcAft>
                <a:spcPts val="800"/>
              </a:spcAft>
              <a:buClrTx/>
              <a:buSzTx/>
              <a:buFontTx/>
              <a:buNone/>
              <a:tabLst/>
              <a:defRPr/>
            </a:pPr>
            <a:endParaRPr kumimoji="0" lang="en-US" sz="900" b="0" i="0" u="none" strike="noStrike" kern="0" cap="none" spc="0" normalizeH="0" baseline="0" noProof="0">
              <a:ln>
                <a:noFill/>
              </a:ln>
              <a:solidFill>
                <a:srgbClr val="646464"/>
              </a:solidFill>
              <a:effectLst/>
              <a:uLnTx/>
              <a:uFillTx/>
            </a:endParaRPr>
          </a:p>
        </p:txBody>
      </p:sp>
      <p:sp>
        <p:nvSpPr>
          <p:cNvPr id="66" name="Ellipse 22">
            <a:extLst>
              <a:ext uri="{FF2B5EF4-FFF2-40B4-BE49-F238E27FC236}">
                <a16:creationId xmlns:a16="http://schemas.microsoft.com/office/drawing/2014/main" id="{E8E70919-A63C-43F4-8F69-AB17E1CBEB67}"/>
              </a:ext>
            </a:extLst>
          </p:cNvPr>
          <p:cNvSpPr/>
          <p:nvPr/>
        </p:nvSpPr>
        <p:spPr bwMode="gray">
          <a:xfrm>
            <a:off x="7405680" y="2903037"/>
            <a:ext cx="727744" cy="749640"/>
          </a:xfrm>
          <a:prstGeom prst="ellipse">
            <a:avLst/>
          </a:prstGeom>
          <a:solidFill>
            <a:sysClr val="window" lastClr="FFFFFF"/>
          </a:solidFill>
          <a:ln w="15875" cap="flat" cmpd="sng" algn="ctr">
            <a:noFill/>
            <a:prstDash val="solid"/>
            <a:headEnd/>
            <a:tailEnd/>
          </a:ln>
          <a:effectLst/>
        </p:spPr>
        <p:txBody>
          <a:bodyPr wrap="none"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srgbClr val="0067C5"/>
                </a:solidFill>
                <a:effectLst/>
                <a:uLnTx/>
                <a:uFillTx/>
              </a:rPr>
              <a:t>2</a:t>
            </a:r>
          </a:p>
        </p:txBody>
      </p:sp>
      <p:sp>
        <p:nvSpPr>
          <p:cNvPr id="67" name="Rad 23">
            <a:extLst>
              <a:ext uri="{FF2B5EF4-FFF2-40B4-BE49-F238E27FC236}">
                <a16:creationId xmlns:a16="http://schemas.microsoft.com/office/drawing/2014/main" id="{D1948395-48A6-4ABA-8F3E-E64EA18645D6}"/>
              </a:ext>
            </a:extLst>
          </p:cNvPr>
          <p:cNvSpPr/>
          <p:nvPr/>
        </p:nvSpPr>
        <p:spPr bwMode="gray">
          <a:xfrm rot="16200000">
            <a:off x="7301846" y="2803593"/>
            <a:ext cx="949228" cy="947977"/>
          </a:xfrm>
          <a:prstGeom prst="donut">
            <a:avLst>
              <a:gd name="adj" fmla="val 15297"/>
            </a:avLst>
          </a:prstGeom>
          <a:solidFill>
            <a:srgbClr val="C0A0CE"/>
          </a:solidFill>
          <a:ln w="15875" cap="flat" cmpd="sng" algn="ctr">
            <a:noFill/>
            <a:prstDash val="solid"/>
            <a:headEnd/>
            <a:tailEnd/>
          </a:ln>
          <a:effectLst/>
        </p:spPr>
        <p:txBody>
          <a:bodyPr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rgbClr val="000000"/>
              </a:solidFill>
              <a:effectLst/>
              <a:uLnTx/>
              <a:uFillTx/>
            </a:endParaRPr>
          </a:p>
        </p:txBody>
      </p:sp>
      <p:sp>
        <p:nvSpPr>
          <p:cNvPr id="69" name="Abgerundetes Rechteck 48">
            <a:extLst>
              <a:ext uri="{FF2B5EF4-FFF2-40B4-BE49-F238E27FC236}">
                <a16:creationId xmlns:a16="http://schemas.microsoft.com/office/drawing/2014/main" id="{D5E3FE00-4D6A-4BBF-839B-60D0D090CB2A}"/>
              </a:ext>
            </a:extLst>
          </p:cNvPr>
          <p:cNvSpPr/>
          <p:nvPr/>
        </p:nvSpPr>
        <p:spPr bwMode="gray">
          <a:xfrm rot="16200000">
            <a:off x="8771031" y="2443050"/>
            <a:ext cx="955189" cy="3843812"/>
          </a:xfrm>
          <a:prstGeom prst="roundRect">
            <a:avLst>
              <a:gd name="adj" fmla="val 50000"/>
            </a:avLst>
          </a:prstGeom>
          <a:solidFill>
            <a:srgbClr val="F0F0F0"/>
          </a:solidFill>
          <a:ln w="15875" cap="flat" cmpd="sng" algn="ctr">
            <a:noFill/>
            <a:prstDash val="solid"/>
            <a:headEnd/>
            <a:tailEnd/>
          </a:ln>
          <a:effectLst/>
        </p:spPr>
        <p:txBody>
          <a:bodyPr wrap="square" lIns="0" tIns="1836000" rIns="0" rtlCol="0" anchor="t" anchorCtr="0"/>
          <a:lstStyle/>
          <a:p>
            <a:pPr marL="0" marR="0" lvl="0" indent="0" defTabSz="915216" eaLnBrk="1" fontAlgn="auto" latinLnBrk="0" hangingPunct="1">
              <a:lnSpc>
                <a:spcPct val="95000"/>
              </a:lnSpc>
              <a:spcBef>
                <a:spcPts val="0"/>
              </a:spcBef>
              <a:spcAft>
                <a:spcPts val="800"/>
              </a:spcAft>
              <a:buClrTx/>
              <a:buSzTx/>
              <a:buFontTx/>
              <a:buNone/>
              <a:tabLst/>
              <a:defRPr/>
            </a:pPr>
            <a:endParaRPr kumimoji="0" lang="en-US" sz="900" b="0" i="0" u="none" strike="noStrike" kern="0" cap="none" spc="0" normalizeH="0" baseline="0" noProof="0">
              <a:ln>
                <a:noFill/>
              </a:ln>
              <a:solidFill>
                <a:srgbClr val="646464"/>
              </a:solidFill>
              <a:effectLst/>
              <a:uLnTx/>
              <a:uFillTx/>
            </a:endParaRPr>
          </a:p>
        </p:txBody>
      </p:sp>
      <p:sp>
        <p:nvSpPr>
          <p:cNvPr id="70" name="Ellipse 22">
            <a:extLst>
              <a:ext uri="{FF2B5EF4-FFF2-40B4-BE49-F238E27FC236}">
                <a16:creationId xmlns:a16="http://schemas.microsoft.com/office/drawing/2014/main" id="{03213296-F7E7-4B13-B828-C6488346C50D}"/>
              </a:ext>
            </a:extLst>
          </p:cNvPr>
          <p:cNvSpPr/>
          <p:nvPr/>
        </p:nvSpPr>
        <p:spPr bwMode="gray">
          <a:xfrm>
            <a:off x="7405681" y="3987433"/>
            <a:ext cx="727745" cy="749640"/>
          </a:xfrm>
          <a:prstGeom prst="ellipse">
            <a:avLst/>
          </a:prstGeom>
          <a:solidFill>
            <a:sysClr val="window" lastClr="FFFFFF"/>
          </a:solidFill>
          <a:ln w="15875" cap="flat" cmpd="sng" algn="ctr">
            <a:noFill/>
            <a:prstDash val="solid"/>
            <a:headEnd/>
            <a:tailEnd/>
          </a:ln>
          <a:effectLst/>
        </p:spPr>
        <p:txBody>
          <a:bodyPr wrap="none"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srgbClr val="0067C5"/>
                </a:solidFill>
                <a:effectLst/>
                <a:uLnTx/>
                <a:uFillTx/>
              </a:rPr>
              <a:t>3</a:t>
            </a:r>
          </a:p>
        </p:txBody>
      </p:sp>
      <p:sp>
        <p:nvSpPr>
          <p:cNvPr id="71" name="Rad 23">
            <a:extLst>
              <a:ext uri="{FF2B5EF4-FFF2-40B4-BE49-F238E27FC236}">
                <a16:creationId xmlns:a16="http://schemas.microsoft.com/office/drawing/2014/main" id="{BB592D09-59CE-4E93-8A17-B9C86DBCB237}"/>
              </a:ext>
            </a:extLst>
          </p:cNvPr>
          <p:cNvSpPr/>
          <p:nvPr/>
        </p:nvSpPr>
        <p:spPr bwMode="gray">
          <a:xfrm rot="16200000">
            <a:off x="7301846" y="3887989"/>
            <a:ext cx="949228" cy="947977"/>
          </a:xfrm>
          <a:prstGeom prst="donut">
            <a:avLst>
              <a:gd name="adj" fmla="val 15297"/>
            </a:avLst>
          </a:prstGeom>
          <a:solidFill>
            <a:sysClr val="window" lastClr="FFFFFF">
              <a:lumMod val="65000"/>
            </a:sysClr>
          </a:solidFill>
          <a:ln w="15875" cap="flat" cmpd="sng" algn="ctr">
            <a:noFill/>
            <a:prstDash val="solid"/>
            <a:headEnd/>
            <a:tailEnd/>
          </a:ln>
          <a:effectLst/>
        </p:spPr>
        <p:txBody>
          <a:bodyPr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rgbClr val="000000"/>
              </a:solidFill>
              <a:effectLst/>
              <a:uLnTx/>
              <a:uFillTx/>
            </a:endParaRPr>
          </a:p>
        </p:txBody>
      </p:sp>
      <p:sp>
        <p:nvSpPr>
          <p:cNvPr id="73" name="Abgerundetes Rechteck 48">
            <a:extLst>
              <a:ext uri="{FF2B5EF4-FFF2-40B4-BE49-F238E27FC236}">
                <a16:creationId xmlns:a16="http://schemas.microsoft.com/office/drawing/2014/main" id="{7C626901-2A74-41EC-AC6A-263B5988B3C7}"/>
              </a:ext>
            </a:extLst>
          </p:cNvPr>
          <p:cNvSpPr/>
          <p:nvPr/>
        </p:nvSpPr>
        <p:spPr bwMode="gray">
          <a:xfrm rot="16200000">
            <a:off x="8772821" y="3523280"/>
            <a:ext cx="955189" cy="3840229"/>
          </a:xfrm>
          <a:prstGeom prst="roundRect">
            <a:avLst>
              <a:gd name="adj" fmla="val 50000"/>
            </a:avLst>
          </a:prstGeom>
          <a:solidFill>
            <a:srgbClr val="F0F0F0"/>
          </a:solidFill>
          <a:ln w="15875" cap="flat" cmpd="sng" algn="ctr">
            <a:noFill/>
            <a:prstDash val="solid"/>
            <a:headEnd/>
            <a:tailEnd/>
          </a:ln>
          <a:effectLst/>
        </p:spPr>
        <p:txBody>
          <a:bodyPr wrap="square" lIns="0" tIns="1836000" rIns="0" rtlCol="0" anchor="t" anchorCtr="0"/>
          <a:lstStyle/>
          <a:p>
            <a:pPr marL="0" marR="0" lvl="0" indent="0" defTabSz="915216" eaLnBrk="1" fontAlgn="auto" latinLnBrk="0" hangingPunct="1">
              <a:lnSpc>
                <a:spcPct val="95000"/>
              </a:lnSpc>
              <a:spcBef>
                <a:spcPts val="0"/>
              </a:spcBef>
              <a:spcAft>
                <a:spcPts val="800"/>
              </a:spcAft>
              <a:buClrTx/>
              <a:buSzTx/>
              <a:buFontTx/>
              <a:buNone/>
              <a:tabLst/>
              <a:defRPr/>
            </a:pPr>
            <a:endParaRPr kumimoji="0" lang="en-US" sz="900" b="0" i="0" u="none" strike="noStrike" kern="0" cap="none" spc="0" normalizeH="0" baseline="0" noProof="0">
              <a:ln>
                <a:noFill/>
              </a:ln>
              <a:solidFill>
                <a:srgbClr val="646464"/>
              </a:solidFill>
              <a:effectLst/>
              <a:uLnTx/>
              <a:uFillTx/>
            </a:endParaRPr>
          </a:p>
        </p:txBody>
      </p:sp>
      <p:sp>
        <p:nvSpPr>
          <p:cNvPr id="74" name="Ellipse 22">
            <a:extLst>
              <a:ext uri="{FF2B5EF4-FFF2-40B4-BE49-F238E27FC236}">
                <a16:creationId xmlns:a16="http://schemas.microsoft.com/office/drawing/2014/main" id="{37ED9471-D3AD-452F-9E00-6751ABE2D29C}"/>
              </a:ext>
            </a:extLst>
          </p:cNvPr>
          <p:cNvSpPr/>
          <p:nvPr/>
        </p:nvSpPr>
        <p:spPr bwMode="gray">
          <a:xfrm>
            <a:off x="7404567" y="5071828"/>
            <a:ext cx="684488" cy="749640"/>
          </a:xfrm>
          <a:prstGeom prst="ellipse">
            <a:avLst/>
          </a:prstGeom>
          <a:solidFill>
            <a:sysClr val="window" lastClr="FFFFFF"/>
          </a:solidFill>
          <a:ln w="15875" cap="flat" cmpd="sng" algn="ctr">
            <a:noFill/>
            <a:prstDash val="solid"/>
            <a:headEnd/>
            <a:tailEnd/>
          </a:ln>
          <a:effectLst/>
        </p:spPr>
        <p:txBody>
          <a:bodyPr wrap="none"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srgbClr val="0067C5"/>
                </a:solidFill>
                <a:effectLst/>
                <a:uLnTx/>
                <a:uFillTx/>
              </a:rPr>
              <a:t>4</a:t>
            </a:r>
          </a:p>
        </p:txBody>
      </p:sp>
      <p:sp>
        <p:nvSpPr>
          <p:cNvPr id="75" name="Rad 23">
            <a:extLst>
              <a:ext uri="{FF2B5EF4-FFF2-40B4-BE49-F238E27FC236}">
                <a16:creationId xmlns:a16="http://schemas.microsoft.com/office/drawing/2014/main" id="{F067D7BA-BCA4-4B59-B7DF-D4BB29790E2C}"/>
              </a:ext>
            </a:extLst>
          </p:cNvPr>
          <p:cNvSpPr/>
          <p:nvPr/>
        </p:nvSpPr>
        <p:spPr bwMode="gray">
          <a:xfrm rot="16200000">
            <a:off x="7273672" y="5000558"/>
            <a:ext cx="949228" cy="891629"/>
          </a:xfrm>
          <a:prstGeom prst="donut">
            <a:avLst>
              <a:gd name="adj" fmla="val 15297"/>
            </a:avLst>
          </a:prstGeom>
          <a:solidFill>
            <a:sysClr val="window" lastClr="FFFFFF">
              <a:lumMod val="75000"/>
            </a:sysClr>
          </a:solidFill>
          <a:ln w="15875" cap="flat" cmpd="sng" algn="ctr">
            <a:noFill/>
            <a:prstDash val="solid"/>
            <a:headEnd/>
            <a:tailEnd/>
          </a:ln>
          <a:effectLst/>
        </p:spPr>
        <p:txBody>
          <a:bodyPr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rgbClr val="000000"/>
              </a:solidFill>
              <a:effectLst/>
              <a:uLnTx/>
              <a:uFillTx/>
            </a:endParaRPr>
          </a:p>
        </p:txBody>
      </p:sp>
      <p:sp>
        <p:nvSpPr>
          <p:cNvPr id="76" name="Rectangle 75">
            <a:extLst>
              <a:ext uri="{FF2B5EF4-FFF2-40B4-BE49-F238E27FC236}">
                <a16:creationId xmlns:a16="http://schemas.microsoft.com/office/drawing/2014/main" id="{588E127C-12E0-46AE-9B0B-AA5ECF17F319}"/>
              </a:ext>
            </a:extLst>
          </p:cNvPr>
          <p:cNvSpPr/>
          <p:nvPr/>
        </p:nvSpPr>
        <p:spPr>
          <a:xfrm>
            <a:off x="8227718" y="2856705"/>
            <a:ext cx="3085574" cy="1015663"/>
          </a:xfrm>
          <a:prstGeom prst="rect">
            <a:avLst/>
          </a:prstGeom>
        </p:spPr>
        <p:txBody>
          <a:bodyPr wrap="square">
            <a:spAutoFit/>
          </a:bodyPr>
          <a:lstStyle/>
          <a:p>
            <a:pPr marL="0" marR="0" lvl="0" indent="0" defTabSz="915216"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ea typeface="Times New Roman" panose="02020603050405020304" pitchFamily="18" charset="0"/>
              </a:rPr>
              <a:t>Emphasising sustained, visible sponsorship </a:t>
            </a:r>
          </a:p>
          <a:p>
            <a:pPr marL="171450" marR="0" lvl="0" indent="-171450" defTabSz="915216" eaLnBrk="1" fontAlgn="auto" latinLnBrk="0" hangingPunct="1">
              <a:lnSpc>
                <a:spcPct val="100000"/>
              </a:lnSpc>
              <a:spcBef>
                <a:spcPts val="0"/>
              </a:spcBef>
              <a:spcAft>
                <a:spcPts val="0"/>
              </a:spcAft>
              <a:buClr>
                <a:srgbClr val="843593"/>
              </a:buClr>
              <a:buSzTx/>
              <a:buFont typeface="Wingdings" panose="05000000000000000000" pitchFamily="2" charset="2"/>
              <a:buChar char="§"/>
              <a:tabLst/>
              <a:defRPr/>
            </a:pPr>
            <a:r>
              <a:rPr kumimoji="0" lang="en-GB" sz="1200" b="0" i="0" u="none" strike="noStrike" kern="0" cap="none" spc="0" normalizeH="0" baseline="0" noProof="0" dirty="0">
                <a:ln>
                  <a:noFill/>
                </a:ln>
                <a:solidFill>
                  <a:prstClr val="black"/>
                </a:solidFill>
                <a:effectLst/>
                <a:uLnTx/>
                <a:uFillTx/>
              </a:rPr>
              <a:t>Setting and communicating direction</a:t>
            </a:r>
            <a:endParaRPr kumimoji="0" lang="en-US" sz="1200" b="0" i="0" u="none" strike="noStrike" kern="0" cap="none" spc="0" normalizeH="0" baseline="0" noProof="0" dirty="0">
              <a:ln>
                <a:noFill/>
              </a:ln>
              <a:solidFill>
                <a:prstClr val="black"/>
              </a:solidFill>
              <a:effectLst/>
              <a:uLnTx/>
              <a:uFillTx/>
            </a:endParaRPr>
          </a:p>
          <a:p>
            <a:pPr marL="171450" marR="0" lvl="0" indent="-171450" defTabSz="915216" eaLnBrk="1" fontAlgn="auto" latinLnBrk="0" hangingPunct="1">
              <a:lnSpc>
                <a:spcPct val="100000"/>
              </a:lnSpc>
              <a:spcBef>
                <a:spcPts val="0"/>
              </a:spcBef>
              <a:spcAft>
                <a:spcPts val="0"/>
              </a:spcAft>
              <a:buClr>
                <a:srgbClr val="843593"/>
              </a:buClr>
              <a:buSzTx/>
              <a:buFont typeface="Wingdings" panose="05000000000000000000" pitchFamily="2" charset="2"/>
              <a:buChar char="§"/>
              <a:tabLst/>
              <a:defRPr/>
            </a:pPr>
            <a:r>
              <a:rPr kumimoji="0" lang="en-GB" sz="1200" b="0" i="0" u="none" strike="noStrike" kern="0" cap="none" spc="0" normalizeH="0" baseline="0" noProof="0" dirty="0">
                <a:ln>
                  <a:noFill/>
                </a:ln>
                <a:solidFill>
                  <a:prstClr val="black"/>
                </a:solidFill>
                <a:effectLst/>
                <a:uLnTx/>
                <a:uFillTx/>
              </a:rPr>
              <a:t>Leading/</a:t>
            </a:r>
            <a:r>
              <a:rPr kumimoji="0" lang="en-GB" sz="1200" b="0" i="0" u="none" strike="noStrike" kern="0" cap="none" spc="0" normalizeH="0" baseline="0" noProof="0">
                <a:ln>
                  <a:noFill/>
                </a:ln>
                <a:solidFill>
                  <a:prstClr val="black"/>
                </a:solidFill>
                <a:effectLst/>
                <a:uLnTx/>
                <a:uFillTx/>
              </a:rPr>
              <a:t>supporting</a:t>
            </a:r>
            <a:r>
              <a:rPr kumimoji="0" lang="en-GB" sz="1200" b="0" i="0" u="none" strike="noStrike" kern="0" cap="none" spc="0" normalizeH="0" baseline="0" noProof="0" dirty="0">
                <a:ln>
                  <a:noFill/>
                </a:ln>
                <a:solidFill>
                  <a:prstClr val="black"/>
                </a:solidFill>
                <a:effectLst/>
                <a:uLnTx/>
                <a:uFillTx/>
              </a:rPr>
              <a:t> the change</a:t>
            </a:r>
            <a:endParaRPr kumimoji="0" lang="en-US" sz="1200" b="0" i="0" u="none" strike="noStrike" kern="0" cap="none" spc="0" normalizeH="0" baseline="0" noProof="0" dirty="0">
              <a:ln>
                <a:noFill/>
              </a:ln>
              <a:solidFill>
                <a:prstClr val="black"/>
              </a:solidFill>
              <a:effectLst/>
              <a:uLnTx/>
              <a:uFillTx/>
            </a:endParaRPr>
          </a:p>
          <a:p>
            <a:pPr marL="171450" marR="0" lvl="0" indent="-171450" defTabSz="915216" eaLnBrk="1" fontAlgn="auto" latinLnBrk="0" hangingPunct="1">
              <a:lnSpc>
                <a:spcPct val="100000"/>
              </a:lnSpc>
              <a:spcBef>
                <a:spcPts val="0"/>
              </a:spcBef>
              <a:spcAft>
                <a:spcPts val="0"/>
              </a:spcAft>
              <a:buClr>
                <a:srgbClr val="843593"/>
              </a:buClr>
              <a:buSzTx/>
              <a:buFont typeface="Wingdings" panose="05000000000000000000" pitchFamily="2" charset="2"/>
              <a:buChar char="§"/>
              <a:tabLst/>
              <a:defRPr/>
            </a:pPr>
            <a:r>
              <a:rPr kumimoji="0" lang="en-GB" sz="1200" b="0" i="0" u="none" strike="noStrike" kern="0" cap="none" spc="0" normalizeH="0" baseline="0" noProof="0" dirty="0">
                <a:ln>
                  <a:noFill/>
                </a:ln>
                <a:solidFill>
                  <a:prstClr val="black"/>
                </a:solidFill>
                <a:effectLst/>
                <a:uLnTx/>
                <a:uFillTx/>
              </a:rPr>
              <a:t>Mitigating issues and barriers.</a:t>
            </a:r>
            <a:endParaRPr kumimoji="0" lang="en-US" sz="1200" b="0" i="0" u="none" strike="noStrike" kern="0" cap="none" spc="0" normalizeH="0" baseline="0" noProof="0" dirty="0">
              <a:ln>
                <a:noFill/>
              </a:ln>
              <a:solidFill>
                <a:prstClr val="black"/>
              </a:solidFill>
              <a:effectLst/>
              <a:uLnTx/>
              <a:uFillTx/>
            </a:endParaRPr>
          </a:p>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endParaRPr>
          </a:p>
        </p:txBody>
      </p:sp>
      <p:sp>
        <p:nvSpPr>
          <p:cNvPr id="77" name="Rectangle 76">
            <a:extLst>
              <a:ext uri="{FF2B5EF4-FFF2-40B4-BE49-F238E27FC236}">
                <a16:creationId xmlns:a16="http://schemas.microsoft.com/office/drawing/2014/main" id="{2513FB5B-886D-475C-A834-0982354B0EB9}"/>
              </a:ext>
            </a:extLst>
          </p:cNvPr>
          <p:cNvSpPr/>
          <p:nvPr/>
        </p:nvSpPr>
        <p:spPr>
          <a:xfrm>
            <a:off x="8215934" y="5021475"/>
            <a:ext cx="2937379" cy="1015663"/>
          </a:xfrm>
          <a:prstGeom prst="rect">
            <a:avLst/>
          </a:prstGeom>
        </p:spPr>
        <p:txBody>
          <a:bodyPr wrap="square">
            <a:spAutoFit/>
          </a:bodyPr>
          <a:lstStyle/>
          <a:p>
            <a:pPr marL="171450" marR="0" lvl="0" indent="-171450" defTabSz="915216" eaLnBrk="1" fontAlgn="auto" latinLnBrk="0" hangingPunct="1">
              <a:lnSpc>
                <a:spcPct val="100000"/>
              </a:lnSpc>
              <a:spcBef>
                <a:spcPts val="0"/>
              </a:spcBef>
              <a:spcAft>
                <a:spcPts val="0"/>
              </a:spcAft>
              <a:buClr>
                <a:srgbClr val="843593"/>
              </a:buClr>
              <a:buSzTx/>
              <a:buFont typeface="Wingdings" panose="05000000000000000000" pitchFamily="2" charset="2"/>
              <a:buChar char="§"/>
              <a:tabLst/>
              <a:defRPr/>
            </a:pPr>
            <a:r>
              <a:rPr kumimoji="0" lang="en-GB" sz="1200" b="0" i="0" u="none" strike="noStrike" kern="0" cap="none" spc="0" normalizeH="0" baseline="0" noProof="0" dirty="0">
                <a:ln>
                  <a:noFill/>
                </a:ln>
                <a:solidFill>
                  <a:prstClr val="black"/>
                </a:solidFill>
                <a:effectLst/>
                <a:uLnTx/>
                <a:uFillTx/>
              </a:rPr>
              <a:t>Building acceptance and personal responsibility </a:t>
            </a:r>
          </a:p>
          <a:p>
            <a:pPr marL="171450" marR="0" lvl="0" indent="-171450" defTabSz="915216" eaLnBrk="1" fontAlgn="auto" latinLnBrk="0" hangingPunct="1">
              <a:lnSpc>
                <a:spcPct val="100000"/>
              </a:lnSpc>
              <a:spcBef>
                <a:spcPts val="0"/>
              </a:spcBef>
              <a:spcAft>
                <a:spcPts val="0"/>
              </a:spcAft>
              <a:buClr>
                <a:srgbClr val="843593"/>
              </a:buClr>
              <a:buSzTx/>
              <a:buFont typeface="Wingdings" panose="05000000000000000000" pitchFamily="2" charset="2"/>
              <a:buChar char="§"/>
              <a:tabLst/>
              <a:defRPr/>
            </a:pPr>
            <a:r>
              <a:rPr kumimoji="0" lang="en-GB" sz="1200" b="0" i="0" u="none" strike="noStrike" kern="0" cap="none" spc="0" normalizeH="0" baseline="0" noProof="0" dirty="0">
                <a:ln>
                  <a:noFill/>
                </a:ln>
                <a:solidFill>
                  <a:prstClr val="black"/>
                </a:solidFill>
                <a:effectLst/>
                <a:uLnTx/>
                <a:uFillTx/>
              </a:rPr>
              <a:t>Specifying what needs to be delivered</a:t>
            </a:r>
            <a:endParaRPr kumimoji="0" lang="en-US" sz="1200" b="0" i="0" u="none" strike="noStrike" kern="0" cap="none" spc="0" normalizeH="0" baseline="0" noProof="0" dirty="0">
              <a:ln>
                <a:noFill/>
              </a:ln>
              <a:solidFill>
                <a:prstClr val="black"/>
              </a:solidFill>
              <a:effectLst/>
              <a:uLnTx/>
              <a:uFillTx/>
            </a:endParaRPr>
          </a:p>
          <a:p>
            <a:pPr marL="171450" marR="0" lvl="0" indent="-171450" defTabSz="915216" eaLnBrk="1" fontAlgn="auto" latinLnBrk="0" hangingPunct="1">
              <a:lnSpc>
                <a:spcPct val="100000"/>
              </a:lnSpc>
              <a:spcBef>
                <a:spcPts val="0"/>
              </a:spcBef>
              <a:spcAft>
                <a:spcPts val="0"/>
              </a:spcAft>
              <a:buClr>
                <a:srgbClr val="843593"/>
              </a:buClr>
              <a:buSzTx/>
              <a:buFont typeface="Wingdings" panose="05000000000000000000" pitchFamily="2" charset="2"/>
              <a:buChar char="§"/>
              <a:tabLst/>
              <a:defRPr/>
            </a:pPr>
            <a:r>
              <a:rPr kumimoji="0" lang="en-GB" sz="1200" b="0" i="0" u="none" strike="noStrike" kern="0" cap="none" spc="0" normalizeH="0" baseline="0" noProof="0" dirty="0">
                <a:ln>
                  <a:noFill/>
                </a:ln>
                <a:solidFill>
                  <a:prstClr val="black"/>
                </a:solidFill>
                <a:effectLst/>
                <a:uLnTx/>
                <a:uFillTx/>
              </a:rPr>
              <a:t>Driving benefits of change.</a:t>
            </a:r>
            <a:endParaRPr kumimoji="0" lang="en-US" sz="1200" b="0" i="0" u="none" strike="noStrike" kern="0" cap="none" spc="0" normalizeH="0" baseline="0" noProof="0" dirty="0">
              <a:ln>
                <a:noFill/>
              </a:ln>
              <a:solidFill>
                <a:prstClr val="black"/>
              </a:solidFill>
              <a:effectLst/>
              <a:uLnTx/>
              <a:uFillTx/>
            </a:endParaRPr>
          </a:p>
          <a:p>
            <a:pPr marL="171450" marR="0" lvl="0" indent="-171450" defTabSz="915216" eaLnBrk="1" fontAlgn="auto" latinLnBrk="0" hangingPunct="1">
              <a:lnSpc>
                <a:spcPct val="100000"/>
              </a:lnSpc>
              <a:spcBef>
                <a:spcPts val="0"/>
              </a:spcBef>
              <a:spcAft>
                <a:spcPts val="0"/>
              </a:spcAft>
              <a:buClr>
                <a:srgbClr val="843593"/>
              </a:buClr>
              <a:buSzTx/>
              <a:buFont typeface="Wingdings" panose="05000000000000000000" pitchFamily="2" charset="2"/>
              <a:buChar char="v"/>
              <a:tabLst/>
              <a:defRPr/>
            </a:pPr>
            <a:endParaRPr kumimoji="0" lang="en-US" sz="1200" b="0" i="0" u="none" strike="noStrike" kern="0" cap="none" spc="0" normalizeH="0" baseline="0" noProof="0" dirty="0">
              <a:ln>
                <a:noFill/>
              </a:ln>
              <a:solidFill>
                <a:prstClr val="black"/>
              </a:solidFill>
              <a:effectLst/>
              <a:uLnTx/>
              <a:uFillTx/>
            </a:endParaRPr>
          </a:p>
        </p:txBody>
      </p:sp>
      <p:sp>
        <p:nvSpPr>
          <p:cNvPr id="78" name="Rectangle 77">
            <a:extLst>
              <a:ext uri="{FF2B5EF4-FFF2-40B4-BE49-F238E27FC236}">
                <a16:creationId xmlns:a16="http://schemas.microsoft.com/office/drawing/2014/main" id="{A07BC412-82DE-4C6D-BDA9-E6B5527757A7}"/>
              </a:ext>
            </a:extLst>
          </p:cNvPr>
          <p:cNvSpPr/>
          <p:nvPr/>
        </p:nvSpPr>
        <p:spPr>
          <a:xfrm>
            <a:off x="8230532" y="1693836"/>
            <a:ext cx="3085574" cy="1138773"/>
          </a:xfrm>
          <a:prstGeom prst="rect">
            <a:avLst/>
          </a:prstGeom>
        </p:spPr>
        <p:txBody>
          <a:bodyPr wrap="square">
            <a:spAutoFit/>
          </a:bodyPr>
          <a:lstStyle/>
          <a:p>
            <a:pPr marL="0" marR="0" lvl="0" indent="0" defTabSz="915216"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rPr>
              <a:t>Coordination of change to help ensure realisation of the benefits</a:t>
            </a:r>
          </a:p>
          <a:p>
            <a:pPr marL="171450" marR="0" lvl="0" indent="-171450" defTabSz="915216" eaLnBrk="1" fontAlgn="auto" latinLnBrk="0" hangingPunct="1">
              <a:lnSpc>
                <a:spcPct val="100000"/>
              </a:lnSpc>
              <a:spcBef>
                <a:spcPts val="0"/>
              </a:spcBef>
              <a:spcAft>
                <a:spcPts val="0"/>
              </a:spcAft>
              <a:buClr>
                <a:srgbClr val="843593"/>
              </a:buClr>
              <a:buSzTx/>
              <a:buFont typeface="Wingdings" panose="05000000000000000000" pitchFamily="2" charset="2"/>
              <a:buChar char="§"/>
              <a:tabLst/>
              <a:defRPr/>
            </a:pPr>
            <a:r>
              <a:rPr kumimoji="0" lang="en-US" sz="1200" b="0" i="0" u="none" strike="noStrike" kern="0" cap="none" spc="0" normalizeH="0" baseline="0" noProof="0" dirty="0">
                <a:ln>
                  <a:noFill/>
                </a:ln>
                <a:solidFill>
                  <a:prstClr val="black"/>
                </a:solidFill>
                <a:effectLst/>
                <a:uLnTx/>
                <a:uFillTx/>
              </a:rPr>
              <a:t>Depth of Impact knowledge</a:t>
            </a:r>
          </a:p>
          <a:p>
            <a:pPr marL="171450" marR="0" lvl="0" indent="-171450" defTabSz="915216" eaLnBrk="1" fontAlgn="auto" latinLnBrk="0" hangingPunct="1">
              <a:lnSpc>
                <a:spcPct val="100000"/>
              </a:lnSpc>
              <a:spcBef>
                <a:spcPts val="0"/>
              </a:spcBef>
              <a:spcAft>
                <a:spcPts val="0"/>
              </a:spcAft>
              <a:buClr>
                <a:srgbClr val="843593"/>
              </a:buClr>
              <a:buSzTx/>
              <a:buFont typeface="Wingdings" panose="05000000000000000000" pitchFamily="2" charset="2"/>
              <a:buChar char="§"/>
              <a:tabLst/>
              <a:defRPr/>
            </a:pPr>
            <a:r>
              <a:rPr kumimoji="0" lang="en-US" sz="1200" b="0" i="0" u="none" strike="noStrike" kern="0" cap="none" spc="0" normalizeH="0" baseline="0" noProof="0" dirty="0">
                <a:ln>
                  <a:noFill/>
                </a:ln>
                <a:solidFill>
                  <a:prstClr val="black"/>
                </a:solidFill>
                <a:effectLst/>
                <a:uLnTx/>
                <a:uFillTx/>
              </a:rPr>
              <a:t>Project benefits and KPI measurements</a:t>
            </a:r>
          </a:p>
          <a:p>
            <a:pPr marL="171450" marR="0" lvl="0" indent="-171450" defTabSz="915216" eaLnBrk="1" fontAlgn="auto" latinLnBrk="0" hangingPunct="1">
              <a:lnSpc>
                <a:spcPct val="100000"/>
              </a:lnSpc>
              <a:spcBef>
                <a:spcPts val="0"/>
              </a:spcBef>
              <a:spcAft>
                <a:spcPts val="0"/>
              </a:spcAft>
              <a:buClr>
                <a:srgbClr val="843593"/>
              </a:buClr>
              <a:buSzTx/>
              <a:buFont typeface="Wingdings" panose="05000000000000000000" pitchFamily="2" charset="2"/>
              <a:buChar char="§"/>
              <a:tabLst/>
              <a:defRPr/>
            </a:pPr>
            <a:r>
              <a:rPr kumimoji="0" lang="en-US" sz="1200" b="0" i="0" u="none" strike="noStrike" kern="0" cap="none" spc="0" normalizeH="0" baseline="0" noProof="0" dirty="0">
                <a:ln>
                  <a:noFill/>
                </a:ln>
                <a:solidFill>
                  <a:prstClr val="black"/>
                </a:solidFill>
                <a:effectLst/>
                <a:uLnTx/>
                <a:uFillTx/>
              </a:rPr>
              <a:t>Necessities for </a:t>
            </a:r>
            <a:r>
              <a:rPr kumimoji="0" lang="en-US" sz="1200" b="0" i="0" u="none" strike="noStrike" kern="0" cap="none" spc="0" normalizeH="0" baseline="0" noProof="0">
                <a:ln>
                  <a:noFill/>
                </a:ln>
                <a:solidFill>
                  <a:prstClr val="black"/>
                </a:solidFill>
                <a:effectLst/>
                <a:uLnTx/>
                <a:uFillTx/>
              </a:rPr>
              <a:t>change</a:t>
            </a:r>
            <a:r>
              <a:rPr kumimoji="0" lang="en-US" sz="1200" b="0" i="0" u="none" strike="noStrike" kern="0" cap="none" spc="0" normalizeH="0" baseline="0" noProof="0" dirty="0">
                <a:ln>
                  <a:noFill/>
                </a:ln>
                <a:solidFill>
                  <a:prstClr val="black"/>
                </a:solidFill>
                <a:effectLst/>
                <a:uLnTx/>
                <a:uFillTx/>
              </a:rPr>
              <a:t>.</a:t>
            </a:r>
          </a:p>
          <a:p>
            <a:pPr marL="0" marR="0" lvl="0" indent="0" defTabSz="915216"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79" name="Rectangle 78">
            <a:extLst>
              <a:ext uri="{FF2B5EF4-FFF2-40B4-BE49-F238E27FC236}">
                <a16:creationId xmlns:a16="http://schemas.microsoft.com/office/drawing/2014/main" id="{F595BDD1-BC52-4334-83A4-E6124B3B7850}"/>
              </a:ext>
            </a:extLst>
          </p:cNvPr>
          <p:cNvSpPr/>
          <p:nvPr/>
        </p:nvSpPr>
        <p:spPr>
          <a:xfrm>
            <a:off x="8216295" y="3856205"/>
            <a:ext cx="3254487" cy="1200329"/>
          </a:xfrm>
          <a:prstGeom prst="rect">
            <a:avLst/>
          </a:prstGeom>
        </p:spPr>
        <p:txBody>
          <a:bodyPr wrap="square">
            <a:spAutoFit/>
          </a:bodyPr>
          <a:lstStyle/>
          <a:p>
            <a:pPr marL="0" marR="0" lvl="0" indent="0" defTabSz="915216"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rPr>
              <a:t>Provide stakeholders with knowledge, </a:t>
            </a:r>
            <a:br>
              <a:rPr kumimoji="0" lang="en-GB" sz="1200" b="0" i="0" u="none" strike="noStrike" kern="0" cap="none" spc="0" normalizeH="0" baseline="0" noProof="0" dirty="0">
                <a:ln>
                  <a:noFill/>
                </a:ln>
                <a:solidFill>
                  <a:prstClr val="black"/>
                </a:solidFill>
                <a:effectLst/>
                <a:uLnTx/>
                <a:uFillTx/>
              </a:rPr>
            </a:br>
            <a:r>
              <a:rPr kumimoji="0" lang="en-GB" sz="1200" b="0" i="0" u="none" strike="noStrike" kern="0" cap="none" spc="0" normalizeH="0" baseline="0" noProof="0" dirty="0">
                <a:ln>
                  <a:noFill/>
                </a:ln>
                <a:solidFill>
                  <a:prstClr val="black"/>
                </a:solidFill>
                <a:effectLst/>
                <a:uLnTx/>
                <a:uFillTx/>
              </a:rPr>
              <a:t>skills, and processes for success </a:t>
            </a:r>
          </a:p>
          <a:p>
            <a:pPr marL="171450" marR="0" lvl="0" indent="-171450" defTabSz="915216" eaLnBrk="1" fontAlgn="auto" latinLnBrk="0" hangingPunct="1">
              <a:lnSpc>
                <a:spcPct val="100000"/>
              </a:lnSpc>
              <a:spcBef>
                <a:spcPts val="0"/>
              </a:spcBef>
              <a:spcAft>
                <a:spcPts val="0"/>
              </a:spcAft>
              <a:buClr>
                <a:srgbClr val="843593"/>
              </a:buClr>
              <a:buSzTx/>
              <a:buFont typeface="Wingdings" panose="05000000000000000000" pitchFamily="2" charset="2"/>
              <a:buChar char="§"/>
              <a:tabLst/>
              <a:defRPr/>
            </a:pPr>
            <a:r>
              <a:rPr kumimoji="0" lang="en-GB" sz="1200" b="0" i="0" u="none" strike="noStrike" kern="0" cap="none" spc="0" normalizeH="0" baseline="0" noProof="0" dirty="0">
                <a:ln>
                  <a:noFill/>
                </a:ln>
                <a:solidFill>
                  <a:prstClr val="black"/>
                </a:solidFill>
                <a:effectLst/>
                <a:uLnTx/>
                <a:uFillTx/>
              </a:rPr>
              <a:t>Process </a:t>
            </a:r>
            <a:r>
              <a:rPr kumimoji="0" lang="en-GB" sz="1200" b="0" i="0" u="none" strike="noStrike" kern="0" cap="none" spc="0" normalizeH="0" baseline="0" noProof="0">
                <a:ln>
                  <a:noFill/>
                </a:ln>
                <a:solidFill>
                  <a:prstClr val="black"/>
                </a:solidFill>
                <a:effectLst/>
                <a:uLnTx/>
                <a:uFillTx/>
              </a:rPr>
              <a:t>training</a:t>
            </a:r>
            <a:endParaRPr kumimoji="0" lang="en-GB" sz="1200" b="0" i="0" u="none" strike="noStrike" kern="0" cap="none" spc="0" normalizeH="0" baseline="0" noProof="0" dirty="0">
              <a:ln>
                <a:noFill/>
              </a:ln>
              <a:solidFill>
                <a:prstClr val="black"/>
              </a:solidFill>
              <a:effectLst/>
              <a:uLnTx/>
              <a:uFillTx/>
            </a:endParaRPr>
          </a:p>
          <a:p>
            <a:pPr marL="171450" marR="0" lvl="0" indent="-171450" defTabSz="915216" eaLnBrk="1" fontAlgn="auto" latinLnBrk="0" hangingPunct="1">
              <a:lnSpc>
                <a:spcPct val="100000"/>
              </a:lnSpc>
              <a:spcBef>
                <a:spcPts val="0"/>
              </a:spcBef>
              <a:spcAft>
                <a:spcPts val="0"/>
              </a:spcAft>
              <a:buClr>
                <a:srgbClr val="843593"/>
              </a:buClr>
              <a:buSzTx/>
              <a:buFont typeface="Wingdings" panose="05000000000000000000" pitchFamily="2" charset="2"/>
              <a:buChar char="§"/>
              <a:tabLst/>
              <a:defRPr/>
            </a:pPr>
            <a:r>
              <a:rPr kumimoji="0" lang="en-GB" sz="1200" b="0" i="0" u="none" strike="noStrike" kern="0" cap="none" spc="0" normalizeH="0" baseline="0" noProof="0" dirty="0">
                <a:ln>
                  <a:noFill/>
                </a:ln>
                <a:solidFill>
                  <a:prstClr val="black"/>
                </a:solidFill>
                <a:effectLst/>
                <a:uLnTx/>
                <a:uFillTx/>
              </a:rPr>
              <a:t>Support of </a:t>
            </a:r>
            <a:r>
              <a:rPr kumimoji="0" lang="en-GB" sz="1200" b="0" i="0" u="none" strike="noStrike" kern="0" cap="none" spc="0" normalizeH="0" baseline="0" noProof="0">
                <a:ln>
                  <a:noFill/>
                </a:ln>
                <a:solidFill>
                  <a:prstClr val="black"/>
                </a:solidFill>
                <a:effectLst/>
                <a:uLnTx/>
                <a:uFillTx/>
              </a:rPr>
              <a:t>training </a:t>
            </a:r>
            <a:r>
              <a:rPr lang="en-GB" sz="1200" kern="0">
                <a:solidFill>
                  <a:prstClr val="black"/>
                </a:solidFill>
              </a:rPr>
              <a:t>m</a:t>
            </a:r>
            <a:r>
              <a:rPr kumimoji="0" lang="en-GB" sz="1200" b="0" i="0" u="none" strike="noStrike" kern="0" cap="none" spc="0" normalizeH="0" baseline="0" noProof="0">
                <a:ln>
                  <a:noFill/>
                </a:ln>
                <a:solidFill>
                  <a:prstClr val="black"/>
                </a:solidFill>
                <a:effectLst/>
                <a:uLnTx/>
                <a:uFillTx/>
              </a:rPr>
              <a:t>etrics</a:t>
            </a:r>
            <a:endParaRPr kumimoji="0" lang="en-GB" sz="1200" b="0" i="0" u="none" strike="noStrike" kern="0" cap="none" spc="0" normalizeH="0" baseline="0" noProof="0" dirty="0">
              <a:ln>
                <a:noFill/>
              </a:ln>
              <a:solidFill>
                <a:prstClr val="black"/>
              </a:solidFill>
              <a:effectLst/>
              <a:uLnTx/>
              <a:uFillTx/>
            </a:endParaRPr>
          </a:p>
          <a:p>
            <a:pPr marL="171450" marR="0" lvl="0" indent="-171450" defTabSz="915216" eaLnBrk="1" fontAlgn="auto" latinLnBrk="0" hangingPunct="1">
              <a:lnSpc>
                <a:spcPct val="100000"/>
              </a:lnSpc>
              <a:spcBef>
                <a:spcPts val="0"/>
              </a:spcBef>
              <a:spcAft>
                <a:spcPts val="0"/>
              </a:spcAft>
              <a:buClr>
                <a:srgbClr val="843593"/>
              </a:buClr>
              <a:buSzTx/>
              <a:buFont typeface="Wingdings" panose="05000000000000000000" pitchFamily="2" charset="2"/>
              <a:buChar char="§"/>
              <a:tabLst/>
              <a:defRPr/>
            </a:pPr>
            <a:r>
              <a:rPr kumimoji="0" lang="en-GB" sz="1200" b="0" i="0" u="none" strike="noStrike" kern="0" cap="none" spc="0" normalizeH="0" baseline="0" noProof="0" dirty="0">
                <a:ln>
                  <a:noFill/>
                </a:ln>
                <a:solidFill>
                  <a:prstClr val="black"/>
                </a:solidFill>
                <a:effectLst/>
                <a:uLnTx/>
                <a:uFillTx/>
              </a:rPr>
              <a:t>Identifying gaps and areas of value.</a:t>
            </a:r>
          </a:p>
          <a:p>
            <a:pPr marL="171450" marR="0" lvl="0" indent="-171450" defTabSz="915216"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US" sz="1200" b="0" i="0" u="none" strike="noStrike" kern="0" cap="none" spc="0" normalizeH="0" baseline="0" noProof="0" dirty="0">
              <a:ln>
                <a:noFill/>
              </a:ln>
              <a:solidFill>
                <a:prstClr val="black"/>
              </a:solidFill>
              <a:effectLst/>
              <a:uLnTx/>
              <a:uFillTx/>
            </a:endParaRPr>
          </a:p>
        </p:txBody>
      </p:sp>
      <p:sp>
        <p:nvSpPr>
          <p:cNvPr id="80" name="TextBox 79">
            <a:extLst>
              <a:ext uri="{FF2B5EF4-FFF2-40B4-BE49-F238E27FC236}">
                <a16:creationId xmlns:a16="http://schemas.microsoft.com/office/drawing/2014/main" id="{6D222DBE-221C-42A9-82D7-0841AB209983}"/>
              </a:ext>
            </a:extLst>
          </p:cNvPr>
          <p:cNvSpPr txBox="1"/>
          <p:nvPr/>
        </p:nvSpPr>
        <p:spPr>
          <a:xfrm>
            <a:off x="7046772" y="1249470"/>
            <a:ext cx="1788405" cy="592235"/>
          </a:xfrm>
          <a:prstGeom prst="rect">
            <a:avLst/>
          </a:prstGeom>
        </p:spPr>
        <p:txBody>
          <a:bodyPr vert="horz" wrap="square" lIns="91440" tIns="45720" rIns="91440" bIns="45720" rtlCol="0" anchor="ctr">
            <a:noAutofit/>
          </a:bodyPr>
          <a:lstStyle/>
          <a:p>
            <a:pPr marL="0" marR="0" lvl="0" indent="0" algn="ctr" defTabSz="914400" eaLnBrk="1" fontAlgn="auto" latinLnBrk="0" hangingPunct="1">
              <a:lnSpc>
                <a:spcPct val="95000"/>
              </a:lnSpc>
              <a:spcBef>
                <a:spcPts val="400"/>
              </a:spcBef>
              <a:spcAft>
                <a:spcPts val="200"/>
              </a:spcAft>
              <a:buClrTx/>
              <a:buSzTx/>
              <a:buFontTx/>
              <a:buNone/>
              <a:tabLst/>
              <a:defRPr/>
            </a:pPr>
            <a:r>
              <a:rPr kumimoji="0" lang="en-US" sz="1600" b="1" i="0" u="none" strike="noStrike" kern="0" cap="none" spc="0" normalizeH="0" baseline="0" noProof="0" dirty="0">
                <a:ln>
                  <a:noFill/>
                </a:ln>
                <a:solidFill>
                  <a:srgbClr val="9EA2A2">
                    <a:lumMod val="50000"/>
                  </a:srgbClr>
                </a:solidFill>
                <a:effectLst/>
                <a:uLnTx/>
                <a:uFillTx/>
              </a:rPr>
              <a:t>Actions</a:t>
            </a:r>
          </a:p>
        </p:txBody>
      </p:sp>
    </p:spTree>
    <p:extLst>
      <p:ext uri="{BB962C8B-B14F-4D97-AF65-F5344CB8AC3E}">
        <p14:creationId xmlns:p14="http://schemas.microsoft.com/office/powerpoint/2010/main" val="16809145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1446550"/>
          </a:xfrm>
          <a:prstGeom prst="rect">
            <a:avLst/>
          </a:prstGeom>
          <a:noFill/>
        </p:spPr>
        <p:txBody>
          <a:bodyPr wrap="square" rtlCol="0">
            <a:spAutoFit/>
          </a:bodyPr>
          <a:lstStyle/>
          <a:p>
            <a:r>
              <a:rPr lang="en-US" sz="4400" dirty="0">
                <a:solidFill>
                  <a:srgbClr val="7E38AB"/>
                </a:solidFill>
                <a:latin typeface="+mj-lt"/>
              </a:rPr>
              <a:t>By informing leaders of key actions and </a:t>
            </a:r>
            <a:r>
              <a:rPr lang="en-US" sz="4400">
                <a:solidFill>
                  <a:srgbClr val="7E38AB"/>
                </a:solidFill>
                <a:latin typeface="+mj-lt"/>
              </a:rPr>
              <a:t>behaviours</a:t>
            </a:r>
            <a:r>
              <a:rPr lang="en-US" sz="4400" dirty="0">
                <a:solidFill>
                  <a:srgbClr val="7E38AB"/>
                </a:solidFill>
                <a:latin typeface="+mj-lt"/>
              </a:rPr>
              <a:t> that drive change</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66DC0CE7-B0D2-4089-AB3F-EF2C7B14BDA9}"/>
              </a:ext>
            </a:extLst>
          </p:cNvPr>
          <p:cNvSpPr txBox="1"/>
          <p:nvPr/>
        </p:nvSpPr>
        <p:spPr>
          <a:xfrm>
            <a:off x="9528809"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6FB2E2D4-B7FA-4787-9D6E-24A756F2B843}"/>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D9273797-9A2D-470F-8A30-A0DCA36A6D4A}"/>
              </a:ext>
            </a:extLst>
          </p:cNvPr>
          <p:cNvSpPr/>
          <p:nvPr/>
        </p:nvSpPr>
        <p:spPr bwMode="gray">
          <a:xfrm>
            <a:off x="1309182" y="4386792"/>
            <a:ext cx="4510800" cy="1879200"/>
          </a:xfrm>
          <a:prstGeom prst="rect">
            <a:avLst/>
          </a:prstGeom>
          <a:solidFill>
            <a:schemeClr val="accent2">
              <a:alpha val="60000"/>
            </a:schemeClr>
          </a:solidFill>
          <a:ln w="6350">
            <a:noFill/>
            <a:miter lim="800000"/>
            <a:headEnd/>
            <a:tailEnd/>
          </a:ln>
          <a:effectLst/>
        </p:spPr>
        <p:txBody>
          <a:bodyPr vert="horz" wrap="square" lIns="72000" tIns="72000" rIns="72000" bIns="72000" numCol="1" rtlCol="0" anchor="t" anchorCtr="0" compatLnSpc="1">
            <a:prstTxWarp prst="textNoShape">
              <a:avLst/>
            </a:prstTxWarp>
            <a:noAutofit/>
          </a:bodyPr>
          <a:lstStyle/>
          <a:p>
            <a:pPr fontAlgn="base">
              <a:spcAft>
                <a:spcPts val="300"/>
              </a:spcAft>
              <a:defRPr/>
            </a:pPr>
            <a:endParaRPr lang="en-GB" sz="1000" kern="0">
              <a:solidFill>
                <a:prstClr val="black"/>
              </a:solidFill>
              <a:cs typeface="Arial" pitchFamily="34" charset="0"/>
            </a:endParaRPr>
          </a:p>
        </p:txBody>
      </p:sp>
      <p:sp>
        <p:nvSpPr>
          <p:cNvPr id="11" name="Rectangle 10">
            <a:extLst>
              <a:ext uri="{FF2B5EF4-FFF2-40B4-BE49-F238E27FC236}">
                <a16:creationId xmlns:a16="http://schemas.microsoft.com/office/drawing/2014/main" id="{B52D4A58-C96C-42BE-986D-9459EDC4DA01}"/>
              </a:ext>
            </a:extLst>
          </p:cNvPr>
          <p:cNvSpPr/>
          <p:nvPr/>
        </p:nvSpPr>
        <p:spPr bwMode="gray">
          <a:xfrm>
            <a:off x="7487282" y="4365524"/>
            <a:ext cx="4514400" cy="1872000"/>
          </a:xfrm>
          <a:prstGeom prst="rect">
            <a:avLst/>
          </a:prstGeom>
          <a:solidFill>
            <a:schemeClr val="accent4">
              <a:alpha val="60000"/>
            </a:schemeClr>
          </a:solidFill>
          <a:ln w="6350">
            <a:noFill/>
            <a:miter lim="800000"/>
            <a:headEnd/>
            <a:tailEnd/>
          </a:ln>
          <a:effectLst/>
        </p:spPr>
        <p:txBody>
          <a:bodyPr vert="horz" wrap="square" lIns="72000" tIns="72000" rIns="72000" bIns="72000" numCol="1" rtlCol="0" anchor="t" anchorCtr="0" compatLnSpc="1">
            <a:prstTxWarp prst="textNoShape">
              <a:avLst/>
            </a:prstTxWarp>
            <a:noAutofit/>
          </a:bodyPr>
          <a:lstStyle/>
          <a:p>
            <a:pPr fontAlgn="base">
              <a:spcAft>
                <a:spcPts val="300"/>
              </a:spcAft>
              <a:defRPr/>
            </a:pPr>
            <a:endParaRPr lang="en-GB" sz="1000" kern="0" dirty="0">
              <a:solidFill>
                <a:prstClr val="black"/>
              </a:solidFill>
              <a:cs typeface="Arial" pitchFamily="34" charset="0"/>
            </a:endParaRPr>
          </a:p>
        </p:txBody>
      </p:sp>
      <p:sp>
        <p:nvSpPr>
          <p:cNvPr id="12" name="Rectangle 11">
            <a:extLst>
              <a:ext uri="{FF2B5EF4-FFF2-40B4-BE49-F238E27FC236}">
                <a16:creationId xmlns:a16="http://schemas.microsoft.com/office/drawing/2014/main" id="{590C3609-6BBE-49C7-BFFB-F8660FCCA57A}"/>
              </a:ext>
            </a:extLst>
          </p:cNvPr>
          <p:cNvSpPr/>
          <p:nvPr/>
        </p:nvSpPr>
        <p:spPr bwMode="gray">
          <a:xfrm>
            <a:off x="1287632" y="2437311"/>
            <a:ext cx="4510800" cy="1879200"/>
          </a:xfrm>
          <a:prstGeom prst="rect">
            <a:avLst/>
          </a:prstGeom>
          <a:solidFill>
            <a:schemeClr val="accent1"/>
          </a:solidFill>
          <a:ln w="6350">
            <a:noFill/>
            <a:miter lim="800000"/>
            <a:headEnd/>
            <a:tailEnd/>
          </a:ln>
          <a:effectLst/>
        </p:spPr>
        <p:txBody>
          <a:bodyPr vert="horz" wrap="square" lIns="72000" tIns="72000" rIns="72000" bIns="72000" numCol="1" rtlCol="0" anchor="t" anchorCtr="0" compatLnSpc="1">
            <a:prstTxWarp prst="textNoShape">
              <a:avLst/>
            </a:prstTxWarp>
            <a:noAutofit/>
          </a:bodyPr>
          <a:lstStyle/>
          <a:p>
            <a:pPr fontAlgn="base">
              <a:spcAft>
                <a:spcPts val="300"/>
              </a:spcAft>
              <a:defRPr/>
            </a:pPr>
            <a:endParaRPr lang="en-GB" sz="1000" kern="0">
              <a:solidFill>
                <a:prstClr val="black"/>
              </a:solidFill>
              <a:cs typeface="Arial" pitchFamily="34" charset="0"/>
            </a:endParaRPr>
          </a:p>
        </p:txBody>
      </p:sp>
      <p:sp>
        <p:nvSpPr>
          <p:cNvPr id="13" name="Rectangle 12">
            <a:extLst>
              <a:ext uri="{FF2B5EF4-FFF2-40B4-BE49-F238E27FC236}">
                <a16:creationId xmlns:a16="http://schemas.microsoft.com/office/drawing/2014/main" id="{75A89AC9-C522-4D75-BE55-D27D0CA683D4}"/>
              </a:ext>
            </a:extLst>
          </p:cNvPr>
          <p:cNvSpPr/>
          <p:nvPr/>
        </p:nvSpPr>
        <p:spPr bwMode="gray">
          <a:xfrm>
            <a:off x="1449285" y="2492486"/>
            <a:ext cx="4186800" cy="1756800"/>
          </a:xfrm>
          <a:prstGeom prst="rect">
            <a:avLst/>
          </a:prstGeom>
          <a:solidFill>
            <a:sysClr val="window" lastClr="FFFFFF"/>
          </a:solidFill>
          <a:ln w="6350">
            <a:noFill/>
            <a:miter lim="800000"/>
            <a:headEnd/>
            <a:tailEnd/>
          </a:ln>
          <a:effectLst/>
        </p:spPr>
        <p:txBody>
          <a:bodyPr vert="horz" wrap="square" lIns="72000" tIns="72000" rIns="72000" bIns="72000" numCol="1" rtlCol="0" anchor="ctr" anchorCtr="0" compatLnSpc="1">
            <a:prstTxWarp prst="textNoShape">
              <a:avLst/>
            </a:prstTxWarp>
            <a:noAutofit/>
          </a:bodyPr>
          <a:lstStyle/>
          <a:p>
            <a:pPr marL="231775" lvl="1" indent="-230188" defTabSz="915216">
              <a:spcBef>
                <a:spcPts val="300"/>
              </a:spcBef>
              <a:spcAft>
                <a:spcPts val="300"/>
              </a:spcAft>
              <a:buClr>
                <a:schemeClr val="tx1"/>
              </a:buClr>
              <a:buFont typeface="Wingdings" panose="05000000000000000000" pitchFamily="2" charset="2"/>
              <a:buChar char="§"/>
              <a:defRPr/>
            </a:pPr>
            <a:r>
              <a:rPr lang="en-US" sz="1200" b="1" kern="0" dirty="0">
                <a:solidFill>
                  <a:prstClr val="black"/>
                </a:solidFill>
                <a:cs typeface="Arial" pitchFamily="34" charset="0"/>
              </a:rPr>
              <a:t>Develop a clear vision </a:t>
            </a:r>
            <a:r>
              <a:rPr lang="en-US" sz="1200" kern="0" dirty="0">
                <a:solidFill>
                  <a:prstClr val="black"/>
                </a:solidFill>
                <a:cs typeface="Arial" pitchFamily="34" charset="0"/>
              </a:rPr>
              <a:t>for what you are trying to achieve</a:t>
            </a:r>
          </a:p>
          <a:p>
            <a:pPr marL="231775" lvl="1" indent="-230188" defTabSz="915216">
              <a:spcBef>
                <a:spcPts val="300"/>
              </a:spcBef>
              <a:spcAft>
                <a:spcPts val="300"/>
              </a:spcAft>
              <a:buClr>
                <a:schemeClr val="tx1"/>
              </a:buClr>
              <a:buFont typeface="Wingdings" panose="05000000000000000000" pitchFamily="2" charset="2"/>
              <a:buChar char="§"/>
              <a:defRPr/>
            </a:pPr>
            <a:r>
              <a:rPr lang="en-US" sz="1200" b="1" kern="0" dirty="0">
                <a:solidFill>
                  <a:prstClr val="black"/>
                </a:solidFill>
                <a:cs typeface="Arial" pitchFamily="34" charset="0"/>
              </a:rPr>
              <a:t>Create a sense of urgency </a:t>
            </a:r>
            <a:r>
              <a:rPr lang="en-US" sz="1200" kern="0" dirty="0">
                <a:solidFill>
                  <a:prstClr val="black"/>
                </a:solidFill>
                <a:cs typeface="Arial" pitchFamily="34" charset="0"/>
              </a:rPr>
              <a:t>to convince others </a:t>
            </a:r>
          </a:p>
          <a:p>
            <a:pPr marL="231775" lvl="1" indent="-230188" defTabSz="915216">
              <a:spcBef>
                <a:spcPts val="300"/>
              </a:spcBef>
              <a:spcAft>
                <a:spcPts val="300"/>
              </a:spcAft>
              <a:buClr>
                <a:schemeClr val="tx1"/>
              </a:buClr>
              <a:buFont typeface="Wingdings" panose="05000000000000000000" pitchFamily="2" charset="2"/>
              <a:buChar char="§"/>
              <a:defRPr/>
            </a:pPr>
            <a:r>
              <a:rPr lang="en-US" sz="1200" b="1" kern="0" dirty="0">
                <a:solidFill>
                  <a:prstClr val="black"/>
                </a:solidFill>
                <a:cs typeface="Arial" pitchFamily="34" charset="0"/>
              </a:rPr>
              <a:t>Communicate opportunities </a:t>
            </a:r>
            <a:r>
              <a:rPr lang="en-US" sz="1200" kern="0" dirty="0">
                <a:solidFill>
                  <a:prstClr val="black"/>
                </a:solidFill>
                <a:cs typeface="Arial" pitchFamily="34" charset="0"/>
              </a:rPr>
              <a:t>for your organisation that can only be realised through </a:t>
            </a:r>
            <a:r>
              <a:rPr lang="en-US" sz="1200" kern="0">
                <a:solidFill>
                  <a:prstClr val="black"/>
                </a:solidFill>
                <a:cs typeface="Arial" pitchFamily="34" charset="0"/>
              </a:rPr>
              <a:t>change</a:t>
            </a:r>
          </a:p>
          <a:p>
            <a:pPr marL="231775" lvl="1" indent="-230188" defTabSz="915216">
              <a:spcBef>
                <a:spcPts val="300"/>
              </a:spcBef>
              <a:spcAft>
                <a:spcPts val="300"/>
              </a:spcAft>
              <a:buClr>
                <a:schemeClr val="tx1"/>
              </a:buClr>
              <a:buFont typeface="Wingdings" panose="05000000000000000000" pitchFamily="2" charset="2"/>
              <a:buChar char="§"/>
              <a:defRPr/>
            </a:pPr>
            <a:r>
              <a:rPr lang="en-US" sz="1200" b="1" kern="0" dirty="0">
                <a:solidFill>
                  <a:prstClr val="black"/>
                </a:solidFill>
                <a:cs typeface="Arial" pitchFamily="34" charset="0"/>
              </a:rPr>
              <a:t>Use data that supports the claim </a:t>
            </a:r>
            <a:r>
              <a:rPr lang="en-US" sz="1200" kern="0" dirty="0">
                <a:solidFill>
                  <a:prstClr val="black"/>
                </a:solidFill>
                <a:cs typeface="Arial" pitchFamily="34" charset="0"/>
              </a:rPr>
              <a:t>that </a:t>
            </a:r>
            <a:r>
              <a:rPr lang="en-US" sz="1200" kern="0">
                <a:solidFill>
                  <a:prstClr val="black"/>
                </a:solidFill>
                <a:cs typeface="Arial" pitchFamily="34" charset="0"/>
              </a:rPr>
              <a:t>change</a:t>
            </a:r>
            <a:r>
              <a:rPr lang="en-US" sz="1200" kern="0" dirty="0">
                <a:solidFill>
                  <a:prstClr val="black"/>
                </a:solidFill>
                <a:cs typeface="Arial" pitchFamily="34" charset="0"/>
              </a:rPr>
              <a:t> is necessary.</a:t>
            </a:r>
          </a:p>
        </p:txBody>
      </p:sp>
      <p:sp>
        <p:nvSpPr>
          <p:cNvPr id="14" name="Oval 13">
            <a:extLst>
              <a:ext uri="{FF2B5EF4-FFF2-40B4-BE49-F238E27FC236}">
                <a16:creationId xmlns:a16="http://schemas.microsoft.com/office/drawing/2014/main" id="{F78DBCD9-74BF-4246-8CA3-AC5D29CE5A69}"/>
              </a:ext>
            </a:extLst>
          </p:cNvPr>
          <p:cNvSpPr/>
          <p:nvPr/>
        </p:nvSpPr>
        <p:spPr bwMode="gray">
          <a:xfrm>
            <a:off x="276925" y="3068888"/>
            <a:ext cx="928800" cy="928800"/>
          </a:xfrm>
          <a:prstGeom prst="ellipse">
            <a:avLst/>
          </a:prstGeom>
          <a:solidFill>
            <a:schemeClr val="accent1"/>
          </a:solidFill>
          <a:ln w="76200">
            <a:noFill/>
            <a:miter lim="800000"/>
            <a:headEnd/>
            <a:tailEnd/>
          </a:ln>
          <a:effectLst/>
        </p:spPr>
        <p:txBody>
          <a:bodyPr vert="horz" wrap="square" lIns="0" tIns="0" rIns="0" bIns="0" numCol="1" rtlCol="0" anchor="ctr" anchorCtr="0" compatLnSpc="1">
            <a:prstTxWarp prst="textNoShape">
              <a:avLst/>
            </a:prstTxWarp>
            <a:noAutofit/>
          </a:bodyPr>
          <a:lstStyle/>
          <a:p>
            <a:pPr algn="ctr" fontAlgn="base">
              <a:spcAft>
                <a:spcPts val="300"/>
              </a:spcAft>
              <a:defRPr/>
            </a:pPr>
            <a:r>
              <a:rPr lang="en-GB" sz="1300" b="1" kern="0">
                <a:solidFill>
                  <a:schemeClr val="bg1"/>
                </a:solidFill>
                <a:cs typeface="Arial" pitchFamily="34" charset="0"/>
              </a:rPr>
              <a:t>Inform</a:t>
            </a:r>
          </a:p>
        </p:txBody>
      </p:sp>
      <p:sp>
        <p:nvSpPr>
          <p:cNvPr id="15" name="Rectangle 14">
            <a:extLst>
              <a:ext uri="{FF2B5EF4-FFF2-40B4-BE49-F238E27FC236}">
                <a16:creationId xmlns:a16="http://schemas.microsoft.com/office/drawing/2014/main" id="{0982BDA5-2518-4D02-A896-D16FD53D2F0E}"/>
              </a:ext>
            </a:extLst>
          </p:cNvPr>
          <p:cNvSpPr/>
          <p:nvPr/>
        </p:nvSpPr>
        <p:spPr bwMode="gray">
          <a:xfrm>
            <a:off x="1449285" y="4457872"/>
            <a:ext cx="4186800" cy="1756800"/>
          </a:xfrm>
          <a:prstGeom prst="rect">
            <a:avLst/>
          </a:prstGeom>
          <a:solidFill>
            <a:sysClr val="window" lastClr="FFFFFF"/>
          </a:solidFill>
          <a:ln w="6350">
            <a:noFill/>
            <a:miter lim="800000"/>
            <a:headEnd/>
            <a:tailEnd/>
          </a:ln>
          <a:effectLst/>
        </p:spPr>
        <p:txBody>
          <a:bodyPr vert="horz" wrap="square" lIns="72000" tIns="72000" rIns="72000" bIns="72000" numCol="1" rtlCol="0" anchor="ctr" anchorCtr="0" compatLnSpc="1">
            <a:prstTxWarp prst="textNoShape">
              <a:avLst/>
            </a:prstTxWarp>
            <a:noAutofit/>
          </a:bodyPr>
          <a:lstStyle/>
          <a:p>
            <a:pPr marL="171450" indent="-171450" defTabSz="915216">
              <a:buClr>
                <a:schemeClr val="tx1"/>
              </a:buClr>
              <a:buFont typeface="Wingdings" panose="05000000000000000000" pitchFamily="2" charset="2"/>
              <a:buChar char="§"/>
              <a:defRPr/>
            </a:pPr>
            <a:r>
              <a:rPr lang="en-US" sz="1200" b="1" kern="0" dirty="0">
                <a:solidFill>
                  <a:prstClr val="black"/>
                </a:solidFill>
                <a:cs typeface="Arial" pitchFamily="34" charset="0"/>
              </a:rPr>
              <a:t>Maintain momentum </a:t>
            </a:r>
            <a:r>
              <a:rPr lang="en-US" sz="1200" kern="0" dirty="0">
                <a:solidFill>
                  <a:prstClr val="black"/>
                </a:solidFill>
                <a:cs typeface="Arial" pitchFamily="34" charset="0"/>
              </a:rPr>
              <a:t>and anchor the </a:t>
            </a:r>
            <a:r>
              <a:rPr lang="en-US" sz="1200" kern="0">
                <a:solidFill>
                  <a:prstClr val="black"/>
                </a:solidFill>
                <a:cs typeface="Arial" pitchFamily="34" charset="0"/>
              </a:rPr>
              <a:t>change </a:t>
            </a:r>
            <a:r>
              <a:rPr lang="en-US" sz="1200" kern="0" dirty="0">
                <a:solidFill>
                  <a:prstClr val="black"/>
                </a:solidFill>
                <a:cs typeface="Arial" pitchFamily="34" charset="0"/>
              </a:rPr>
              <a:t>in the </a:t>
            </a:r>
            <a:r>
              <a:rPr lang="en-US" sz="1200" kern="0">
                <a:solidFill>
                  <a:prstClr val="black"/>
                </a:solidFill>
                <a:cs typeface="Arial" pitchFamily="34" charset="0"/>
              </a:rPr>
              <a:t>organisations </a:t>
            </a:r>
            <a:r>
              <a:rPr lang="en-US" sz="1200" kern="0" dirty="0">
                <a:solidFill>
                  <a:prstClr val="black"/>
                </a:solidFill>
                <a:cs typeface="Arial" pitchFamily="34" charset="0"/>
              </a:rPr>
              <a:t>culture</a:t>
            </a:r>
          </a:p>
          <a:p>
            <a:pPr marL="171450" indent="-171450" defTabSz="915216">
              <a:buClr>
                <a:schemeClr val="tx1"/>
              </a:buClr>
              <a:buFont typeface="Wingdings" panose="05000000000000000000" pitchFamily="2" charset="2"/>
              <a:buChar char="§"/>
              <a:defRPr/>
            </a:pPr>
            <a:r>
              <a:rPr lang="en-US" sz="1200" b="1" kern="0" dirty="0">
                <a:solidFill>
                  <a:prstClr val="black"/>
                </a:solidFill>
                <a:cs typeface="Arial" pitchFamily="34" charset="0"/>
              </a:rPr>
              <a:t>Promote regular recognition </a:t>
            </a:r>
            <a:r>
              <a:rPr lang="en-US" sz="1200" kern="0" dirty="0">
                <a:solidFill>
                  <a:prstClr val="black"/>
                </a:solidFill>
                <a:cs typeface="Arial" pitchFamily="34" charset="0"/>
              </a:rPr>
              <a:t>of important achievements associated with the </a:t>
            </a:r>
            <a:r>
              <a:rPr lang="en-US" sz="1200" kern="0">
                <a:solidFill>
                  <a:prstClr val="black"/>
                </a:solidFill>
                <a:cs typeface="Arial" pitchFamily="34" charset="0"/>
              </a:rPr>
              <a:t>change </a:t>
            </a:r>
            <a:endParaRPr lang="en-US" sz="1200" kern="0" dirty="0">
              <a:solidFill>
                <a:prstClr val="black"/>
              </a:solidFill>
              <a:cs typeface="Arial" pitchFamily="34" charset="0"/>
            </a:endParaRPr>
          </a:p>
          <a:p>
            <a:pPr marL="171450" indent="-171450" defTabSz="915216">
              <a:buClr>
                <a:schemeClr val="tx1"/>
              </a:buClr>
              <a:buFont typeface="Wingdings" panose="05000000000000000000" pitchFamily="2" charset="2"/>
              <a:buChar char="§"/>
              <a:defRPr/>
            </a:pPr>
            <a:r>
              <a:rPr lang="en-US" sz="1200" b="1" kern="0" dirty="0">
                <a:solidFill>
                  <a:prstClr val="black"/>
                </a:solidFill>
                <a:cs typeface="Arial" pitchFamily="34" charset="0"/>
              </a:rPr>
              <a:t>Celebrate wins </a:t>
            </a:r>
            <a:r>
              <a:rPr lang="en-US" sz="1200" kern="0" dirty="0">
                <a:solidFill>
                  <a:prstClr val="black"/>
                </a:solidFill>
                <a:cs typeface="Arial" pitchFamily="34" charset="0"/>
              </a:rPr>
              <a:t>by rewarding the team. </a:t>
            </a:r>
          </a:p>
          <a:p>
            <a:pPr marL="171450" indent="-171450" defTabSz="915216">
              <a:buClr>
                <a:schemeClr val="tx1"/>
              </a:buClr>
              <a:buFont typeface="Wingdings" panose="05000000000000000000" pitchFamily="2" charset="2"/>
              <a:buChar char="§"/>
              <a:defRPr/>
            </a:pPr>
            <a:r>
              <a:rPr lang="en-US" sz="1200" b="1" kern="0" dirty="0">
                <a:solidFill>
                  <a:prstClr val="black"/>
                </a:solidFill>
                <a:cs typeface="Arial" pitchFamily="34" charset="0"/>
              </a:rPr>
              <a:t>Encourage story-telling</a:t>
            </a:r>
          </a:p>
          <a:p>
            <a:pPr marL="171450" indent="-171450" defTabSz="915216">
              <a:buClr>
                <a:schemeClr val="tx1"/>
              </a:buClr>
              <a:buFont typeface="Wingdings" panose="05000000000000000000" pitchFamily="2" charset="2"/>
              <a:buChar char="§"/>
              <a:defRPr/>
            </a:pPr>
            <a:r>
              <a:rPr lang="en-US" sz="1200" b="1" kern="0" dirty="0">
                <a:solidFill>
                  <a:prstClr val="black"/>
                </a:solidFill>
                <a:cs typeface="Arial" pitchFamily="34" charset="0"/>
              </a:rPr>
              <a:t>Acknowledge the effort </a:t>
            </a:r>
            <a:r>
              <a:rPr lang="en-US" sz="1200" kern="0" dirty="0">
                <a:solidFill>
                  <a:prstClr val="black"/>
                </a:solidFill>
                <a:cs typeface="Arial" pitchFamily="34" charset="0"/>
              </a:rPr>
              <a:t>of the team’s persistence toward the vision. </a:t>
            </a:r>
          </a:p>
          <a:p>
            <a:pPr marL="171450" indent="-171450" defTabSz="915216">
              <a:buClr>
                <a:schemeClr val="tx1"/>
              </a:buClr>
              <a:buFont typeface="Wingdings" panose="05000000000000000000" pitchFamily="2" charset="2"/>
              <a:buChar char="§"/>
              <a:defRPr/>
            </a:pPr>
            <a:r>
              <a:rPr lang="en-US" sz="1200" b="1" kern="0" dirty="0">
                <a:solidFill>
                  <a:prstClr val="black"/>
                </a:solidFill>
                <a:cs typeface="Arial" pitchFamily="34" charset="0"/>
              </a:rPr>
              <a:t>Remind them of their journey </a:t>
            </a:r>
            <a:r>
              <a:rPr lang="en-US" sz="1200" kern="0" dirty="0">
                <a:solidFill>
                  <a:prstClr val="black"/>
                </a:solidFill>
                <a:cs typeface="Arial" pitchFamily="34" charset="0"/>
              </a:rPr>
              <a:t>and progress achieved.</a:t>
            </a:r>
          </a:p>
        </p:txBody>
      </p:sp>
      <p:sp>
        <p:nvSpPr>
          <p:cNvPr id="16" name="Striped Right Arrow 13">
            <a:extLst>
              <a:ext uri="{FF2B5EF4-FFF2-40B4-BE49-F238E27FC236}">
                <a16:creationId xmlns:a16="http://schemas.microsoft.com/office/drawing/2014/main" id="{BFF7E93B-971F-4A78-BB6A-B6DF77526F57}"/>
              </a:ext>
            </a:extLst>
          </p:cNvPr>
          <p:cNvSpPr/>
          <p:nvPr/>
        </p:nvSpPr>
        <p:spPr bwMode="gray">
          <a:xfrm rot="10800000">
            <a:off x="5681443" y="5077353"/>
            <a:ext cx="720000" cy="258025"/>
          </a:xfrm>
          <a:prstGeom prst="stripedRightArrow">
            <a:avLst/>
          </a:prstGeom>
          <a:solidFill>
            <a:schemeClr val="tx2"/>
          </a:solidFill>
          <a:ln w="6350">
            <a:noFill/>
            <a:miter lim="800000"/>
            <a:headEnd/>
            <a:tailEnd/>
          </a:ln>
          <a:effectLst/>
        </p:spPr>
        <p:txBody>
          <a:bodyPr vert="horz" wrap="square" lIns="72000" tIns="72000" rIns="72000" bIns="72000" numCol="1" rtlCol="0" anchor="t" anchorCtr="0" compatLnSpc="1">
            <a:prstTxWarp prst="textNoShape">
              <a:avLst/>
            </a:prstTxWarp>
            <a:noAutofit/>
          </a:bodyPr>
          <a:lstStyle/>
          <a:p>
            <a:pPr fontAlgn="base">
              <a:spcAft>
                <a:spcPts val="300"/>
              </a:spcAft>
              <a:defRPr/>
            </a:pPr>
            <a:endParaRPr lang="en-US" sz="1000" kern="0">
              <a:solidFill>
                <a:prstClr val="black"/>
              </a:solidFill>
              <a:cs typeface="Arial" pitchFamily="34" charset="0"/>
            </a:endParaRPr>
          </a:p>
        </p:txBody>
      </p:sp>
      <p:sp>
        <p:nvSpPr>
          <p:cNvPr id="17" name="Rectangle 16">
            <a:extLst>
              <a:ext uri="{FF2B5EF4-FFF2-40B4-BE49-F238E27FC236}">
                <a16:creationId xmlns:a16="http://schemas.microsoft.com/office/drawing/2014/main" id="{6AB94462-E270-4460-95E3-A4448C3025CE}"/>
              </a:ext>
            </a:extLst>
          </p:cNvPr>
          <p:cNvSpPr/>
          <p:nvPr/>
        </p:nvSpPr>
        <p:spPr bwMode="gray">
          <a:xfrm>
            <a:off x="7670541" y="4422665"/>
            <a:ext cx="4186194" cy="1755491"/>
          </a:xfrm>
          <a:prstGeom prst="rect">
            <a:avLst/>
          </a:prstGeom>
          <a:solidFill>
            <a:sysClr val="window" lastClr="FFFFFF"/>
          </a:solidFill>
          <a:ln w="6350">
            <a:noFill/>
            <a:miter lim="800000"/>
            <a:headEnd/>
            <a:tailEnd/>
          </a:ln>
          <a:effectLst/>
        </p:spPr>
        <p:txBody>
          <a:bodyPr vert="horz" wrap="square" lIns="0" tIns="0" rIns="0" bIns="91440" numCol="1" rtlCol="0" anchor="ctr" anchorCtr="0" compatLnSpc="1">
            <a:prstTxWarp prst="textNoShape">
              <a:avLst/>
            </a:prstTxWarp>
            <a:noAutofit/>
          </a:bodyPr>
          <a:lstStyle/>
          <a:p>
            <a:pPr marL="280988" lvl="1" indent="-220663" defTabSz="915216">
              <a:buClr>
                <a:schemeClr val="tx1"/>
              </a:buClr>
              <a:buFont typeface="Wingdings" panose="05000000000000000000" pitchFamily="2" charset="2"/>
              <a:buChar char="§"/>
              <a:defRPr/>
            </a:pPr>
            <a:r>
              <a:rPr lang="en-US" sz="1200" b="1" kern="0" dirty="0">
                <a:solidFill>
                  <a:prstClr val="black"/>
                </a:solidFill>
                <a:cs typeface="Arial" pitchFamily="34" charset="0"/>
              </a:rPr>
              <a:t>Produce highly visible quick wins</a:t>
            </a:r>
            <a:r>
              <a:rPr lang="en-US" sz="1200" kern="0" dirty="0">
                <a:solidFill>
                  <a:prstClr val="black"/>
                </a:solidFill>
                <a:cs typeface="Arial" pitchFamily="34" charset="0"/>
              </a:rPr>
              <a:t> to foster participation</a:t>
            </a:r>
          </a:p>
          <a:p>
            <a:pPr marL="280988" lvl="1" indent="-220663" defTabSz="915216">
              <a:buClr>
                <a:schemeClr val="tx1"/>
              </a:buClr>
              <a:buFont typeface="Wingdings" panose="05000000000000000000" pitchFamily="2" charset="2"/>
              <a:buChar char="§"/>
              <a:defRPr/>
            </a:pPr>
            <a:r>
              <a:rPr lang="en-US" sz="1200" b="1" kern="0" dirty="0">
                <a:solidFill>
                  <a:prstClr val="black"/>
                </a:solidFill>
                <a:cs typeface="Arial" pitchFamily="34" charset="0"/>
              </a:rPr>
              <a:t>Empower others </a:t>
            </a:r>
            <a:r>
              <a:rPr lang="en-US" sz="1200" kern="0" dirty="0">
                <a:solidFill>
                  <a:prstClr val="black"/>
                </a:solidFill>
                <a:cs typeface="Arial" pitchFamily="34" charset="0"/>
              </a:rPr>
              <a:t>to feel free to act on the vision</a:t>
            </a:r>
          </a:p>
          <a:p>
            <a:pPr marL="280988" lvl="1" indent="-220663" defTabSz="915216">
              <a:buClr>
                <a:schemeClr val="tx1"/>
              </a:buClr>
              <a:buFont typeface="Wingdings" panose="05000000000000000000" pitchFamily="2" charset="2"/>
              <a:buChar char="§"/>
              <a:defRPr/>
            </a:pPr>
            <a:r>
              <a:rPr lang="en-US" sz="1200" b="1" kern="0" dirty="0">
                <a:solidFill>
                  <a:prstClr val="black"/>
                </a:solidFill>
                <a:cs typeface="Arial" pitchFamily="34" charset="0"/>
              </a:rPr>
              <a:t>Increase opportunities for employees </a:t>
            </a:r>
            <a:r>
              <a:rPr lang="en-US" sz="1200" kern="0" dirty="0">
                <a:solidFill>
                  <a:prstClr val="black"/>
                </a:solidFill>
                <a:cs typeface="Arial" pitchFamily="34" charset="0"/>
              </a:rPr>
              <a:t>to openly discuss ideas about the Change </a:t>
            </a:r>
          </a:p>
          <a:p>
            <a:pPr marL="280988" lvl="1" indent="-220663" defTabSz="915216">
              <a:buClr>
                <a:schemeClr val="tx1"/>
              </a:buClr>
              <a:buFont typeface="Wingdings" panose="05000000000000000000" pitchFamily="2" charset="2"/>
              <a:buChar char="§"/>
              <a:defRPr/>
            </a:pPr>
            <a:r>
              <a:rPr lang="en-US" sz="1200" b="1" kern="0" dirty="0">
                <a:solidFill>
                  <a:prstClr val="black"/>
                </a:solidFill>
                <a:cs typeface="Arial" pitchFamily="34" charset="0"/>
              </a:rPr>
              <a:t>Acknowledge that </a:t>
            </a:r>
            <a:r>
              <a:rPr lang="en-US" sz="1200" b="1" kern="0">
                <a:solidFill>
                  <a:prstClr val="black"/>
                </a:solidFill>
                <a:cs typeface="Arial" pitchFamily="34" charset="0"/>
              </a:rPr>
              <a:t>change</a:t>
            </a:r>
            <a:r>
              <a:rPr lang="en-US" sz="1200" b="1" kern="0" dirty="0">
                <a:solidFill>
                  <a:prstClr val="black"/>
                </a:solidFill>
                <a:cs typeface="Arial" pitchFamily="34" charset="0"/>
              </a:rPr>
              <a:t> is an uncomfortable space </a:t>
            </a:r>
            <a:r>
              <a:rPr lang="en-US" sz="1200" kern="0" dirty="0">
                <a:solidFill>
                  <a:prstClr val="black"/>
                </a:solidFill>
                <a:cs typeface="Arial" pitchFamily="34" charset="0"/>
              </a:rPr>
              <a:t>and teams should respect the different pace that individuals will need</a:t>
            </a:r>
          </a:p>
          <a:p>
            <a:pPr marL="280988" lvl="1" indent="-220663" defTabSz="915216">
              <a:buClr>
                <a:schemeClr val="tx1"/>
              </a:buClr>
              <a:buFont typeface="Wingdings" panose="05000000000000000000" pitchFamily="2" charset="2"/>
              <a:buChar char="§"/>
              <a:defRPr/>
            </a:pPr>
            <a:r>
              <a:rPr lang="en-US" sz="1200" b="1" kern="0" dirty="0">
                <a:solidFill>
                  <a:prstClr val="black"/>
                </a:solidFill>
                <a:cs typeface="Arial" pitchFamily="34" charset="0"/>
              </a:rPr>
              <a:t>Be firm</a:t>
            </a:r>
            <a:r>
              <a:rPr lang="en-US" sz="1200" kern="0" dirty="0">
                <a:solidFill>
                  <a:prstClr val="black"/>
                </a:solidFill>
                <a:cs typeface="Arial" pitchFamily="34" charset="0"/>
              </a:rPr>
              <a:t> that resistance or intentional roadblocks are not tolerated.</a:t>
            </a:r>
          </a:p>
        </p:txBody>
      </p:sp>
      <p:sp>
        <p:nvSpPr>
          <p:cNvPr id="18" name="Oval 17">
            <a:extLst>
              <a:ext uri="{FF2B5EF4-FFF2-40B4-BE49-F238E27FC236}">
                <a16:creationId xmlns:a16="http://schemas.microsoft.com/office/drawing/2014/main" id="{C6F60316-D8E2-4F38-A535-A97A630979A1}"/>
              </a:ext>
            </a:extLst>
          </p:cNvPr>
          <p:cNvSpPr/>
          <p:nvPr/>
        </p:nvSpPr>
        <p:spPr bwMode="gray">
          <a:xfrm>
            <a:off x="6440265" y="4712619"/>
            <a:ext cx="928196" cy="928800"/>
          </a:xfrm>
          <a:prstGeom prst="ellipse">
            <a:avLst/>
          </a:prstGeom>
          <a:solidFill>
            <a:schemeClr val="accent4"/>
          </a:solidFill>
          <a:ln w="76200">
            <a:noFill/>
            <a:miter lim="800000"/>
            <a:headEnd/>
            <a:tailEnd/>
          </a:ln>
          <a:effectLst/>
        </p:spPr>
        <p:txBody>
          <a:bodyPr vert="horz" wrap="square" lIns="0" tIns="0" rIns="0" bIns="0" numCol="1" rtlCol="0" anchor="ctr" anchorCtr="0" compatLnSpc="1">
            <a:prstTxWarp prst="textNoShape">
              <a:avLst/>
            </a:prstTxWarp>
            <a:noAutofit/>
          </a:bodyPr>
          <a:lstStyle/>
          <a:p>
            <a:pPr algn="ctr" fontAlgn="base">
              <a:spcAft>
                <a:spcPts val="300"/>
              </a:spcAft>
              <a:defRPr/>
            </a:pPr>
            <a:r>
              <a:rPr lang="en-GB" sz="1300" b="1" kern="0">
                <a:solidFill>
                  <a:schemeClr val="bg1"/>
                </a:solidFill>
                <a:cs typeface="Arial" pitchFamily="34" charset="0"/>
              </a:rPr>
              <a:t>Convince</a:t>
            </a:r>
          </a:p>
        </p:txBody>
      </p:sp>
      <p:sp>
        <p:nvSpPr>
          <p:cNvPr id="19" name="Oval 18">
            <a:extLst>
              <a:ext uri="{FF2B5EF4-FFF2-40B4-BE49-F238E27FC236}">
                <a16:creationId xmlns:a16="http://schemas.microsoft.com/office/drawing/2014/main" id="{DCD0608B-C101-4E26-AFEE-F0D11FED7D0C}"/>
              </a:ext>
            </a:extLst>
          </p:cNvPr>
          <p:cNvSpPr/>
          <p:nvPr/>
        </p:nvSpPr>
        <p:spPr bwMode="gray">
          <a:xfrm>
            <a:off x="252042" y="4712619"/>
            <a:ext cx="928800" cy="928800"/>
          </a:xfrm>
          <a:prstGeom prst="ellipse">
            <a:avLst/>
          </a:prstGeom>
          <a:solidFill>
            <a:schemeClr val="accent2"/>
          </a:solidFill>
          <a:ln w="76200">
            <a:noFill/>
            <a:miter lim="800000"/>
            <a:headEnd/>
            <a:tailEnd/>
          </a:ln>
          <a:effectLst/>
        </p:spPr>
        <p:txBody>
          <a:bodyPr vert="horz" wrap="square" lIns="0" tIns="0" rIns="0" bIns="0" numCol="1" rtlCol="0" anchor="ctr" anchorCtr="0" compatLnSpc="1">
            <a:prstTxWarp prst="textNoShape">
              <a:avLst/>
            </a:prstTxWarp>
            <a:noAutofit/>
          </a:bodyPr>
          <a:lstStyle/>
          <a:p>
            <a:pPr algn="ctr" fontAlgn="base">
              <a:spcAft>
                <a:spcPts val="300"/>
              </a:spcAft>
              <a:defRPr/>
            </a:pPr>
            <a:r>
              <a:rPr lang="en-GB" sz="1300" b="1" kern="0">
                <a:solidFill>
                  <a:schemeClr val="bg1"/>
                </a:solidFill>
                <a:cs typeface="Arial" pitchFamily="34" charset="0"/>
              </a:rPr>
              <a:t>Involve</a:t>
            </a:r>
          </a:p>
        </p:txBody>
      </p:sp>
      <p:sp>
        <p:nvSpPr>
          <p:cNvPr id="20" name="Rectangle 19">
            <a:extLst>
              <a:ext uri="{FF2B5EF4-FFF2-40B4-BE49-F238E27FC236}">
                <a16:creationId xmlns:a16="http://schemas.microsoft.com/office/drawing/2014/main" id="{9808F87F-BA21-4C6D-948C-79FC87AF70D6}"/>
              </a:ext>
            </a:extLst>
          </p:cNvPr>
          <p:cNvSpPr/>
          <p:nvPr/>
        </p:nvSpPr>
        <p:spPr bwMode="gray">
          <a:xfrm>
            <a:off x="7498085" y="2437311"/>
            <a:ext cx="4510800" cy="1879200"/>
          </a:xfrm>
          <a:prstGeom prst="rect">
            <a:avLst/>
          </a:prstGeom>
          <a:solidFill>
            <a:schemeClr val="accent3">
              <a:alpha val="60000"/>
            </a:schemeClr>
          </a:solidFill>
          <a:ln w="6350">
            <a:noFill/>
            <a:miter lim="800000"/>
            <a:headEnd/>
            <a:tailEnd/>
          </a:ln>
          <a:effectLst/>
        </p:spPr>
        <p:txBody>
          <a:bodyPr vert="horz" wrap="square" lIns="72000" tIns="72000" rIns="72000" bIns="72000" numCol="1" rtlCol="0" anchor="t" anchorCtr="0" compatLnSpc="1">
            <a:prstTxWarp prst="textNoShape">
              <a:avLst/>
            </a:prstTxWarp>
            <a:noAutofit/>
          </a:bodyPr>
          <a:lstStyle/>
          <a:p>
            <a:pPr fontAlgn="base">
              <a:spcAft>
                <a:spcPts val="300"/>
              </a:spcAft>
            </a:pPr>
            <a:endParaRPr lang="en-GB" sz="1000" kern="0">
              <a:solidFill>
                <a:prstClr val="black"/>
              </a:solidFill>
              <a:cs typeface="Arial" pitchFamily="34" charset="0"/>
            </a:endParaRPr>
          </a:p>
        </p:txBody>
      </p:sp>
      <p:sp>
        <p:nvSpPr>
          <p:cNvPr id="21" name="Rectangle 20">
            <a:extLst>
              <a:ext uri="{FF2B5EF4-FFF2-40B4-BE49-F238E27FC236}">
                <a16:creationId xmlns:a16="http://schemas.microsoft.com/office/drawing/2014/main" id="{786D25E8-7D9F-482F-962A-19EA0E19499D}"/>
              </a:ext>
            </a:extLst>
          </p:cNvPr>
          <p:cNvSpPr/>
          <p:nvPr/>
        </p:nvSpPr>
        <p:spPr bwMode="gray">
          <a:xfrm>
            <a:off x="7680836" y="2499744"/>
            <a:ext cx="4186800" cy="1756800"/>
          </a:xfrm>
          <a:prstGeom prst="rect">
            <a:avLst/>
          </a:prstGeom>
          <a:solidFill>
            <a:sysClr val="window" lastClr="FFFFFF"/>
          </a:solidFill>
          <a:ln w="6350">
            <a:noFill/>
            <a:miter lim="800000"/>
            <a:headEnd/>
            <a:tailEnd/>
          </a:ln>
          <a:effectLst/>
        </p:spPr>
        <p:txBody>
          <a:bodyPr vert="horz" wrap="square" lIns="0" tIns="0" rIns="0" bIns="0" numCol="1" rtlCol="0" anchor="ctr" anchorCtr="0" compatLnSpc="1">
            <a:prstTxWarp prst="textNoShape">
              <a:avLst/>
            </a:prstTxWarp>
            <a:noAutofit/>
          </a:bodyPr>
          <a:lstStyle/>
          <a:p>
            <a:pPr marL="341313" lvl="1" indent="-231775" defTabSz="915216">
              <a:buClr>
                <a:schemeClr val="tx1"/>
              </a:buClr>
              <a:buFont typeface="Wingdings" panose="05000000000000000000" pitchFamily="2" charset="2"/>
              <a:buChar char="§"/>
              <a:defRPr/>
            </a:pPr>
            <a:r>
              <a:rPr lang="en-US" sz="1200" b="1" kern="0" dirty="0">
                <a:solidFill>
                  <a:prstClr val="black"/>
                </a:solidFill>
                <a:cs typeface="Arial" pitchFamily="34" charset="0"/>
              </a:rPr>
              <a:t>Define the </a:t>
            </a:r>
            <a:r>
              <a:rPr lang="en-US" sz="1200" b="1" kern="0">
                <a:solidFill>
                  <a:prstClr val="black"/>
                </a:solidFill>
                <a:cs typeface="Arial" pitchFamily="34" charset="0"/>
              </a:rPr>
              <a:t>change</a:t>
            </a:r>
            <a:r>
              <a:rPr lang="en-US" sz="1200" b="1" kern="0" dirty="0">
                <a:solidFill>
                  <a:prstClr val="black"/>
                </a:solidFill>
                <a:cs typeface="Arial" pitchFamily="34" charset="0"/>
              </a:rPr>
              <a:t> </a:t>
            </a:r>
            <a:r>
              <a:rPr lang="en-US" sz="1200" kern="0" dirty="0">
                <a:solidFill>
                  <a:prstClr val="black"/>
                </a:solidFill>
                <a:cs typeface="Arial" pitchFamily="34" charset="0"/>
              </a:rPr>
              <a:t>in terms of process, technology, policy, and behaviors</a:t>
            </a:r>
          </a:p>
          <a:p>
            <a:pPr marL="341313" lvl="1" indent="-231775" defTabSz="915216">
              <a:buClr>
                <a:schemeClr val="tx1"/>
              </a:buClr>
              <a:buFont typeface="Wingdings" panose="05000000000000000000" pitchFamily="2" charset="2"/>
              <a:buChar char="§"/>
              <a:defRPr/>
            </a:pPr>
            <a:r>
              <a:rPr lang="en-US" sz="1200" b="1" kern="0" dirty="0">
                <a:solidFill>
                  <a:prstClr val="black"/>
                </a:solidFill>
                <a:cs typeface="Arial" pitchFamily="34" charset="0"/>
              </a:rPr>
              <a:t>Keep communications simple </a:t>
            </a:r>
            <a:r>
              <a:rPr lang="en-US" sz="1200" kern="0" dirty="0">
                <a:solidFill>
                  <a:prstClr val="black"/>
                </a:solidFill>
                <a:cs typeface="Arial" pitchFamily="34" charset="0"/>
              </a:rPr>
              <a:t>and</a:t>
            </a:r>
            <a:r>
              <a:rPr lang="en-US" sz="1200" b="1" kern="0" dirty="0">
                <a:solidFill>
                  <a:prstClr val="black"/>
                </a:solidFill>
                <a:cs typeface="Arial" pitchFamily="34" charset="0"/>
              </a:rPr>
              <a:t> </a:t>
            </a:r>
            <a:r>
              <a:rPr lang="en-US" sz="1200" kern="0" dirty="0">
                <a:solidFill>
                  <a:prstClr val="black"/>
                </a:solidFill>
                <a:cs typeface="Arial" pitchFamily="34" charset="0"/>
              </a:rPr>
              <a:t>track their effectiveness</a:t>
            </a:r>
          </a:p>
          <a:p>
            <a:pPr marL="341313" lvl="1" indent="-231775" defTabSz="915216">
              <a:buClr>
                <a:schemeClr val="tx1"/>
              </a:buClr>
              <a:buFont typeface="Wingdings" panose="05000000000000000000" pitchFamily="2" charset="2"/>
              <a:buChar char="§"/>
              <a:defRPr/>
            </a:pPr>
            <a:r>
              <a:rPr lang="en-US" sz="1200" b="1" kern="0" dirty="0">
                <a:solidFill>
                  <a:prstClr val="black"/>
                </a:solidFill>
                <a:cs typeface="Arial" pitchFamily="34" charset="0"/>
              </a:rPr>
              <a:t>Use existing meetings and communications to</a:t>
            </a:r>
            <a:r>
              <a:rPr lang="en-US" sz="1200" kern="0" dirty="0">
                <a:solidFill>
                  <a:prstClr val="black"/>
                </a:solidFill>
                <a:cs typeface="Arial" pitchFamily="34" charset="0"/>
              </a:rPr>
              <a:t> address questions and communicate status </a:t>
            </a:r>
          </a:p>
          <a:p>
            <a:pPr marL="341313" lvl="1" indent="-231775" defTabSz="915216">
              <a:buClr>
                <a:schemeClr val="tx1"/>
              </a:buClr>
              <a:buFont typeface="Wingdings" panose="05000000000000000000" pitchFamily="2" charset="2"/>
              <a:buChar char="§"/>
              <a:defRPr/>
            </a:pPr>
            <a:r>
              <a:rPr lang="en-US" sz="1200" b="1" kern="0" dirty="0">
                <a:solidFill>
                  <a:prstClr val="black"/>
                </a:solidFill>
                <a:cs typeface="Arial" pitchFamily="34" charset="0"/>
              </a:rPr>
              <a:t>Be visible and </a:t>
            </a:r>
            <a:r>
              <a:rPr lang="en-US" sz="1200" kern="0" dirty="0">
                <a:solidFill>
                  <a:prstClr val="black"/>
                </a:solidFill>
                <a:cs typeface="Arial" pitchFamily="34" charset="0"/>
              </a:rPr>
              <a:t>easily accessible for informal conversations</a:t>
            </a:r>
          </a:p>
          <a:p>
            <a:pPr marL="341313" lvl="1" indent="-231775" defTabSz="915216">
              <a:buClr>
                <a:schemeClr val="tx1"/>
              </a:buClr>
              <a:buFont typeface="Wingdings" panose="05000000000000000000" pitchFamily="2" charset="2"/>
              <a:buChar char="§"/>
              <a:defRPr/>
            </a:pPr>
            <a:r>
              <a:rPr lang="en-US" sz="1200" b="1" kern="0" dirty="0">
                <a:solidFill>
                  <a:prstClr val="black"/>
                </a:solidFill>
                <a:cs typeface="Arial" pitchFamily="34" charset="0"/>
              </a:rPr>
              <a:t>Demonstrate behaviors now</a:t>
            </a:r>
            <a:r>
              <a:rPr lang="en-US" sz="1200" kern="0" dirty="0">
                <a:solidFill>
                  <a:prstClr val="black"/>
                </a:solidFill>
                <a:cs typeface="Arial" pitchFamily="34" charset="0"/>
              </a:rPr>
              <a:t>, and hold your leadership team accountable for doing the same.</a:t>
            </a:r>
          </a:p>
        </p:txBody>
      </p:sp>
      <p:sp>
        <p:nvSpPr>
          <p:cNvPr id="22" name="Oval 21">
            <a:extLst>
              <a:ext uri="{FF2B5EF4-FFF2-40B4-BE49-F238E27FC236}">
                <a16:creationId xmlns:a16="http://schemas.microsoft.com/office/drawing/2014/main" id="{381CFD64-25EF-4C1B-9D57-DC50643EE2AA}"/>
              </a:ext>
            </a:extLst>
          </p:cNvPr>
          <p:cNvSpPr/>
          <p:nvPr/>
        </p:nvSpPr>
        <p:spPr bwMode="gray">
          <a:xfrm>
            <a:off x="6475874" y="3068888"/>
            <a:ext cx="928800" cy="928800"/>
          </a:xfrm>
          <a:prstGeom prst="ellipse">
            <a:avLst/>
          </a:prstGeom>
          <a:solidFill>
            <a:schemeClr val="accent3"/>
          </a:solidFill>
          <a:ln w="76200">
            <a:noFill/>
            <a:miter lim="800000"/>
            <a:headEnd/>
            <a:tailEnd/>
          </a:ln>
          <a:effectLst/>
        </p:spPr>
        <p:txBody>
          <a:bodyPr vert="horz" wrap="square" lIns="0" tIns="0" rIns="0" bIns="0" numCol="1" rtlCol="0" anchor="ctr" anchorCtr="0" compatLnSpc="1">
            <a:prstTxWarp prst="textNoShape">
              <a:avLst/>
            </a:prstTxWarp>
            <a:noAutofit/>
          </a:bodyPr>
          <a:lstStyle/>
          <a:p>
            <a:pPr algn="ctr" fontAlgn="base">
              <a:spcAft>
                <a:spcPts val="300"/>
              </a:spcAft>
            </a:pPr>
            <a:r>
              <a:rPr lang="en-GB" sz="1300" b="1" kern="0">
                <a:solidFill>
                  <a:schemeClr val="bg1"/>
                </a:solidFill>
                <a:cs typeface="Arial" pitchFamily="34" charset="0"/>
              </a:rPr>
              <a:t>Clarify</a:t>
            </a:r>
          </a:p>
        </p:txBody>
      </p:sp>
      <p:sp>
        <p:nvSpPr>
          <p:cNvPr id="23" name="Striped Right Arrow 17">
            <a:extLst>
              <a:ext uri="{FF2B5EF4-FFF2-40B4-BE49-F238E27FC236}">
                <a16:creationId xmlns:a16="http://schemas.microsoft.com/office/drawing/2014/main" id="{CAA8FE10-54FA-402D-BF8C-3B25FD088B21}"/>
              </a:ext>
            </a:extLst>
          </p:cNvPr>
          <p:cNvSpPr/>
          <p:nvPr/>
        </p:nvSpPr>
        <p:spPr bwMode="gray">
          <a:xfrm>
            <a:off x="5739793" y="3426972"/>
            <a:ext cx="720000" cy="258025"/>
          </a:xfrm>
          <a:prstGeom prst="stripedRightArrow">
            <a:avLst/>
          </a:prstGeom>
          <a:solidFill>
            <a:schemeClr val="tx2"/>
          </a:solidFill>
          <a:ln w="6350">
            <a:noFill/>
            <a:miter lim="800000"/>
            <a:headEnd/>
            <a:tailEnd/>
          </a:ln>
          <a:effectLst/>
        </p:spPr>
        <p:txBody>
          <a:bodyPr vert="horz" wrap="square" lIns="72000" tIns="72000" rIns="72000" bIns="72000" numCol="1" rtlCol="0" anchor="t" anchorCtr="0" compatLnSpc="1">
            <a:prstTxWarp prst="textNoShape">
              <a:avLst/>
            </a:prstTxWarp>
            <a:noAutofit/>
          </a:bodyPr>
          <a:lstStyle/>
          <a:p>
            <a:pPr fontAlgn="base">
              <a:spcAft>
                <a:spcPts val="300"/>
              </a:spcAft>
              <a:defRPr/>
            </a:pPr>
            <a:endParaRPr lang="en-US" sz="1000" kern="0">
              <a:solidFill>
                <a:prstClr val="black"/>
              </a:solidFill>
              <a:cs typeface="Arial" pitchFamily="34" charset="0"/>
            </a:endParaRPr>
          </a:p>
        </p:txBody>
      </p:sp>
      <p:sp>
        <p:nvSpPr>
          <p:cNvPr id="24" name="Striped Right Arrow 12">
            <a:extLst>
              <a:ext uri="{FF2B5EF4-FFF2-40B4-BE49-F238E27FC236}">
                <a16:creationId xmlns:a16="http://schemas.microsoft.com/office/drawing/2014/main" id="{58EC5D31-19C0-4C41-8180-931B21869310}"/>
              </a:ext>
            </a:extLst>
          </p:cNvPr>
          <p:cNvSpPr/>
          <p:nvPr/>
        </p:nvSpPr>
        <p:spPr bwMode="gray">
          <a:xfrm rot="5400000">
            <a:off x="7432492" y="4167450"/>
            <a:ext cx="322073" cy="380317"/>
          </a:xfrm>
          <a:prstGeom prst="stripedRightArrow">
            <a:avLst/>
          </a:prstGeom>
          <a:solidFill>
            <a:schemeClr val="tx2"/>
          </a:solidFill>
          <a:ln w="6350">
            <a:noFill/>
            <a:miter lim="800000"/>
            <a:headEnd/>
            <a:tailEnd/>
          </a:ln>
          <a:effectLst/>
        </p:spPr>
        <p:txBody>
          <a:bodyPr vert="horz" wrap="square" lIns="72000" tIns="72000" rIns="72000" bIns="72000" numCol="1" rtlCol="0" anchor="t" anchorCtr="0" compatLnSpc="1">
            <a:prstTxWarp prst="textNoShape">
              <a:avLst/>
            </a:prstTxWarp>
            <a:noAutofit/>
          </a:bodyPr>
          <a:lstStyle/>
          <a:p>
            <a:pPr fontAlgn="base">
              <a:spcAft>
                <a:spcPts val="300"/>
              </a:spcAft>
              <a:defRPr/>
            </a:pPr>
            <a:endParaRPr lang="en-US" sz="1000" kern="0">
              <a:solidFill>
                <a:prstClr val="black"/>
              </a:solidFill>
              <a:cs typeface="Arial" pitchFamily="34" charset="0"/>
            </a:endParaRPr>
          </a:p>
        </p:txBody>
      </p:sp>
      <p:sp>
        <p:nvSpPr>
          <p:cNvPr id="25" name="Text Placeholder 2">
            <a:extLst>
              <a:ext uri="{FF2B5EF4-FFF2-40B4-BE49-F238E27FC236}">
                <a16:creationId xmlns:a16="http://schemas.microsoft.com/office/drawing/2014/main" id="{E937F3C2-A51F-4E6A-846C-7D14BF77ED28}"/>
              </a:ext>
            </a:extLst>
          </p:cNvPr>
          <p:cNvSpPr txBox="1">
            <a:spLocks/>
          </p:cNvSpPr>
          <p:nvPr/>
        </p:nvSpPr>
        <p:spPr>
          <a:xfrm>
            <a:off x="433137" y="2039830"/>
            <a:ext cx="11351495" cy="400109"/>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1400" dirty="0">
                <a:latin typeface="+mn-lt"/>
              </a:rPr>
              <a:t>To help enable sponsorship and leadership alignment to drive change and build awareness</a:t>
            </a:r>
          </a:p>
        </p:txBody>
      </p:sp>
    </p:spTree>
    <p:extLst>
      <p:ext uri="{BB962C8B-B14F-4D97-AF65-F5344CB8AC3E}">
        <p14:creationId xmlns:p14="http://schemas.microsoft.com/office/powerpoint/2010/main" val="10276944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1446550"/>
          </a:xfrm>
          <a:prstGeom prst="rect">
            <a:avLst/>
          </a:prstGeom>
          <a:noFill/>
        </p:spPr>
        <p:txBody>
          <a:bodyPr wrap="square" rtlCol="0">
            <a:spAutoFit/>
          </a:bodyPr>
          <a:lstStyle/>
          <a:p>
            <a:r>
              <a:rPr lang="en-US" sz="4400">
                <a:solidFill>
                  <a:srgbClr val="7E38AB"/>
                </a:solidFill>
                <a:latin typeface="+mj-lt"/>
              </a:rPr>
              <a:t>Engagement and effective communication to impacted stakeholders</a:t>
            </a:r>
            <a:endParaRPr lang="en-JP">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12" name="Pentagon 16">
            <a:extLst>
              <a:ext uri="{FF2B5EF4-FFF2-40B4-BE49-F238E27FC236}">
                <a16:creationId xmlns:a16="http://schemas.microsoft.com/office/drawing/2014/main" id="{C5DA3750-D061-45BF-BD58-23365D504DFA}"/>
              </a:ext>
            </a:extLst>
          </p:cNvPr>
          <p:cNvSpPr>
            <a:spLocks noChangeArrowheads="1"/>
          </p:cNvSpPr>
          <p:nvPr/>
        </p:nvSpPr>
        <p:spPr bwMode="gray">
          <a:xfrm>
            <a:off x="433138" y="2247174"/>
            <a:ext cx="11436844" cy="1891256"/>
          </a:xfrm>
          <a:prstGeom prst="homePlate">
            <a:avLst>
              <a:gd name="adj" fmla="val 14373"/>
            </a:avLst>
          </a:prstGeom>
          <a:solidFill>
            <a:schemeClr val="accent1"/>
          </a:solidFill>
          <a:ln w="9525" algn="ctr">
            <a:noFill/>
            <a:miter lim="800000"/>
            <a:headEnd/>
            <a:tailEnd/>
          </a:ln>
          <a:effectLst/>
        </p:spPr>
        <p:txBody>
          <a:bodyPr lIns="182880" tIns="72000" rIns="288000" bIns="72000" anchor="t"/>
          <a:lstStyle/>
          <a:p>
            <a:pPr marL="341313" indent="-341313" defTabSz="915216">
              <a:spcAft>
                <a:spcPts val="600"/>
              </a:spcAft>
              <a:buSzPct val="100000"/>
              <a:defRPr/>
            </a:pPr>
            <a:r>
              <a:rPr lang="en-US" sz="1400" b="1" kern="0" dirty="0">
                <a:solidFill>
                  <a:prstClr val="white"/>
                </a:solidFill>
                <a:ea typeface="SimSun" pitchFamily="2" charset="-122"/>
              </a:rPr>
              <a:t>We will leverage the following:</a:t>
            </a:r>
          </a:p>
          <a:p>
            <a:pPr marL="341313" indent="-341313">
              <a:spcAft>
                <a:spcPts val="600"/>
              </a:spcAft>
              <a:buFont typeface="Wingdings" panose="05000000000000000000" pitchFamily="2" charset="2"/>
              <a:buChar char="§"/>
              <a:defRPr/>
            </a:pPr>
            <a:r>
              <a:rPr lang="en-US" sz="1400" b="1" kern="0" dirty="0">
                <a:solidFill>
                  <a:prstClr val="white"/>
                </a:solidFill>
                <a:ea typeface="SimSun" pitchFamily="2" charset="-122"/>
              </a:rPr>
              <a:t>Stakeholder analysis: </a:t>
            </a:r>
            <a:r>
              <a:rPr lang="en-US" sz="1400" kern="0" dirty="0">
                <a:solidFill>
                  <a:prstClr val="white"/>
                </a:solidFill>
                <a:ea typeface="SimSun" pitchFamily="2" charset="-122"/>
              </a:rPr>
              <a:t>A systematic approach to identify and prioritise groups and individuals impacted by the Transformation programme</a:t>
            </a:r>
          </a:p>
          <a:p>
            <a:pPr marL="341313" indent="-341313">
              <a:spcAft>
                <a:spcPts val="600"/>
              </a:spcAft>
              <a:buFont typeface="Wingdings" panose="05000000000000000000" pitchFamily="2" charset="2"/>
              <a:buChar char="§"/>
              <a:defRPr/>
            </a:pPr>
            <a:r>
              <a:rPr lang="en-US" sz="1400" b="1" kern="0" dirty="0">
                <a:solidFill>
                  <a:prstClr val="white"/>
                </a:solidFill>
                <a:ea typeface="SimSun" pitchFamily="2" charset="-122"/>
              </a:rPr>
              <a:t>Communications and engagement strategy: </a:t>
            </a:r>
            <a:r>
              <a:rPr lang="en-US" sz="1400" kern="0" dirty="0">
                <a:solidFill>
                  <a:prstClr val="white"/>
                </a:solidFill>
                <a:ea typeface="SimSun" pitchFamily="2" charset="-122"/>
              </a:rPr>
              <a:t>A framework that provides guidance for effective interventions and communication techniques to bring targeted stakeholders and stakeholder groups along the commitment curve</a:t>
            </a:r>
          </a:p>
          <a:p>
            <a:pPr marL="341313" indent="-341313">
              <a:spcAft>
                <a:spcPts val="600"/>
              </a:spcAft>
              <a:buFont typeface="Wingdings" panose="05000000000000000000" pitchFamily="2" charset="2"/>
              <a:buChar char="§"/>
              <a:defRPr/>
            </a:pPr>
            <a:r>
              <a:rPr lang="en-US" sz="1400" b="1" kern="0" dirty="0">
                <a:solidFill>
                  <a:prstClr val="white"/>
                </a:solidFill>
                <a:ea typeface="SimSun" pitchFamily="2" charset="-122"/>
              </a:rPr>
              <a:t>Communications plan: </a:t>
            </a:r>
            <a:r>
              <a:rPr lang="en-US" sz="1400" kern="0" dirty="0">
                <a:solidFill>
                  <a:prstClr val="white"/>
                </a:solidFill>
                <a:ea typeface="SimSun" pitchFamily="2" charset="-122"/>
              </a:rPr>
              <a:t>A plan that translates the roadmap into defined activities through the duration of the program. Themes drive the messaging of the communications.</a:t>
            </a:r>
          </a:p>
          <a:p>
            <a:pPr marL="341313" indent="-341313">
              <a:spcAft>
                <a:spcPts val="600"/>
              </a:spcAft>
              <a:buFont typeface="Wingdings" panose="05000000000000000000" pitchFamily="2" charset="2"/>
              <a:buChar char="v"/>
              <a:defRPr/>
            </a:pPr>
            <a:endParaRPr lang="en-US" sz="1400" kern="0" dirty="0">
              <a:solidFill>
                <a:prstClr val="white"/>
              </a:solidFill>
              <a:ea typeface="SimSun" pitchFamily="2" charset="-122"/>
            </a:endParaRPr>
          </a:p>
        </p:txBody>
      </p:sp>
      <p:sp>
        <p:nvSpPr>
          <p:cNvPr id="13" name="Text Box 5">
            <a:extLst>
              <a:ext uri="{FF2B5EF4-FFF2-40B4-BE49-F238E27FC236}">
                <a16:creationId xmlns:a16="http://schemas.microsoft.com/office/drawing/2014/main" id="{90F2CFCF-ADDA-437E-A67D-EF6EFCE8BB56}"/>
              </a:ext>
            </a:extLst>
          </p:cNvPr>
          <p:cNvSpPr txBox="1">
            <a:spLocks noChangeArrowheads="1"/>
          </p:cNvSpPr>
          <p:nvPr/>
        </p:nvSpPr>
        <p:spPr bwMode="gray">
          <a:xfrm>
            <a:off x="433138" y="4243560"/>
            <a:ext cx="11436844" cy="1882752"/>
          </a:xfrm>
          <a:prstGeom prst="homePlate">
            <a:avLst>
              <a:gd name="adj" fmla="val 9932"/>
            </a:avLst>
          </a:prstGeom>
          <a:solidFill>
            <a:schemeClr val="accent2"/>
          </a:solidFill>
          <a:ln w="9525" algn="ctr">
            <a:noFill/>
            <a:miter lim="800000"/>
            <a:headEnd/>
            <a:tailEnd/>
          </a:ln>
          <a:effectLst/>
        </p:spPr>
        <p:txBody>
          <a:bodyPr lIns="182880" tIns="72000" rIns="288000" bIns="72000" anchor="t"/>
          <a:lstStyle/>
          <a:p>
            <a:pPr marL="341313" marR="0" lvl="0" indent="-341313" defTabSz="915216" eaLnBrk="1" fontAlgn="auto" latinLnBrk="0" hangingPunct="1">
              <a:lnSpc>
                <a:spcPct val="100000"/>
              </a:lnSpc>
              <a:spcBef>
                <a:spcPts val="0"/>
              </a:spcBef>
              <a:spcAft>
                <a:spcPts val="600"/>
              </a:spcAft>
              <a:buClrTx/>
              <a:buSzPct val="100000"/>
              <a:buFontTx/>
              <a:buNone/>
              <a:tabLst/>
              <a:defRPr/>
            </a:pPr>
            <a:r>
              <a:rPr kumimoji="0" lang="en-GB" sz="1400" b="1" i="0" u="none" strike="noStrike" kern="0" cap="none" spc="0" normalizeH="0" baseline="0" noProof="0" dirty="0">
                <a:ln>
                  <a:noFill/>
                </a:ln>
                <a:solidFill>
                  <a:prstClr val="white"/>
                </a:solidFill>
                <a:effectLst/>
                <a:uLnTx/>
                <a:uFillTx/>
                <a:ea typeface="SimSun" pitchFamily="2" charset="-122"/>
              </a:rPr>
              <a:t>Actions:</a:t>
            </a:r>
          </a:p>
          <a:p>
            <a:pPr marL="341313" indent="-341313">
              <a:spcAft>
                <a:spcPts val="600"/>
              </a:spcAft>
              <a:buSzPct val="100000"/>
              <a:buFont typeface="Wingdings" panose="05000000000000000000" pitchFamily="2" charset="2"/>
              <a:buChar char="§"/>
              <a:defRPr/>
            </a:pPr>
            <a:r>
              <a:rPr lang="en-US" sz="1400" kern="0" dirty="0">
                <a:solidFill>
                  <a:prstClr val="white"/>
                </a:solidFill>
                <a:ea typeface="SimSun" pitchFamily="2" charset="-122"/>
              </a:rPr>
              <a:t>Align all </a:t>
            </a:r>
            <a:r>
              <a:rPr lang="en-US" sz="1400" kern="0">
                <a:solidFill>
                  <a:prstClr val="white"/>
                </a:solidFill>
                <a:ea typeface="SimSun" pitchFamily="2" charset="-122"/>
              </a:rPr>
              <a:t>programme</a:t>
            </a:r>
            <a:r>
              <a:rPr lang="en-US" sz="1400" kern="0" dirty="0">
                <a:solidFill>
                  <a:prstClr val="white"/>
                </a:solidFill>
                <a:ea typeface="SimSun" pitchFamily="2" charset="-122"/>
              </a:rPr>
              <a:t> stakeholder management and communications activities with the overall transformation and other initiatives to help ensure common stakeholder groups are understood and messages are appropriately sequenced, tailored, and bundled as necessary</a:t>
            </a:r>
          </a:p>
          <a:p>
            <a:pPr marL="341313" indent="-341313">
              <a:spcAft>
                <a:spcPts val="600"/>
              </a:spcAft>
              <a:buSzPct val="100000"/>
              <a:buFont typeface="Wingdings" panose="05000000000000000000" pitchFamily="2" charset="2"/>
              <a:buChar char="§"/>
              <a:defRPr/>
            </a:pPr>
            <a:r>
              <a:rPr lang="en-US" sz="1400" kern="0" dirty="0">
                <a:solidFill>
                  <a:prstClr val="white"/>
                </a:solidFill>
                <a:ea typeface="SimSun" pitchFamily="2" charset="-122"/>
              </a:rPr>
              <a:t>Align key stakeholder groups to the communication plan</a:t>
            </a:r>
          </a:p>
          <a:p>
            <a:pPr marL="341313" indent="-341313">
              <a:spcAft>
                <a:spcPts val="600"/>
              </a:spcAft>
              <a:buSzPct val="100000"/>
              <a:buFont typeface="Wingdings" panose="05000000000000000000" pitchFamily="2" charset="2"/>
              <a:buChar char="§"/>
              <a:defRPr/>
            </a:pPr>
            <a:r>
              <a:rPr lang="en-US" sz="1400" kern="0" dirty="0">
                <a:solidFill>
                  <a:prstClr val="white"/>
                </a:solidFill>
                <a:ea typeface="SimSun" pitchFamily="2" charset="-122"/>
              </a:rPr>
              <a:t>Engage leaders (Functional leads) to champion and cascade messages that resonate through all levels of the organisation.</a:t>
            </a:r>
          </a:p>
          <a:p>
            <a:pPr marR="0" lvl="0" defTabSz="914400" eaLnBrk="1" fontAlgn="auto" latinLnBrk="0" hangingPunct="1">
              <a:lnSpc>
                <a:spcPct val="100000"/>
              </a:lnSpc>
              <a:spcBef>
                <a:spcPts val="0"/>
              </a:spcBef>
              <a:spcAft>
                <a:spcPts val="600"/>
              </a:spcAft>
              <a:buClrTx/>
              <a:buSzPct val="100000"/>
              <a:tabLst/>
              <a:defRPr/>
            </a:pPr>
            <a:endParaRPr kumimoji="0" lang="en-US" sz="1400" b="0" i="0" u="none" strike="noStrike" kern="0" cap="none" spc="0" normalizeH="0" baseline="0" noProof="0" dirty="0">
              <a:ln>
                <a:noFill/>
              </a:ln>
              <a:solidFill>
                <a:prstClr val="white"/>
              </a:solidFill>
              <a:effectLst/>
              <a:uLnTx/>
              <a:uFillTx/>
              <a:ea typeface="SimSun" pitchFamily="2" charset="-122"/>
            </a:endParaRPr>
          </a:p>
        </p:txBody>
      </p:sp>
    </p:spTree>
    <p:extLst>
      <p:ext uri="{BB962C8B-B14F-4D97-AF65-F5344CB8AC3E}">
        <p14:creationId xmlns:p14="http://schemas.microsoft.com/office/powerpoint/2010/main" val="9221099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176535"/>
            <a:ext cx="9865096" cy="1446550"/>
          </a:xfrm>
          <a:prstGeom prst="rect">
            <a:avLst/>
          </a:prstGeom>
          <a:noFill/>
        </p:spPr>
        <p:txBody>
          <a:bodyPr wrap="square" rtlCol="0">
            <a:spAutoFit/>
          </a:bodyPr>
          <a:lstStyle/>
          <a:p>
            <a:r>
              <a:rPr lang="en-US" sz="4400" dirty="0">
                <a:solidFill>
                  <a:srgbClr val="7E38AB"/>
                </a:solidFill>
                <a:latin typeface="+mj-lt"/>
              </a:rPr>
              <a:t>By engaging with the following identified stakeholders</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61364"/>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dirty="0">
                <a:ln>
                  <a:noFill/>
                </a:ln>
                <a:solidFill>
                  <a:srgbClr val="FF0000"/>
                </a:solidFill>
                <a:effectLst/>
                <a:uLnTx/>
                <a:uFillTx/>
              </a:rPr>
              <a:t>CONFIDENTIAL</a:t>
            </a:r>
            <a:endParaRPr kumimoji="0" lang="en-GB" sz="1600" b="1" i="0" u="none" strike="noStrike" kern="0" cap="none" spc="0" normalizeH="0" baseline="0" noProof="0" dirty="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88242"/>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dirty="0">
                <a:solidFill>
                  <a:schemeClr val="bg1">
                    <a:lumMod val="65000"/>
                  </a:schemeClr>
                </a:solidFill>
                <a:latin typeface="Arial"/>
                <a:cs typeface="Arial"/>
              </a:rPr>
              <a:t> [Program Name] Version:  Created By: </a:t>
            </a:r>
            <a:endParaRPr lang="en-US" dirty="0">
              <a:solidFill>
                <a:schemeClr val="bg1">
                  <a:lumMod val="65000"/>
                </a:schemeClr>
              </a:solidFill>
              <a:latin typeface="Arial" panose="020B0604020202020204" pitchFamily="34" charset="0"/>
              <a:cs typeface="Arial" panose="020B0604020202020204" pitchFamily="34" charset="0"/>
            </a:endParaRPr>
          </a:p>
        </p:txBody>
      </p:sp>
      <p:graphicFrame>
        <p:nvGraphicFramePr>
          <p:cNvPr id="26" name="Table 25">
            <a:extLst>
              <a:ext uri="{FF2B5EF4-FFF2-40B4-BE49-F238E27FC236}">
                <a16:creationId xmlns:a16="http://schemas.microsoft.com/office/drawing/2014/main" id="{B0A50370-4806-456A-AB74-9CA3E8DF46EF}"/>
              </a:ext>
            </a:extLst>
          </p:cNvPr>
          <p:cNvGraphicFramePr>
            <a:graphicFrameLocks noGrp="1"/>
          </p:cNvGraphicFramePr>
          <p:nvPr>
            <p:extLst>
              <p:ext uri="{D42A27DB-BD31-4B8C-83A1-F6EECF244321}">
                <p14:modId xmlns:p14="http://schemas.microsoft.com/office/powerpoint/2010/main" val="2900063411"/>
              </p:ext>
            </p:extLst>
          </p:nvPr>
        </p:nvGraphicFramePr>
        <p:xfrm>
          <a:off x="931467" y="1609672"/>
          <a:ext cx="10706891" cy="4906548"/>
        </p:xfrm>
        <a:graphic>
          <a:graphicData uri="http://schemas.openxmlformats.org/drawingml/2006/table">
            <a:tbl>
              <a:tblPr firstRow="1" bandRow="1"/>
              <a:tblGrid>
                <a:gridCol w="1209328">
                  <a:extLst>
                    <a:ext uri="{9D8B030D-6E8A-4147-A177-3AD203B41FA5}">
                      <a16:colId xmlns:a16="http://schemas.microsoft.com/office/drawing/2014/main" val="20000"/>
                    </a:ext>
                  </a:extLst>
                </a:gridCol>
                <a:gridCol w="697867">
                  <a:extLst>
                    <a:ext uri="{9D8B030D-6E8A-4147-A177-3AD203B41FA5}">
                      <a16:colId xmlns:a16="http://schemas.microsoft.com/office/drawing/2014/main" val="20001"/>
                    </a:ext>
                  </a:extLst>
                </a:gridCol>
                <a:gridCol w="744510">
                  <a:extLst>
                    <a:ext uri="{9D8B030D-6E8A-4147-A177-3AD203B41FA5}">
                      <a16:colId xmlns:a16="http://schemas.microsoft.com/office/drawing/2014/main" val="2912535376"/>
                    </a:ext>
                  </a:extLst>
                </a:gridCol>
                <a:gridCol w="8055186">
                  <a:extLst>
                    <a:ext uri="{9D8B030D-6E8A-4147-A177-3AD203B41FA5}">
                      <a16:colId xmlns:a16="http://schemas.microsoft.com/office/drawing/2014/main" val="20003"/>
                    </a:ext>
                  </a:extLst>
                </a:gridCol>
              </a:tblGrid>
              <a:tr h="380634">
                <a:tc>
                  <a:txBody>
                    <a:bodyPr/>
                    <a:lstStyle>
                      <a:lvl1pPr marL="0" algn="l" defTabSz="914685" rtl="0" eaLnBrk="1" latinLnBrk="0" hangingPunct="1">
                        <a:defRPr sz="1900" b="1" kern="1200">
                          <a:solidFill>
                            <a:schemeClr val="lt1"/>
                          </a:solidFill>
                          <a:latin typeface="Segoe UI"/>
                        </a:defRPr>
                      </a:lvl1pPr>
                      <a:lvl2pPr marL="457337" algn="l" defTabSz="914685" rtl="0" eaLnBrk="1" latinLnBrk="0" hangingPunct="1">
                        <a:defRPr sz="1900" b="1" kern="1200">
                          <a:solidFill>
                            <a:schemeClr val="lt1"/>
                          </a:solidFill>
                          <a:latin typeface="Segoe UI"/>
                        </a:defRPr>
                      </a:lvl2pPr>
                      <a:lvl3pPr marL="914685" algn="l" defTabSz="914685" rtl="0" eaLnBrk="1" latinLnBrk="0" hangingPunct="1">
                        <a:defRPr sz="1900" b="1" kern="1200">
                          <a:solidFill>
                            <a:schemeClr val="lt1"/>
                          </a:solidFill>
                          <a:latin typeface="Segoe UI"/>
                        </a:defRPr>
                      </a:lvl3pPr>
                      <a:lvl4pPr marL="1372020" algn="l" defTabSz="914685" rtl="0" eaLnBrk="1" latinLnBrk="0" hangingPunct="1">
                        <a:defRPr sz="1900" b="1" kern="1200">
                          <a:solidFill>
                            <a:schemeClr val="lt1"/>
                          </a:solidFill>
                          <a:latin typeface="Segoe UI"/>
                        </a:defRPr>
                      </a:lvl4pPr>
                      <a:lvl5pPr marL="1829365" algn="l" defTabSz="914685" rtl="0" eaLnBrk="1" latinLnBrk="0" hangingPunct="1">
                        <a:defRPr sz="1900" b="1" kern="1200">
                          <a:solidFill>
                            <a:schemeClr val="lt1"/>
                          </a:solidFill>
                          <a:latin typeface="Segoe UI"/>
                        </a:defRPr>
                      </a:lvl5pPr>
                      <a:lvl6pPr marL="2286694" algn="l" defTabSz="914685" rtl="0" eaLnBrk="1" latinLnBrk="0" hangingPunct="1">
                        <a:defRPr sz="1900" b="1" kern="1200">
                          <a:solidFill>
                            <a:schemeClr val="lt1"/>
                          </a:solidFill>
                          <a:latin typeface="Segoe UI"/>
                        </a:defRPr>
                      </a:lvl6pPr>
                      <a:lvl7pPr marL="2744042" algn="l" defTabSz="914685" rtl="0" eaLnBrk="1" latinLnBrk="0" hangingPunct="1">
                        <a:defRPr sz="1900" b="1" kern="1200">
                          <a:solidFill>
                            <a:schemeClr val="lt1"/>
                          </a:solidFill>
                          <a:latin typeface="Segoe UI"/>
                        </a:defRPr>
                      </a:lvl7pPr>
                      <a:lvl8pPr marL="3201385" algn="l" defTabSz="914685" rtl="0" eaLnBrk="1" latinLnBrk="0" hangingPunct="1">
                        <a:defRPr sz="1900" b="1" kern="1200">
                          <a:solidFill>
                            <a:schemeClr val="lt1"/>
                          </a:solidFill>
                          <a:latin typeface="Segoe UI"/>
                        </a:defRPr>
                      </a:lvl8pPr>
                      <a:lvl9pPr marL="3658733" algn="l" defTabSz="914685" rtl="0" eaLnBrk="1" latinLnBrk="0" hangingPunct="1">
                        <a:defRPr sz="1900" b="1" kern="1200">
                          <a:solidFill>
                            <a:schemeClr val="lt1"/>
                          </a:solidFill>
                          <a:latin typeface="Segoe UI"/>
                        </a:defRPr>
                      </a:lvl9pPr>
                    </a:lstStyle>
                    <a:p>
                      <a:r>
                        <a:rPr lang="en-US" sz="1200" b="1">
                          <a:solidFill>
                            <a:schemeClr val="bg1"/>
                          </a:solidFill>
                          <a:latin typeface="+mn-lt"/>
                        </a:rPr>
                        <a:t>Stakeholder group</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685" rtl="0" eaLnBrk="1" latinLnBrk="0" hangingPunct="1">
                        <a:defRPr sz="1900" b="1" kern="1200">
                          <a:solidFill>
                            <a:schemeClr val="lt1"/>
                          </a:solidFill>
                          <a:latin typeface="Segoe UI"/>
                        </a:defRPr>
                      </a:lvl1pPr>
                      <a:lvl2pPr marL="457337" algn="l" defTabSz="914685" rtl="0" eaLnBrk="1" latinLnBrk="0" hangingPunct="1">
                        <a:defRPr sz="1900" b="1" kern="1200">
                          <a:solidFill>
                            <a:schemeClr val="lt1"/>
                          </a:solidFill>
                          <a:latin typeface="Segoe UI"/>
                        </a:defRPr>
                      </a:lvl2pPr>
                      <a:lvl3pPr marL="914685" algn="l" defTabSz="914685" rtl="0" eaLnBrk="1" latinLnBrk="0" hangingPunct="1">
                        <a:defRPr sz="1900" b="1" kern="1200">
                          <a:solidFill>
                            <a:schemeClr val="lt1"/>
                          </a:solidFill>
                          <a:latin typeface="Segoe UI"/>
                        </a:defRPr>
                      </a:lvl3pPr>
                      <a:lvl4pPr marL="1372020" algn="l" defTabSz="914685" rtl="0" eaLnBrk="1" latinLnBrk="0" hangingPunct="1">
                        <a:defRPr sz="1900" b="1" kern="1200">
                          <a:solidFill>
                            <a:schemeClr val="lt1"/>
                          </a:solidFill>
                          <a:latin typeface="Segoe UI"/>
                        </a:defRPr>
                      </a:lvl4pPr>
                      <a:lvl5pPr marL="1829365" algn="l" defTabSz="914685" rtl="0" eaLnBrk="1" latinLnBrk="0" hangingPunct="1">
                        <a:defRPr sz="1900" b="1" kern="1200">
                          <a:solidFill>
                            <a:schemeClr val="lt1"/>
                          </a:solidFill>
                          <a:latin typeface="Segoe UI"/>
                        </a:defRPr>
                      </a:lvl5pPr>
                      <a:lvl6pPr marL="2286694" algn="l" defTabSz="914685" rtl="0" eaLnBrk="1" latinLnBrk="0" hangingPunct="1">
                        <a:defRPr sz="1900" b="1" kern="1200">
                          <a:solidFill>
                            <a:schemeClr val="lt1"/>
                          </a:solidFill>
                          <a:latin typeface="Segoe UI"/>
                        </a:defRPr>
                      </a:lvl6pPr>
                      <a:lvl7pPr marL="2744042" algn="l" defTabSz="914685" rtl="0" eaLnBrk="1" latinLnBrk="0" hangingPunct="1">
                        <a:defRPr sz="1900" b="1" kern="1200">
                          <a:solidFill>
                            <a:schemeClr val="lt1"/>
                          </a:solidFill>
                          <a:latin typeface="Segoe UI"/>
                        </a:defRPr>
                      </a:lvl7pPr>
                      <a:lvl8pPr marL="3201385" algn="l" defTabSz="914685" rtl="0" eaLnBrk="1" latinLnBrk="0" hangingPunct="1">
                        <a:defRPr sz="1900" b="1" kern="1200">
                          <a:solidFill>
                            <a:schemeClr val="lt1"/>
                          </a:solidFill>
                          <a:latin typeface="Segoe UI"/>
                        </a:defRPr>
                      </a:lvl8pPr>
                      <a:lvl9pPr marL="3658733" algn="l" defTabSz="914685" rtl="0" eaLnBrk="1" latinLnBrk="0" hangingPunct="1">
                        <a:defRPr sz="1900" b="1" kern="1200">
                          <a:solidFill>
                            <a:schemeClr val="lt1"/>
                          </a:solidFill>
                          <a:latin typeface="Segoe UI"/>
                        </a:defRPr>
                      </a:lvl9pPr>
                    </a:lstStyle>
                    <a:p>
                      <a:pPr algn="ctr"/>
                      <a:r>
                        <a:rPr lang="en-US" sz="1200" b="1">
                          <a:solidFill>
                            <a:schemeClr val="bg1"/>
                          </a:solidFill>
                          <a:latin typeface="+mn-lt"/>
                        </a:rPr>
                        <a:t>Internal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a:solidFill>
                            <a:schemeClr val="bg1"/>
                          </a:solidFill>
                          <a:latin typeface="+mn-lt"/>
                        </a:rPr>
                        <a:t>External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200" b="1">
                          <a:solidFill>
                            <a:schemeClr val="bg1"/>
                          </a:solidFill>
                          <a:latin typeface="+mn-lt"/>
                        </a:rPr>
                        <a:t>Project role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527031">
                <a:tc>
                  <a:txBody>
                    <a:bodyPr/>
                    <a:lstStyle>
                      <a:lvl1pPr marL="0" algn="l" defTabSz="914685" rtl="0" eaLnBrk="1" latinLnBrk="0" hangingPunct="1">
                        <a:defRPr sz="1900" kern="1200">
                          <a:solidFill>
                            <a:schemeClr val="dk1"/>
                          </a:solidFill>
                          <a:latin typeface="Segoe UI"/>
                        </a:defRPr>
                      </a:lvl1pPr>
                      <a:lvl2pPr marL="457337" algn="l" defTabSz="914685" rtl="0" eaLnBrk="1" latinLnBrk="0" hangingPunct="1">
                        <a:defRPr sz="1900" kern="1200">
                          <a:solidFill>
                            <a:schemeClr val="dk1"/>
                          </a:solidFill>
                          <a:latin typeface="Segoe UI"/>
                        </a:defRPr>
                      </a:lvl2pPr>
                      <a:lvl3pPr marL="914685" algn="l" defTabSz="914685" rtl="0" eaLnBrk="1" latinLnBrk="0" hangingPunct="1">
                        <a:defRPr sz="1900" kern="1200">
                          <a:solidFill>
                            <a:schemeClr val="dk1"/>
                          </a:solidFill>
                          <a:latin typeface="Segoe UI"/>
                        </a:defRPr>
                      </a:lvl3pPr>
                      <a:lvl4pPr marL="1372020" algn="l" defTabSz="914685" rtl="0" eaLnBrk="1" latinLnBrk="0" hangingPunct="1">
                        <a:defRPr sz="1900" kern="1200">
                          <a:solidFill>
                            <a:schemeClr val="dk1"/>
                          </a:solidFill>
                          <a:latin typeface="Segoe UI"/>
                        </a:defRPr>
                      </a:lvl4pPr>
                      <a:lvl5pPr marL="1829365" algn="l" defTabSz="914685" rtl="0" eaLnBrk="1" latinLnBrk="0" hangingPunct="1">
                        <a:defRPr sz="1900" kern="1200">
                          <a:solidFill>
                            <a:schemeClr val="dk1"/>
                          </a:solidFill>
                          <a:latin typeface="Segoe UI"/>
                        </a:defRPr>
                      </a:lvl5pPr>
                      <a:lvl6pPr marL="2286694" algn="l" defTabSz="914685" rtl="0" eaLnBrk="1" latinLnBrk="0" hangingPunct="1">
                        <a:defRPr sz="1900" kern="1200">
                          <a:solidFill>
                            <a:schemeClr val="dk1"/>
                          </a:solidFill>
                          <a:latin typeface="Segoe UI"/>
                        </a:defRPr>
                      </a:lvl6pPr>
                      <a:lvl7pPr marL="2744042" algn="l" defTabSz="914685" rtl="0" eaLnBrk="1" latinLnBrk="0" hangingPunct="1">
                        <a:defRPr sz="1900" kern="1200">
                          <a:solidFill>
                            <a:schemeClr val="dk1"/>
                          </a:solidFill>
                          <a:latin typeface="Segoe UI"/>
                        </a:defRPr>
                      </a:lvl7pPr>
                      <a:lvl8pPr marL="3201385" algn="l" defTabSz="914685" rtl="0" eaLnBrk="1" latinLnBrk="0" hangingPunct="1">
                        <a:defRPr sz="1900" kern="1200">
                          <a:solidFill>
                            <a:schemeClr val="dk1"/>
                          </a:solidFill>
                          <a:latin typeface="Segoe UI"/>
                        </a:defRPr>
                      </a:lvl8pPr>
                      <a:lvl9pPr marL="3658733" algn="l" defTabSz="914685" rtl="0" eaLnBrk="1" latinLnBrk="0" hangingPunct="1">
                        <a:defRPr sz="1900" kern="1200">
                          <a:solidFill>
                            <a:schemeClr val="dk1"/>
                          </a:solidFill>
                          <a:latin typeface="Segoe UI"/>
                        </a:defRPr>
                      </a:lvl9pPr>
                    </a:lstStyle>
                    <a:p>
                      <a:r>
                        <a:rPr lang="en-US" sz="1000" b="1">
                          <a:solidFill>
                            <a:schemeClr val="tx1"/>
                          </a:solidFill>
                          <a:latin typeface="+mn-lt"/>
                        </a:rPr>
                        <a:t>Steering Committee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685" rtl="0" eaLnBrk="1" latinLnBrk="0" hangingPunct="1">
                        <a:defRPr sz="1900" kern="1200">
                          <a:solidFill>
                            <a:schemeClr val="dk1"/>
                          </a:solidFill>
                          <a:latin typeface="Segoe UI"/>
                        </a:defRPr>
                      </a:lvl1pPr>
                      <a:lvl2pPr marL="457337" algn="l" defTabSz="914685" rtl="0" eaLnBrk="1" latinLnBrk="0" hangingPunct="1">
                        <a:defRPr sz="1900" kern="1200">
                          <a:solidFill>
                            <a:schemeClr val="dk1"/>
                          </a:solidFill>
                          <a:latin typeface="Segoe UI"/>
                        </a:defRPr>
                      </a:lvl2pPr>
                      <a:lvl3pPr marL="914685" algn="l" defTabSz="914685" rtl="0" eaLnBrk="1" latinLnBrk="0" hangingPunct="1">
                        <a:defRPr sz="1900" kern="1200">
                          <a:solidFill>
                            <a:schemeClr val="dk1"/>
                          </a:solidFill>
                          <a:latin typeface="Segoe UI"/>
                        </a:defRPr>
                      </a:lvl3pPr>
                      <a:lvl4pPr marL="1372020" algn="l" defTabSz="914685" rtl="0" eaLnBrk="1" latinLnBrk="0" hangingPunct="1">
                        <a:defRPr sz="1900" kern="1200">
                          <a:solidFill>
                            <a:schemeClr val="dk1"/>
                          </a:solidFill>
                          <a:latin typeface="Segoe UI"/>
                        </a:defRPr>
                      </a:lvl4pPr>
                      <a:lvl5pPr marL="1829365" algn="l" defTabSz="914685" rtl="0" eaLnBrk="1" latinLnBrk="0" hangingPunct="1">
                        <a:defRPr sz="1900" kern="1200">
                          <a:solidFill>
                            <a:schemeClr val="dk1"/>
                          </a:solidFill>
                          <a:latin typeface="Segoe UI"/>
                        </a:defRPr>
                      </a:lvl5pPr>
                      <a:lvl6pPr marL="2286694" algn="l" defTabSz="914685" rtl="0" eaLnBrk="1" latinLnBrk="0" hangingPunct="1">
                        <a:defRPr sz="1900" kern="1200">
                          <a:solidFill>
                            <a:schemeClr val="dk1"/>
                          </a:solidFill>
                          <a:latin typeface="Segoe UI"/>
                        </a:defRPr>
                      </a:lvl6pPr>
                      <a:lvl7pPr marL="2744042" algn="l" defTabSz="914685" rtl="0" eaLnBrk="1" latinLnBrk="0" hangingPunct="1">
                        <a:defRPr sz="1900" kern="1200">
                          <a:solidFill>
                            <a:schemeClr val="dk1"/>
                          </a:solidFill>
                          <a:latin typeface="Segoe UI"/>
                        </a:defRPr>
                      </a:lvl7pPr>
                      <a:lvl8pPr marL="3201385" algn="l" defTabSz="914685" rtl="0" eaLnBrk="1" latinLnBrk="0" hangingPunct="1">
                        <a:defRPr sz="1900" kern="1200">
                          <a:solidFill>
                            <a:schemeClr val="dk1"/>
                          </a:solidFill>
                          <a:latin typeface="Segoe UI"/>
                        </a:defRPr>
                      </a:lvl8pPr>
                      <a:lvl9pPr marL="3658733" algn="l" defTabSz="914685" rtl="0" eaLnBrk="1" latinLnBrk="0" hangingPunct="1">
                        <a:defRPr sz="1900" kern="1200">
                          <a:solidFill>
                            <a:schemeClr val="dk1"/>
                          </a:solidFill>
                          <a:latin typeface="Segoe UI"/>
                        </a:defRPr>
                      </a:lvl9pPr>
                    </a:lstStyle>
                    <a:p>
                      <a:endParaRPr lang="en-US" sz="1000" b="1">
                        <a:solidFill>
                          <a:schemeClr val="tx1"/>
                        </a:solidFill>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en-US" sz="1000" b="1">
                        <a:solidFill>
                          <a:schemeClr val="tx1"/>
                        </a:solidFill>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685" rtl="0" eaLnBrk="1" fontAlgn="auto" latinLnBrk="0" hangingPunct="1">
                        <a:lnSpc>
                          <a:spcPct val="100000"/>
                        </a:lnSpc>
                        <a:spcBef>
                          <a:spcPts val="0"/>
                        </a:spcBef>
                        <a:spcAft>
                          <a:spcPts val="0"/>
                        </a:spcAft>
                        <a:buClrTx/>
                        <a:buSzTx/>
                        <a:buFontTx/>
                        <a:buNone/>
                        <a:tabLst/>
                        <a:defRPr/>
                      </a:pPr>
                      <a:r>
                        <a:rPr lang="en-US" sz="1200">
                          <a:solidFill>
                            <a:schemeClr val="tx1"/>
                          </a:solidFill>
                          <a:latin typeface="+mn-lt"/>
                        </a:rPr>
                        <a:t>Key cross functional advisors to the XX Project</a:t>
                      </a:r>
                      <a:r>
                        <a:rPr lang="en-US" sz="1200" baseline="0">
                          <a:solidFill>
                            <a:schemeClr val="tx1"/>
                          </a:solidFill>
                          <a:latin typeface="+mn-lt"/>
                        </a:rPr>
                        <a:t> </a:t>
                      </a:r>
                      <a:r>
                        <a:rPr lang="en-US" sz="1200">
                          <a:solidFill>
                            <a:schemeClr val="tx1"/>
                          </a:solidFill>
                          <a:latin typeface="+mn-lt"/>
                        </a:rPr>
                        <a:t>who will aid in steering the strategy and implementation of the new culture, process, policy and technology across the MDA.  As leaders of the organisation</a:t>
                      </a:r>
                      <a:r>
                        <a:rPr lang="en-US" sz="1200" baseline="0">
                          <a:solidFill>
                            <a:schemeClr val="tx1"/>
                          </a:solidFill>
                          <a:latin typeface="+mn-lt"/>
                        </a:rPr>
                        <a:t> and project sponsors, they will play a role in educating and building momentum and energy around the project.</a:t>
                      </a:r>
                      <a:endParaRPr lang="en-US" sz="1200">
                        <a:solidFill>
                          <a:schemeClr val="tx1"/>
                        </a:solidFill>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1"/>
                  </a:ext>
                </a:extLst>
              </a:tr>
              <a:tr h="380634">
                <a:tc>
                  <a:txBody>
                    <a:bodyPr/>
                    <a:lstStyle>
                      <a:lvl1pPr marL="0" algn="l" defTabSz="914685" rtl="0" eaLnBrk="1" latinLnBrk="0" hangingPunct="1">
                        <a:defRPr sz="1900" kern="1200">
                          <a:solidFill>
                            <a:schemeClr val="dk1"/>
                          </a:solidFill>
                          <a:latin typeface="Segoe UI"/>
                        </a:defRPr>
                      </a:lvl1pPr>
                      <a:lvl2pPr marL="457337" algn="l" defTabSz="914685" rtl="0" eaLnBrk="1" latinLnBrk="0" hangingPunct="1">
                        <a:defRPr sz="1900" kern="1200">
                          <a:solidFill>
                            <a:schemeClr val="dk1"/>
                          </a:solidFill>
                          <a:latin typeface="Segoe UI"/>
                        </a:defRPr>
                      </a:lvl2pPr>
                      <a:lvl3pPr marL="914685" algn="l" defTabSz="914685" rtl="0" eaLnBrk="1" latinLnBrk="0" hangingPunct="1">
                        <a:defRPr sz="1900" kern="1200">
                          <a:solidFill>
                            <a:schemeClr val="dk1"/>
                          </a:solidFill>
                          <a:latin typeface="Segoe UI"/>
                        </a:defRPr>
                      </a:lvl3pPr>
                      <a:lvl4pPr marL="1372020" algn="l" defTabSz="914685" rtl="0" eaLnBrk="1" latinLnBrk="0" hangingPunct="1">
                        <a:defRPr sz="1900" kern="1200">
                          <a:solidFill>
                            <a:schemeClr val="dk1"/>
                          </a:solidFill>
                          <a:latin typeface="Segoe UI"/>
                        </a:defRPr>
                      </a:lvl4pPr>
                      <a:lvl5pPr marL="1829365" algn="l" defTabSz="914685" rtl="0" eaLnBrk="1" latinLnBrk="0" hangingPunct="1">
                        <a:defRPr sz="1900" kern="1200">
                          <a:solidFill>
                            <a:schemeClr val="dk1"/>
                          </a:solidFill>
                          <a:latin typeface="Segoe UI"/>
                        </a:defRPr>
                      </a:lvl5pPr>
                      <a:lvl6pPr marL="2286694" algn="l" defTabSz="914685" rtl="0" eaLnBrk="1" latinLnBrk="0" hangingPunct="1">
                        <a:defRPr sz="1900" kern="1200">
                          <a:solidFill>
                            <a:schemeClr val="dk1"/>
                          </a:solidFill>
                          <a:latin typeface="Segoe UI"/>
                        </a:defRPr>
                      </a:lvl6pPr>
                      <a:lvl7pPr marL="2744042" algn="l" defTabSz="914685" rtl="0" eaLnBrk="1" latinLnBrk="0" hangingPunct="1">
                        <a:defRPr sz="1900" kern="1200">
                          <a:solidFill>
                            <a:schemeClr val="dk1"/>
                          </a:solidFill>
                          <a:latin typeface="Segoe UI"/>
                        </a:defRPr>
                      </a:lvl7pPr>
                      <a:lvl8pPr marL="3201385" algn="l" defTabSz="914685" rtl="0" eaLnBrk="1" latinLnBrk="0" hangingPunct="1">
                        <a:defRPr sz="1900" kern="1200">
                          <a:solidFill>
                            <a:schemeClr val="dk1"/>
                          </a:solidFill>
                          <a:latin typeface="Segoe UI"/>
                        </a:defRPr>
                      </a:lvl8pPr>
                      <a:lvl9pPr marL="3658733" algn="l" defTabSz="914685" rtl="0" eaLnBrk="1" latinLnBrk="0" hangingPunct="1">
                        <a:defRPr sz="1900" kern="1200">
                          <a:solidFill>
                            <a:schemeClr val="dk1"/>
                          </a:solidFill>
                          <a:latin typeface="Segoe UI"/>
                        </a:defRPr>
                      </a:lvl9pPr>
                    </a:lstStyle>
                    <a:p>
                      <a:r>
                        <a:rPr lang="en-US" sz="1000" b="1">
                          <a:latin typeface="+mn-lt"/>
                        </a:rPr>
                        <a:t>Operations Committee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685" rtl="0" eaLnBrk="1" latinLnBrk="0" hangingPunct="1">
                        <a:defRPr sz="1900" kern="1200">
                          <a:solidFill>
                            <a:schemeClr val="dk1"/>
                          </a:solidFill>
                          <a:latin typeface="Segoe UI"/>
                        </a:defRPr>
                      </a:lvl1pPr>
                      <a:lvl2pPr marL="457337" algn="l" defTabSz="914685" rtl="0" eaLnBrk="1" latinLnBrk="0" hangingPunct="1">
                        <a:defRPr sz="1900" kern="1200">
                          <a:solidFill>
                            <a:schemeClr val="dk1"/>
                          </a:solidFill>
                          <a:latin typeface="Segoe UI"/>
                        </a:defRPr>
                      </a:lvl2pPr>
                      <a:lvl3pPr marL="914685" algn="l" defTabSz="914685" rtl="0" eaLnBrk="1" latinLnBrk="0" hangingPunct="1">
                        <a:defRPr sz="1900" kern="1200">
                          <a:solidFill>
                            <a:schemeClr val="dk1"/>
                          </a:solidFill>
                          <a:latin typeface="Segoe UI"/>
                        </a:defRPr>
                      </a:lvl3pPr>
                      <a:lvl4pPr marL="1372020" algn="l" defTabSz="914685" rtl="0" eaLnBrk="1" latinLnBrk="0" hangingPunct="1">
                        <a:defRPr sz="1900" kern="1200">
                          <a:solidFill>
                            <a:schemeClr val="dk1"/>
                          </a:solidFill>
                          <a:latin typeface="Segoe UI"/>
                        </a:defRPr>
                      </a:lvl4pPr>
                      <a:lvl5pPr marL="1829365" algn="l" defTabSz="914685" rtl="0" eaLnBrk="1" latinLnBrk="0" hangingPunct="1">
                        <a:defRPr sz="1900" kern="1200">
                          <a:solidFill>
                            <a:schemeClr val="dk1"/>
                          </a:solidFill>
                          <a:latin typeface="Segoe UI"/>
                        </a:defRPr>
                      </a:lvl5pPr>
                      <a:lvl6pPr marL="2286694" algn="l" defTabSz="914685" rtl="0" eaLnBrk="1" latinLnBrk="0" hangingPunct="1">
                        <a:defRPr sz="1900" kern="1200">
                          <a:solidFill>
                            <a:schemeClr val="dk1"/>
                          </a:solidFill>
                          <a:latin typeface="Segoe UI"/>
                        </a:defRPr>
                      </a:lvl6pPr>
                      <a:lvl7pPr marL="2744042" algn="l" defTabSz="914685" rtl="0" eaLnBrk="1" latinLnBrk="0" hangingPunct="1">
                        <a:defRPr sz="1900" kern="1200">
                          <a:solidFill>
                            <a:schemeClr val="dk1"/>
                          </a:solidFill>
                          <a:latin typeface="Segoe UI"/>
                        </a:defRPr>
                      </a:lvl7pPr>
                      <a:lvl8pPr marL="3201385" algn="l" defTabSz="914685" rtl="0" eaLnBrk="1" latinLnBrk="0" hangingPunct="1">
                        <a:defRPr sz="1900" kern="1200">
                          <a:solidFill>
                            <a:schemeClr val="dk1"/>
                          </a:solidFill>
                          <a:latin typeface="Segoe UI"/>
                        </a:defRPr>
                      </a:lvl8pPr>
                      <a:lvl9pPr marL="3658733" algn="l" defTabSz="914685" rtl="0" eaLnBrk="1" latinLnBrk="0" hangingPunct="1">
                        <a:defRPr sz="1900" kern="1200">
                          <a:solidFill>
                            <a:schemeClr val="dk1"/>
                          </a:solidFill>
                          <a:latin typeface="Segoe UI"/>
                        </a:defRPr>
                      </a:lvl9pPr>
                    </a:lstStyle>
                    <a:p>
                      <a:endParaRPr lang="en-US" sz="1000" b="1">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lang="en-US" sz="1000">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685" rtl="0" eaLnBrk="1" fontAlgn="auto" latinLnBrk="0" hangingPunct="1">
                        <a:lnSpc>
                          <a:spcPct val="100000"/>
                        </a:lnSpc>
                        <a:spcBef>
                          <a:spcPts val="0"/>
                        </a:spcBef>
                        <a:spcAft>
                          <a:spcPts val="0"/>
                        </a:spcAft>
                        <a:buClrTx/>
                        <a:buSzTx/>
                        <a:buFontTx/>
                        <a:buNone/>
                        <a:tabLst/>
                        <a:defRPr/>
                      </a:pPr>
                      <a:r>
                        <a:rPr lang="en-US" sz="1200">
                          <a:solidFill>
                            <a:schemeClr val="tx1"/>
                          </a:solidFill>
                          <a:latin typeface="+mn-lt"/>
                        </a:rPr>
                        <a:t>A leadership panel of advisors who act</a:t>
                      </a:r>
                      <a:r>
                        <a:rPr lang="en-US" sz="1200" baseline="0">
                          <a:solidFill>
                            <a:schemeClr val="tx1"/>
                          </a:solidFill>
                          <a:latin typeface="+mn-lt"/>
                        </a:rPr>
                        <a:t> as champions of the XXX project; advisors are responsible for weighing in on key decisions and are often engaged in Steering Committee meetings</a:t>
                      </a:r>
                      <a:endParaRPr lang="en-US" sz="1200">
                        <a:solidFill>
                          <a:schemeClr val="tx1"/>
                        </a:solidFill>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2"/>
                  </a:ext>
                </a:extLst>
              </a:tr>
              <a:tr h="380634">
                <a:tc>
                  <a:txBody>
                    <a:bodyPr/>
                    <a:lstStyle>
                      <a:lvl1pPr marL="0" algn="l" defTabSz="914685" rtl="0" eaLnBrk="1" latinLnBrk="0" hangingPunct="1">
                        <a:defRPr sz="1900" kern="1200">
                          <a:solidFill>
                            <a:schemeClr val="dk1"/>
                          </a:solidFill>
                          <a:latin typeface="Segoe UI"/>
                        </a:defRPr>
                      </a:lvl1pPr>
                      <a:lvl2pPr marL="457337" algn="l" defTabSz="914685" rtl="0" eaLnBrk="1" latinLnBrk="0" hangingPunct="1">
                        <a:defRPr sz="1900" kern="1200">
                          <a:solidFill>
                            <a:schemeClr val="dk1"/>
                          </a:solidFill>
                          <a:latin typeface="Segoe UI"/>
                        </a:defRPr>
                      </a:lvl2pPr>
                      <a:lvl3pPr marL="914685" algn="l" defTabSz="914685" rtl="0" eaLnBrk="1" latinLnBrk="0" hangingPunct="1">
                        <a:defRPr sz="1900" kern="1200">
                          <a:solidFill>
                            <a:schemeClr val="dk1"/>
                          </a:solidFill>
                          <a:latin typeface="Segoe UI"/>
                        </a:defRPr>
                      </a:lvl3pPr>
                      <a:lvl4pPr marL="1372020" algn="l" defTabSz="914685" rtl="0" eaLnBrk="1" latinLnBrk="0" hangingPunct="1">
                        <a:defRPr sz="1900" kern="1200">
                          <a:solidFill>
                            <a:schemeClr val="dk1"/>
                          </a:solidFill>
                          <a:latin typeface="Segoe UI"/>
                        </a:defRPr>
                      </a:lvl4pPr>
                      <a:lvl5pPr marL="1829365" algn="l" defTabSz="914685" rtl="0" eaLnBrk="1" latinLnBrk="0" hangingPunct="1">
                        <a:defRPr sz="1900" kern="1200">
                          <a:solidFill>
                            <a:schemeClr val="dk1"/>
                          </a:solidFill>
                          <a:latin typeface="Segoe UI"/>
                        </a:defRPr>
                      </a:lvl5pPr>
                      <a:lvl6pPr marL="2286694" algn="l" defTabSz="914685" rtl="0" eaLnBrk="1" latinLnBrk="0" hangingPunct="1">
                        <a:defRPr sz="1900" kern="1200">
                          <a:solidFill>
                            <a:schemeClr val="dk1"/>
                          </a:solidFill>
                          <a:latin typeface="Segoe UI"/>
                        </a:defRPr>
                      </a:lvl6pPr>
                      <a:lvl7pPr marL="2744042" algn="l" defTabSz="914685" rtl="0" eaLnBrk="1" latinLnBrk="0" hangingPunct="1">
                        <a:defRPr sz="1900" kern="1200">
                          <a:solidFill>
                            <a:schemeClr val="dk1"/>
                          </a:solidFill>
                          <a:latin typeface="Segoe UI"/>
                        </a:defRPr>
                      </a:lvl7pPr>
                      <a:lvl8pPr marL="3201385" algn="l" defTabSz="914685" rtl="0" eaLnBrk="1" latinLnBrk="0" hangingPunct="1">
                        <a:defRPr sz="1900" kern="1200">
                          <a:solidFill>
                            <a:schemeClr val="dk1"/>
                          </a:solidFill>
                          <a:latin typeface="Segoe UI"/>
                        </a:defRPr>
                      </a:lvl8pPr>
                      <a:lvl9pPr marL="3658733" algn="l" defTabSz="914685" rtl="0" eaLnBrk="1" latinLnBrk="0" hangingPunct="1">
                        <a:defRPr sz="1900" kern="1200">
                          <a:solidFill>
                            <a:schemeClr val="dk1"/>
                          </a:solidFill>
                          <a:latin typeface="Segoe UI"/>
                        </a:defRPr>
                      </a:lvl9pPr>
                    </a:lstStyle>
                    <a:p>
                      <a:r>
                        <a:rPr lang="en-GB" sz="1000" b="1">
                          <a:latin typeface="+mn-lt"/>
                        </a:rPr>
                        <a:t>S</a:t>
                      </a:r>
                      <a:r>
                        <a:rPr lang="en-US" sz="1000" b="1">
                          <a:latin typeface="+mn-lt"/>
                        </a:rPr>
                        <a:t>ervice Area</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685" rtl="0" eaLnBrk="1" latinLnBrk="0" hangingPunct="1">
                        <a:defRPr sz="1900" kern="1200">
                          <a:solidFill>
                            <a:schemeClr val="dk1"/>
                          </a:solidFill>
                          <a:latin typeface="Segoe UI"/>
                        </a:defRPr>
                      </a:lvl1pPr>
                      <a:lvl2pPr marL="457337" algn="l" defTabSz="914685" rtl="0" eaLnBrk="1" latinLnBrk="0" hangingPunct="1">
                        <a:defRPr sz="1900" kern="1200">
                          <a:solidFill>
                            <a:schemeClr val="dk1"/>
                          </a:solidFill>
                          <a:latin typeface="Segoe UI"/>
                        </a:defRPr>
                      </a:lvl2pPr>
                      <a:lvl3pPr marL="914685" algn="l" defTabSz="914685" rtl="0" eaLnBrk="1" latinLnBrk="0" hangingPunct="1">
                        <a:defRPr sz="1900" kern="1200">
                          <a:solidFill>
                            <a:schemeClr val="dk1"/>
                          </a:solidFill>
                          <a:latin typeface="Segoe UI"/>
                        </a:defRPr>
                      </a:lvl3pPr>
                      <a:lvl4pPr marL="1372020" algn="l" defTabSz="914685" rtl="0" eaLnBrk="1" latinLnBrk="0" hangingPunct="1">
                        <a:defRPr sz="1900" kern="1200">
                          <a:solidFill>
                            <a:schemeClr val="dk1"/>
                          </a:solidFill>
                          <a:latin typeface="Segoe UI"/>
                        </a:defRPr>
                      </a:lvl4pPr>
                      <a:lvl5pPr marL="1829365" algn="l" defTabSz="914685" rtl="0" eaLnBrk="1" latinLnBrk="0" hangingPunct="1">
                        <a:defRPr sz="1900" kern="1200">
                          <a:solidFill>
                            <a:schemeClr val="dk1"/>
                          </a:solidFill>
                          <a:latin typeface="Segoe UI"/>
                        </a:defRPr>
                      </a:lvl5pPr>
                      <a:lvl6pPr marL="2286694" algn="l" defTabSz="914685" rtl="0" eaLnBrk="1" latinLnBrk="0" hangingPunct="1">
                        <a:defRPr sz="1900" kern="1200">
                          <a:solidFill>
                            <a:schemeClr val="dk1"/>
                          </a:solidFill>
                          <a:latin typeface="Segoe UI"/>
                        </a:defRPr>
                      </a:lvl6pPr>
                      <a:lvl7pPr marL="2744042" algn="l" defTabSz="914685" rtl="0" eaLnBrk="1" latinLnBrk="0" hangingPunct="1">
                        <a:defRPr sz="1900" kern="1200">
                          <a:solidFill>
                            <a:schemeClr val="dk1"/>
                          </a:solidFill>
                          <a:latin typeface="Segoe UI"/>
                        </a:defRPr>
                      </a:lvl7pPr>
                      <a:lvl8pPr marL="3201385" algn="l" defTabSz="914685" rtl="0" eaLnBrk="1" latinLnBrk="0" hangingPunct="1">
                        <a:defRPr sz="1900" kern="1200">
                          <a:solidFill>
                            <a:schemeClr val="dk1"/>
                          </a:solidFill>
                          <a:latin typeface="Segoe UI"/>
                        </a:defRPr>
                      </a:lvl8pPr>
                      <a:lvl9pPr marL="3658733" algn="l" defTabSz="914685" rtl="0" eaLnBrk="1" latinLnBrk="0" hangingPunct="1">
                        <a:defRPr sz="1900" kern="1200">
                          <a:solidFill>
                            <a:schemeClr val="dk1"/>
                          </a:solidFill>
                          <a:latin typeface="Segoe UI"/>
                        </a:defRPr>
                      </a:lvl9pPr>
                    </a:lstStyle>
                    <a:p>
                      <a:endParaRPr lang="en-US" sz="1000" b="1">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endParaRPr lang="en-US" sz="1000">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685" rtl="0" eaLnBrk="1" fontAlgn="auto" latinLnBrk="0" hangingPunct="1">
                        <a:lnSpc>
                          <a:spcPct val="100000"/>
                        </a:lnSpc>
                        <a:spcBef>
                          <a:spcPts val="0"/>
                        </a:spcBef>
                        <a:spcAft>
                          <a:spcPts val="0"/>
                        </a:spcAft>
                        <a:buClrTx/>
                        <a:buSzTx/>
                        <a:buFontTx/>
                        <a:buNone/>
                        <a:tabLst/>
                        <a:defRPr/>
                      </a:pPr>
                      <a:r>
                        <a:rPr lang="en-US" sz="1200">
                          <a:solidFill>
                            <a:schemeClr val="tx1"/>
                          </a:solidFill>
                          <a:latin typeface="+mn-lt"/>
                        </a:rPr>
                        <a:t>A leadership panel of employees who must act</a:t>
                      </a:r>
                      <a:r>
                        <a:rPr lang="en-US" sz="1200" baseline="0">
                          <a:solidFill>
                            <a:schemeClr val="tx1"/>
                          </a:solidFill>
                          <a:latin typeface="+mn-lt"/>
                        </a:rPr>
                        <a:t> as champions of the XXX project and new environment; they are responsible for weighing in on ongoing project decisions &amp; risks.</a:t>
                      </a:r>
                      <a:endParaRPr lang="en-US" sz="1200">
                        <a:solidFill>
                          <a:schemeClr val="tx1"/>
                        </a:solidFill>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0003"/>
                  </a:ext>
                </a:extLst>
              </a:tr>
              <a:tr h="256173">
                <a:tc>
                  <a:txBody>
                    <a:bodyPr/>
                    <a:lstStyle>
                      <a:lvl1pPr marL="0" algn="l" defTabSz="914685" rtl="0" eaLnBrk="1" latinLnBrk="0" hangingPunct="1">
                        <a:defRPr sz="1900" kern="1200">
                          <a:solidFill>
                            <a:schemeClr val="dk1"/>
                          </a:solidFill>
                          <a:latin typeface="Segoe UI"/>
                        </a:defRPr>
                      </a:lvl1pPr>
                      <a:lvl2pPr marL="457337" algn="l" defTabSz="914685" rtl="0" eaLnBrk="1" latinLnBrk="0" hangingPunct="1">
                        <a:defRPr sz="1900" kern="1200">
                          <a:solidFill>
                            <a:schemeClr val="dk1"/>
                          </a:solidFill>
                          <a:latin typeface="Segoe UI"/>
                        </a:defRPr>
                      </a:lvl2pPr>
                      <a:lvl3pPr marL="914685" algn="l" defTabSz="914685" rtl="0" eaLnBrk="1" latinLnBrk="0" hangingPunct="1">
                        <a:defRPr sz="1900" kern="1200">
                          <a:solidFill>
                            <a:schemeClr val="dk1"/>
                          </a:solidFill>
                          <a:latin typeface="Segoe UI"/>
                        </a:defRPr>
                      </a:lvl3pPr>
                      <a:lvl4pPr marL="1372020" algn="l" defTabSz="914685" rtl="0" eaLnBrk="1" latinLnBrk="0" hangingPunct="1">
                        <a:defRPr sz="1900" kern="1200">
                          <a:solidFill>
                            <a:schemeClr val="dk1"/>
                          </a:solidFill>
                          <a:latin typeface="Segoe UI"/>
                        </a:defRPr>
                      </a:lvl4pPr>
                      <a:lvl5pPr marL="1829365" algn="l" defTabSz="914685" rtl="0" eaLnBrk="1" latinLnBrk="0" hangingPunct="1">
                        <a:defRPr sz="1900" kern="1200">
                          <a:solidFill>
                            <a:schemeClr val="dk1"/>
                          </a:solidFill>
                          <a:latin typeface="Segoe UI"/>
                        </a:defRPr>
                      </a:lvl5pPr>
                      <a:lvl6pPr marL="2286694" algn="l" defTabSz="914685" rtl="0" eaLnBrk="1" latinLnBrk="0" hangingPunct="1">
                        <a:defRPr sz="1900" kern="1200">
                          <a:solidFill>
                            <a:schemeClr val="dk1"/>
                          </a:solidFill>
                          <a:latin typeface="Segoe UI"/>
                        </a:defRPr>
                      </a:lvl6pPr>
                      <a:lvl7pPr marL="2744042" algn="l" defTabSz="914685" rtl="0" eaLnBrk="1" latinLnBrk="0" hangingPunct="1">
                        <a:defRPr sz="1900" kern="1200">
                          <a:solidFill>
                            <a:schemeClr val="dk1"/>
                          </a:solidFill>
                          <a:latin typeface="Segoe UI"/>
                        </a:defRPr>
                      </a:lvl7pPr>
                      <a:lvl8pPr marL="3201385" algn="l" defTabSz="914685" rtl="0" eaLnBrk="1" latinLnBrk="0" hangingPunct="1">
                        <a:defRPr sz="1900" kern="1200">
                          <a:solidFill>
                            <a:schemeClr val="dk1"/>
                          </a:solidFill>
                          <a:latin typeface="Segoe UI"/>
                        </a:defRPr>
                      </a:lvl8pPr>
                      <a:lvl9pPr marL="3658733" algn="l" defTabSz="914685" rtl="0" eaLnBrk="1" latinLnBrk="0" hangingPunct="1">
                        <a:defRPr sz="1900" kern="1200">
                          <a:solidFill>
                            <a:schemeClr val="dk1"/>
                          </a:solidFill>
                          <a:latin typeface="Segoe UI"/>
                        </a:defRPr>
                      </a:lvl9pPr>
                    </a:lstStyle>
                    <a:p>
                      <a:r>
                        <a:rPr lang="en-US" sz="1000" b="1" kern="1200">
                          <a:solidFill>
                            <a:schemeClr val="dk1"/>
                          </a:solidFill>
                          <a:latin typeface="+mn-lt"/>
                          <a:ea typeface="+mn-ea"/>
                          <a:cs typeface="+mn-cs"/>
                        </a:rPr>
                        <a:t>Business Unit </a:t>
                      </a:r>
                      <a:r>
                        <a:rPr lang="en-US" sz="1000" b="1" kern="1200" baseline="0">
                          <a:solidFill>
                            <a:schemeClr val="dk1"/>
                          </a:solidFill>
                          <a:latin typeface="+mn-lt"/>
                          <a:ea typeface="+mn-ea"/>
                          <a:cs typeface="+mn-cs"/>
                        </a:rPr>
                        <a:t>Owners </a:t>
                      </a:r>
                      <a:endParaRPr lang="en-US" sz="1000" b="1">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685" rtl="0" eaLnBrk="1" latinLnBrk="0" hangingPunct="1">
                        <a:defRPr sz="1900" kern="1200">
                          <a:solidFill>
                            <a:schemeClr val="dk1"/>
                          </a:solidFill>
                          <a:latin typeface="Segoe UI"/>
                        </a:defRPr>
                      </a:lvl1pPr>
                      <a:lvl2pPr marL="457337" algn="l" defTabSz="914685" rtl="0" eaLnBrk="1" latinLnBrk="0" hangingPunct="1">
                        <a:defRPr sz="1900" kern="1200">
                          <a:solidFill>
                            <a:schemeClr val="dk1"/>
                          </a:solidFill>
                          <a:latin typeface="Segoe UI"/>
                        </a:defRPr>
                      </a:lvl2pPr>
                      <a:lvl3pPr marL="914685" algn="l" defTabSz="914685" rtl="0" eaLnBrk="1" latinLnBrk="0" hangingPunct="1">
                        <a:defRPr sz="1900" kern="1200">
                          <a:solidFill>
                            <a:schemeClr val="dk1"/>
                          </a:solidFill>
                          <a:latin typeface="Segoe UI"/>
                        </a:defRPr>
                      </a:lvl3pPr>
                      <a:lvl4pPr marL="1372020" algn="l" defTabSz="914685" rtl="0" eaLnBrk="1" latinLnBrk="0" hangingPunct="1">
                        <a:defRPr sz="1900" kern="1200">
                          <a:solidFill>
                            <a:schemeClr val="dk1"/>
                          </a:solidFill>
                          <a:latin typeface="Segoe UI"/>
                        </a:defRPr>
                      </a:lvl4pPr>
                      <a:lvl5pPr marL="1829365" algn="l" defTabSz="914685" rtl="0" eaLnBrk="1" latinLnBrk="0" hangingPunct="1">
                        <a:defRPr sz="1900" kern="1200">
                          <a:solidFill>
                            <a:schemeClr val="dk1"/>
                          </a:solidFill>
                          <a:latin typeface="Segoe UI"/>
                        </a:defRPr>
                      </a:lvl5pPr>
                      <a:lvl6pPr marL="2286694" algn="l" defTabSz="914685" rtl="0" eaLnBrk="1" latinLnBrk="0" hangingPunct="1">
                        <a:defRPr sz="1900" kern="1200">
                          <a:solidFill>
                            <a:schemeClr val="dk1"/>
                          </a:solidFill>
                          <a:latin typeface="Segoe UI"/>
                        </a:defRPr>
                      </a:lvl6pPr>
                      <a:lvl7pPr marL="2744042" algn="l" defTabSz="914685" rtl="0" eaLnBrk="1" latinLnBrk="0" hangingPunct="1">
                        <a:defRPr sz="1900" kern="1200">
                          <a:solidFill>
                            <a:schemeClr val="dk1"/>
                          </a:solidFill>
                          <a:latin typeface="Segoe UI"/>
                        </a:defRPr>
                      </a:lvl7pPr>
                      <a:lvl8pPr marL="3201385" algn="l" defTabSz="914685" rtl="0" eaLnBrk="1" latinLnBrk="0" hangingPunct="1">
                        <a:defRPr sz="1900" kern="1200">
                          <a:solidFill>
                            <a:schemeClr val="dk1"/>
                          </a:solidFill>
                          <a:latin typeface="Segoe UI"/>
                        </a:defRPr>
                      </a:lvl8pPr>
                      <a:lvl9pPr marL="3658733" algn="l" defTabSz="914685" rtl="0" eaLnBrk="1" latinLnBrk="0" hangingPunct="1">
                        <a:defRPr sz="1900" kern="1200">
                          <a:solidFill>
                            <a:schemeClr val="dk1"/>
                          </a:solidFill>
                          <a:latin typeface="Segoe UI"/>
                        </a:defRPr>
                      </a:lvl9pPr>
                    </a:lstStyle>
                    <a:p>
                      <a:endParaRPr lang="en-US" sz="1000" b="1">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endParaRPr lang="en-US" sz="1000">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685" rtl="0" eaLnBrk="1" fontAlgn="auto" latinLnBrk="0" hangingPunct="1">
                        <a:lnSpc>
                          <a:spcPct val="100000"/>
                        </a:lnSpc>
                        <a:spcBef>
                          <a:spcPts val="0"/>
                        </a:spcBef>
                        <a:spcAft>
                          <a:spcPts val="0"/>
                        </a:spcAft>
                        <a:buClrTx/>
                        <a:buSzTx/>
                        <a:buFontTx/>
                        <a:buNone/>
                        <a:tabLst/>
                        <a:defRPr/>
                      </a:pPr>
                      <a:r>
                        <a:rPr lang="en-US" sz="1200">
                          <a:solidFill>
                            <a:schemeClr val="tx1"/>
                          </a:solidFill>
                          <a:latin typeface="+mn-lt"/>
                        </a:rPr>
                        <a:t>Project</a:t>
                      </a:r>
                      <a:r>
                        <a:rPr lang="en-US" sz="1200" baseline="0">
                          <a:solidFill>
                            <a:schemeClr val="tx1"/>
                          </a:solidFill>
                          <a:latin typeface="+mn-lt"/>
                        </a:rPr>
                        <a:t> leadership responsible for making decisions, providing insight and direction at the workstream level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0004"/>
                  </a:ext>
                </a:extLst>
              </a:tr>
              <a:tr h="380634">
                <a:tc>
                  <a:txBody>
                    <a:bodyPr/>
                    <a:lstStyle>
                      <a:lvl1pPr marL="0" algn="l" defTabSz="914685" rtl="0" eaLnBrk="1" latinLnBrk="0" hangingPunct="1">
                        <a:defRPr sz="1900" kern="1200">
                          <a:solidFill>
                            <a:schemeClr val="dk1"/>
                          </a:solidFill>
                          <a:latin typeface="Segoe UI"/>
                        </a:defRPr>
                      </a:lvl1pPr>
                      <a:lvl2pPr marL="457337" algn="l" defTabSz="914685" rtl="0" eaLnBrk="1" latinLnBrk="0" hangingPunct="1">
                        <a:defRPr sz="1900" kern="1200">
                          <a:solidFill>
                            <a:schemeClr val="dk1"/>
                          </a:solidFill>
                          <a:latin typeface="Segoe UI"/>
                        </a:defRPr>
                      </a:lvl2pPr>
                      <a:lvl3pPr marL="914685" algn="l" defTabSz="914685" rtl="0" eaLnBrk="1" latinLnBrk="0" hangingPunct="1">
                        <a:defRPr sz="1900" kern="1200">
                          <a:solidFill>
                            <a:schemeClr val="dk1"/>
                          </a:solidFill>
                          <a:latin typeface="Segoe UI"/>
                        </a:defRPr>
                      </a:lvl3pPr>
                      <a:lvl4pPr marL="1372020" algn="l" defTabSz="914685" rtl="0" eaLnBrk="1" latinLnBrk="0" hangingPunct="1">
                        <a:defRPr sz="1900" kern="1200">
                          <a:solidFill>
                            <a:schemeClr val="dk1"/>
                          </a:solidFill>
                          <a:latin typeface="Segoe UI"/>
                        </a:defRPr>
                      </a:lvl4pPr>
                      <a:lvl5pPr marL="1829365" algn="l" defTabSz="914685" rtl="0" eaLnBrk="1" latinLnBrk="0" hangingPunct="1">
                        <a:defRPr sz="1900" kern="1200">
                          <a:solidFill>
                            <a:schemeClr val="dk1"/>
                          </a:solidFill>
                          <a:latin typeface="Segoe UI"/>
                        </a:defRPr>
                      </a:lvl5pPr>
                      <a:lvl6pPr marL="2286694" algn="l" defTabSz="914685" rtl="0" eaLnBrk="1" latinLnBrk="0" hangingPunct="1">
                        <a:defRPr sz="1900" kern="1200">
                          <a:solidFill>
                            <a:schemeClr val="dk1"/>
                          </a:solidFill>
                          <a:latin typeface="Segoe UI"/>
                        </a:defRPr>
                      </a:lvl6pPr>
                      <a:lvl7pPr marL="2744042" algn="l" defTabSz="914685" rtl="0" eaLnBrk="1" latinLnBrk="0" hangingPunct="1">
                        <a:defRPr sz="1900" kern="1200">
                          <a:solidFill>
                            <a:schemeClr val="dk1"/>
                          </a:solidFill>
                          <a:latin typeface="Segoe UI"/>
                        </a:defRPr>
                      </a:lvl7pPr>
                      <a:lvl8pPr marL="3201385" algn="l" defTabSz="914685" rtl="0" eaLnBrk="1" latinLnBrk="0" hangingPunct="1">
                        <a:defRPr sz="1900" kern="1200">
                          <a:solidFill>
                            <a:schemeClr val="dk1"/>
                          </a:solidFill>
                          <a:latin typeface="Segoe UI"/>
                        </a:defRPr>
                      </a:lvl8pPr>
                      <a:lvl9pPr marL="3658733" algn="l" defTabSz="914685" rtl="0" eaLnBrk="1" latinLnBrk="0" hangingPunct="1">
                        <a:defRPr sz="1900" kern="1200">
                          <a:solidFill>
                            <a:schemeClr val="dk1"/>
                          </a:solidFill>
                          <a:latin typeface="Segoe UI"/>
                        </a:defRPr>
                      </a:lvl9pPr>
                    </a:lstStyle>
                    <a:p>
                      <a:r>
                        <a:rPr lang="en-US" sz="1000" b="1">
                          <a:latin typeface="+mn-lt"/>
                        </a:rPr>
                        <a:t>Workstream Leads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685" rtl="0" eaLnBrk="1" latinLnBrk="0" hangingPunct="1">
                        <a:defRPr sz="1900" kern="1200">
                          <a:solidFill>
                            <a:schemeClr val="dk1"/>
                          </a:solidFill>
                          <a:latin typeface="Segoe UI"/>
                        </a:defRPr>
                      </a:lvl1pPr>
                      <a:lvl2pPr marL="457337" algn="l" defTabSz="914685" rtl="0" eaLnBrk="1" latinLnBrk="0" hangingPunct="1">
                        <a:defRPr sz="1900" kern="1200">
                          <a:solidFill>
                            <a:schemeClr val="dk1"/>
                          </a:solidFill>
                          <a:latin typeface="Segoe UI"/>
                        </a:defRPr>
                      </a:lvl2pPr>
                      <a:lvl3pPr marL="914685" algn="l" defTabSz="914685" rtl="0" eaLnBrk="1" latinLnBrk="0" hangingPunct="1">
                        <a:defRPr sz="1900" kern="1200">
                          <a:solidFill>
                            <a:schemeClr val="dk1"/>
                          </a:solidFill>
                          <a:latin typeface="Segoe UI"/>
                        </a:defRPr>
                      </a:lvl3pPr>
                      <a:lvl4pPr marL="1372020" algn="l" defTabSz="914685" rtl="0" eaLnBrk="1" latinLnBrk="0" hangingPunct="1">
                        <a:defRPr sz="1900" kern="1200">
                          <a:solidFill>
                            <a:schemeClr val="dk1"/>
                          </a:solidFill>
                          <a:latin typeface="Segoe UI"/>
                        </a:defRPr>
                      </a:lvl4pPr>
                      <a:lvl5pPr marL="1829365" algn="l" defTabSz="914685" rtl="0" eaLnBrk="1" latinLnBrk="0" hangingPunct="1">
                        <a:defRPr sz="1900" kern="1200">
                          <a:solidFill>
                            <a:schemeClr val="dk1"/>
                          </a:solidFill>
                          <a:latin typeface="Segoe UI"/>
                        </a:defRPr>
                      </a:lvl5pPr>
                      <a:lvl6pPr marL="2286694" algn="l" defTabSz="914685" rtl="0" eaLnBrk="1" latinLnBrk="0" hangingPunct="1">
                        <a:defRPr sz="1900" kern="1200">
                          <a:solidFill>
                            <a:schemeClr val="dk1"/>
                          </a:solidFill>
                          <a:latin typeface="Segoe UI"/>
                        </a:defRPr>
                      </a:lvl6pPr>
                      <a:lvl7pPr marL="2744042" algn="l" defTabSz="914685" rtl="0" eaLnBrk="1" latinLnBrk="0" hangingPunct="1">
                        <a:defRPr sz="1900" kern="1200">
                          <a:solidFill>
                            <a:schemeClr val="dk1"/>
                          </a:solidFill>
                          <a:latin typeface="Segoe UI"/>
                        </a:defRPr>
                      </a:lvl7pPr>
                      <a:lvl8pPr marL="3201385" algn="l" defTabSz="914685" rtl="0" eaLnBrk="1" latinLnBrk="0" hangingPunct="1">
                        <a:defRPr sz="1900" kern="1200">
                          <a:solidFill>
                            <a:schemeClr val="dk1"/>
                          </a:solidFill>
                          <a:latin typeface="Segoe UI"/>
                        </a:defRPr>
                      </a:lvl8pPr>
                      <a:lvl9pPr marL="3658733" algn="l" defTabSz="914685" rtl="0" eaLnBrk="1" latinLnBrk="0" hangingPunct="1">
                        <a:defRPr sz="1900" kern="1200">
                          <a:solidFill>
                            <a:schemeClr val="dk1"/>
                          </a:solidFill>
                          <a:latin typeface="Segoe UI"/>
                        </a:defRPr>
                      </a:lvl9pPr>
                    </a:lstStyle>
                    <a:p>
                      <a:endParaRPr lang="en-US" sz="1000" b="1">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endParaRPr lang="en-US" sz="1000">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lang="en-US" sz="1200">
                          <a:latin typeface="+mn-lt"/>
                        </a:rPr>
                        <a:t>The</a:t>
                      </a:r>
                      <a:r>
                        <a:rPr lang="en-US" sz="1200" baseline="0">
                          <a:latin typeface="+mn-lt"/>
                        </a:rPr>
                        <a:t> ENTITY A individuals responsible for driving progress across each workstream</a:t>
                      </a:r>
                      <a:endParaRPr lang="en-US" sz="1200">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0005"/>
                  </a:ext>
                </a:extLst>
              </a:tr>
              <a:tr h="38063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685" rtl="0" eaLnBrk="1" fontAlgn="auto" latinLnBrk="0" hangingPunct="1">
                        <a:lnSpc>
                          <a:spcPct val="100000"/>
                        </a:lnSpc>
                        <a:spcBef>
                          <a:spcPts val="0"/>
                        </a:spcBef>
                        <a:spcAft>
                          <a:spcPts val="0"/>
                        </a:spcAft>
                        <a:buClrTx/>
                        <a:buSzTx/>
                        <a:buFontTx/>
                        <a:buNone/>
                        <a:tabLst/>
                        <a:defRPr/>
                      </a:pPr>
                      <a:r>
                        <a:rPr lang="en-US" sz="1000" b="1">
                          <a:latin typeface="+mn-lt"/>
                        </a:rPr>
                        <a:t>Core IT Team</a:t>
                      </a:r>
                      <a:r>
                        <a:rPr lang="en-US" sz="1000" b="1" baseline="0">
                          <a:latin typeface="+mn-lt"/>
                        </a:rPr>
                        <a:t> </a:t>
                      </a:r>
                      <a:endParaRPr lang="en-US" sz="1000" b="1">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00" b="1">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endParaRPr lang="en-US" sz="1000">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685" rtl="0" eaLnBrk="1" fontAlgn="auto" latinLnBrk="0" hangingPunct="1">
                        <a:lnSpc>
                          <a:spcPct val="100000"/>
                        </a:lnSpc>
                        <a:spcBef>
                          <a:spcPts val="0"/>
                        </a:spcBef>
                        <a:spcAft>
                          <a:spcPts val="0"/>
                        </a:spcAft>
                        <a:buClrTx/>
                        <a:buSzTx/>
                        <a:buFontTx/>
                        <a:buNone/>
                        <a:tabLst/>
                        <a:defRPr/>
                      </a:pPr>
                      <a:r>
                        <a:rPr lang="en-US" sz="1200">
                          <a:solidFill>
                            <a:schemeClr val="tx1"/>
                          </a:solidFill>
                          <a:latin typeface="+mn-lt"/>
                        </a:rPr>
                        <a:t>Members</a:t>
                      </a:r>
                      <a:r>
                        <a:rPr lang="en-US" sz="1200" baseline="0">
                          <a:solidFill>
                            <a:schemeClr val="tx1"/>
                          </a:solidFill>
                          <a:latin typeface="+mn-lt"/>
                        </a:rPr>
                        <a:t> of the immediate project team who are responsible for building the new environments, data management, identifying and raising risks and coordinating across work stream and function</a:t>
                      </a:r>
                      <a:endParaRPr lang="en-US" sz="1200">
                        <a:solidFill>
                          <a:schemeClr val="tx1"/>
                        </a:solidFill>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0006"/>
                  </a:ext>
                </a:extLst>
              </a:tr>
              <a:tr h="380634">
                <a:tc>
                  <a:txBody>
                    <a:bodyPr/>
                    <a:lstStyle/>
                    <a:p>
                      <a:r>
                        <a:rPr lang="en-US" sz="1000" b="1">
                          <a:solidFill>
                            <a:schemeClr val="tx1"/>
                          </a:solidFill>
                          <a:latin typeface="+mn-lt"/>
                        </a:rPr>
                        <a:t>Functional Leads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endParaRPr lang="en-US" sz="1000" b="1">
                        <a:solidFill>
                          <a:schemeClr val="bg1"/>
                        </a:solidFill>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endParaRPr lang="en-US" sz="1000">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marL="0" marR="0" indent="0" algn="l" defTabSz="914685" rtl="0" eaLnBrk="1" fontAlgn="auto" latinLnBrk="0" hangingPunct="1">
                        <a:lnSpc>
                          <a:spcPct val="100000"/>
                        </a:lnSpc>
                        <a:spcBef>
                          <a:spcPts val="0"/>
                        </a:spcBef>
                        <a:spcAft>
                          <a:spcPts val="0"/>
                        </a:spcAft>
                        <a:buClrTx/>
                        <a:buSzTx/>
                        <a:buFontTx/>
                        <a:buNone/>
                        <a:tabLst/>
                        <a:defRPr/>
                      </a:pPr>
                      <a:r>
                        <a:rPr lang="en-JM" sz="1200" kern="1200">
                          <a:solidFill>
                            <a:schemeClr val="tx1"/>
                          </a:solidFill>
                          <a:latin typeface="+mn-lt"/>
                          <a:ea typeface="+mn-ea"/>
                          <a:cs typeface="+mn-cs"/>
                        </a:rPr>
                        <a:t>Leads of the organisational units who need to be engaged and updated to ensure consistent messaging and alignment from a programme level. Functional leaders will also be provided insight into new behaviours, processes, or technologies in advance of launch and prepped to message with employees correctly. These leaders play a critical role in identifying change network.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2867635221"/>
                  </a:ext>
                </a:extLst>
              </a:tr>
              <a:tr h="380634">
                <a:tc>
                  <a:txBody>
                    <a:bodyPr/>
                    <a:lstStyle/>
                    <a:p>
                      <a:r>
                        <a:rPr lang="en-US" sz="1000" b="1">
                          <a:solidFill>
                            <a:schemeClr val="tx1"/>
                          </a:solidFill>
                          <a:latin typeface="+mn-lt"/>
                        </a:rPr>
                        <a:t>Change network nominees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endParaRPr lang="en-US" sz="1000" b="1">
                        <a:solidFill>
                          <a:schemeClr val="bg1"/>
                        </a:solidFill>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endParaRPr lang="en-US" sz="1000">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chemeClr val="tx1"/>
                          </a:solidFill>
                          <a:latin typeface="+mn-lt"/>
                        </a:rPr>
                        <a:t>Identified</a:t>
                      </a:r>
                      <a:r>
                        <a:rPr lang="en-US" sz="1200" baseline="0">
                          <a:solidFill>
                            <a:schemeClr val="tx1"/>
                          </a:solidFill>
                          <a:latin typeface="+mn-lt"/>
                        </a:rPr>
                        <a:t> team members and employees </a:t>
                      </a:r>
                      <a:r>
                        <a:rPr lang="en-US" sz="1200">
                          <a:solidFill>
                            <a:schemeClr val="tx1"/>
                          </a:solidFill>
                          <a:latin typeface="+mn-lt"/>
                        </a:rPr>
                        <a:t>who will develop</a:t>
                      </a:r>
                      <a:r>
                        <a:rPr lang="en-US" sz="1200" baseline="0">
                          <a:solidFill>
                            <a:schemeClr val="tx1"/>
                          </a:solidFill>
                          <a:latin typeface="+mn-lt"/>
                        </a:rPr>
                        <a:t> two way communication channels with end users about the </a:t>
                      </a:r>
                      <a:r>
                        <a:rPr lang="en-US" sz="1200">
                          <a:solidFill>
                            <a:schemeClr val="tx1"/>
                          </a:solidFill>
                          <a:latin typeface="+mn-lt"/>
                        </a:rPr>
                        <a:t>changes to culture, process,</a:t>
                      </a:r>
                      <a:r>
                        <a:rPr lang="en-US" sz="1200" baseline="0">
                          <a:solidFill>
                            <a:schemeClr val="tx1"/>
                          </a:solidFill>
                          <a:latin typeface="+mn-lt"/>
                        </a:rPr>
                        <a:t> policy</a:t>
                      </a:r>
                      <a:r>
                        <a:rPr lang="en-US" sz="1200">
                          <a:solidFill>
                            <a:schemeClr val="tx1"/>
                          </a:solidFill>
                          <a:latin typeface="+mn-lt"/>
                        </a:rPr>
                        <a:t> and technology ahead of time and help train and advocate program elements to others. These participants will be identified</a:t>
                      </a:r>
                      <a:r>
                        <a:rPr lang="en-US" sz="1200" baseline="0">
                          <a:solidFill>
                            <a:schemeClr val="tx1"/>
                          </a:solidFill>
                          <a:latin typeface="+mn-lt"/>
                        </a:rPr>
                        <a:t> by the Functional leads . They are our key “on-the-ground” resources to affect change.</a:t>
                      </a:r>
                      <a:endParaRPr lang="en-US" sz="1200">
                        <a:solidFill>
                          <a:schemeClr val="tx1"/>
                        </a:solidFill>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1006589329"/>
                  </a:ext>
                </a:extLst>
              </a:tr>
              <a:tr h="38063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lang="en-GB" sz="1000" b="1">
                          <a:solidFill>
                            <a:schemeClr val="tx1"/>
                          </a:solidFill>
                          <a:latin typeface="+mn-lt"/>
                        </a:rPr>
                        <a:t>End - Users</a:t>
                      </a:r>
                      <a:endParaRPr lang="en-US" sz="1000" b="1">
                        <a:solidFill>
                          <a:schemeClr val="tx1"/>
                        </a:solidFill>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endParaRPr lang="en-US" sz="1000" b="1">
                        <a:solidFill>
                          <a:schemeClr val="tx1"/>
                        </a:solidFill>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endParaRPr lang="en-US" sz="1000">
                        <a:solidFill>
                          <a:schemeClr val="tx1"/>
                        </a:solidFill>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lang="en-GB" sz="1200">
                          <a:solidFill>
                            <a:schemeClr val="tx1"/>
                          </a:solidFill>
                          <a:latin typeface="+mn-lt"/>
                        </a:rPr>
                        <a:t>xxxxxxx</a:t>
                      </a:r>
                      <a:endParaRPr lang="en-US" sz="1200">
                        <a:solidFill>
                          <a:schemeClr val="tx1"/>
                        </a:solidFill>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10009"/>
                  </a:ext>
                </a:extLst>
              </a:tr>
            </a:tbl>
          </a:graphicData>
        </a:graphic>
      </p:graphicFrame>
      <p:sp>
        <p:nvSpPr>
          <p:cNvPr id="27" name="Rectangle 26">
            <a:extLst>
              <a:ext uri="{FF2B5EF4-FFF2-40B4-BE49-F238E27FC236}">
                <a16:creationId xmlns:a16="http://schemas.microsoft.com/office/drawing/2014/main" id="{6F3514BE-1227-40FD-9422-DB55BBC45B85}"/>
              </a:ext>
            </a:extLst>
          </p:cNvPr>
          <p:cNvSpPr/>
          <p:nvPr/>
        </p:nvSpPr>
        <p:spPr>
          <a:xfrm rot="16200000">
            <a:off x="-331935" y="2866231"/>
            <a:ext cx="1547611" cy="331343"/>
          </a:xfrm>
          <a:prstGeom prst="rect">
            <a:avLst/>
          </a:prstGeom>
          <a:noFill/>
          <a:ln w="9525" cap="flat" cmpd="sng" algn="ctr">
            <a:noFill/>
            <a:prstDash val="solid"/>
          </a:ln>
          <a:effectLst/>
        </p:spPr>
        <p:txBody>
          <a:bodyPr rtlCol="0" anchor="ctr"/>
          <a:lstStyle/>
          <a:p>
            <a:pPr algn="ctr" defTabSz="1219535">
              <a:defRPr/>
            </a:pPr>
            <a:r>
              <a:rPr lang="en-US" sz="1200" kern="0" dirty="0">
                <a:solidFill>
                  <a:prstClr val="black"/>
                </a:solidFill>
              </a:rPr>
              <a:t>XXX Core &amp; Leadership Team</a:t>
            </a:r>
          </a:p>
        </p:txBody>
      </p:sp>
      <p:sp>
        <p:nvSpPr>
          <p:cNvPr id="28" name="Left Brace 27">
            <a:extLst>
              <a:ext uri="{FF2B5EF4-FFF2-40B4-BE49-F238E27FC236}">
                <a16:creationId xmlns:a16="http://schemas.microsoft.com/office/drawing/2014/main" id="{8F86EDFC-C446-499A-99EC-76965E276F49}"/>
              </a:ext>
            </a:extLst>
          </p:cNvPr>
          <p:cNvSpPr/>
          <p:nvPr/>
        </p:nvSpPr>
        <p:spPr>
          <a:xfrm>
            <a:off x="592216" y="2048542"/>
            <a:ext cx="331343" cy="1836189"/>
          </a:xfrm>
          <a:prstGeom prst="leftBrace">
            <a:avLst/>
          </a:prstGeom>
          <a:noFill/>
          <a:ln w="25400" cap="flat" cmpd="sng" algn="ctr">
            <a:solidFill>
              <a:sysClr val="windowText" lastClr="000000"/>
            </a:solidFill>
            <a:prstDash val="solid"/>
          </a:ln>
          <a:effectLst/>
        </p:spPr>
        <p:txBody>
          <a:bodyPr rtlCol="0" anchor="ctr"/>
          <a:lstStyle/>
          <a:p>
            <a:pPr algn="ctr" defTabSz="1219535">
              <a:defRPr/>
            </a:pPr>
            <a:endParaRPr lang="en-US" sz="1200" kern="0">
              <a:solidFill>
                <a:prstClr val="black"/>
              </a:solidFill>
            </a:endParaRPr>
          </a:p>
        </p:txBody>
      </p:sp>
      <p:pic>
        <p:nvPicPr>
          <p:cNvPr id="29" name="Picture 2" descr="C:\Users\dykmaty\Downloads\check33.png">
            <a:extLst>
              <a:ext uri="{FF2B5EF4-FFF2-40B4-BE49-F238E27FC236}">
                <a16:creationId xmlns:a16="http://schemas.microsoft.com/office/drawing/2014/main" id="{2EF66795-C8F2-4A82-B96B-75CA27EE6E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9641" y="2800178"/>
            <a:ext cx="206101" cy="20610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C:\Users\dykmaty\Downloads\check33.png">
            <a:extLst>
              <a:ext uri="{FF2B5EF4-FFF2-40B4-BE49-F238E27FC236}">
                <a16:creationId xmlns:a16="http://schemas.microsoft.com/office/drawing/2014/main" id="{25421DD2-3C17-433F-BBA3-59D97AF1FBF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9641" y="2247511"/>
            <a:ext cx="206101" cy="20610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C:\Users\dykmaty\Downloads\check33.png">
            <a:extLst>
              <a:ext uri="{FF2B5EF4-FFF2-40B4-BE49-F238E27FC236}">
                <a16:creationId xmlns:a16="http://schemas.microsoft.com/office/drawing/2014/main" id="{E41CC903-7DAE-43EB-A8D5-D93FAF61EED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89097" y="2237238"/>
            <a:ext cx="206101" cy="206101"/>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C:\Users\dykmaty\Downloads\check33.png">
            <a:extLst>
              <a:ext uri="{FF2B5EF4-FFF2-40B4-BE49-F238E27FC236}">
                <a16:creationId xmlns:a16="http://schemas.microsoft.com/office/drawing/2014/main" id="{9365FB2C-D36A-41A5-94A9-5A39EF7B63B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9641" y="3262330"/>
            <a:ext cx="206101" cy="206101"/>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descr="C:\Users\dykmaty\Downloads\check33.png">
            <a:extLst>
              <a:ext uri="{FF2B5EF4-FFF2-40B4-BE49-F238E27FC236}">
                <a16:creationId xmlns:a16="http://schemas.microsoft.com/office/drawing/2014/main" id="{DB0E0628-B4E8-468F-92F3-F2CA2472F7F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9641" y="3709164"/>
            <a:ext cx="206101" cy="206101"/>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C:\Users\dykmaty\Downloads\check33.png">
            <a:extLst>
              <a:ext uri="{FF2B5EF4-FFF2-40B4-BE49-F238E27FC236}">
                <a16:creationId xmlns:a16="http://schemas.microsoft.com/office/drawing/2014/main" id="{689CC088-678C-4CCB-BFB6-47871D07FCE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9641" y="4075092"/>
            <a:ext cx="206101" cy="206101"/>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descr="C:\Users\dykmaty\Downloads\check33.png">
            <a:extLst>
              <a:ext uri="{FF2B5EF4-FFF2-40B4-BE49-F238E27FC236}">
                <a16:creationId xmlns:a16="http://schemas.microsoft.com/office/drawing/2014/main" id="{EA6DEC97-6380-4068-932D-BBA16ABA892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89097" y="5619867"/>
            <a:ext cx="206101" cy="206101"/>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 descr="C:\Users\dykmaty\Downloads\check33.png">
            <a:extLst>
              <a:ext uri="{FF2B5EF4-FFF2-40B4-BE49-F238E27FC236}">
                <a16:creationId xmlns:a16="http://schemas.microsoft.com/office/drawing/2014/main" id="{2132F806-EE92-4809-A882-D44D5F5F63E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89097" y="6214662"/>
            <a:ext cx="206101" cy="206101"/>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C:\Users\dykmaty\Downloads\check33.png">
            <a:extLst>
              <a:ext uri="{FF2B5EF4-FFF2-40B4-BE49-F238E27FC236}">
                <a16:creationId xmlns:a16="http://schemas.microsoft.com/office/drawing/2014/main" id="{D3D69665-BFA0-4264-84B3-D921A67E475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9641" y="4491754"/>
            <a:ext cx="206101" cy="206101"/>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2" descr="C:\Users\dykmaty\Downloads\check33.png">
            <a:extLst>
              <a:ext uri="{FF2B5EF4-FFF2-40B4-BE49-F238E27FC236}">
                <a16:creationId xmlns:a16="http://schemas.microsoft.com/office/drawing/2014/main" id="{8C64DAF5-6575-498C-8E99-D036A9E20B6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89097" y="5024747"/>
            <a:ext cx="206101" cy="206101"/>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2" descr="C:\Users\dykmaty\Downloads\check33.png">
            <a:extLst>
              <a:ext uri="{FF2B5EF4-FFF2-40B4-BE49-F238E27FC236}">
                <a16:creationId xmlns:a16="http://schemas.microsoft.com/office/drawing/2014/main" id="{763E42FF-40AC-453B-B9F8-0FB4C6B1BC9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9641" y="5011912"/>
            <a:ext cx="206101" cy="206101"/>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2" descr="C:\Users\dykmaty\Downloads\check33.png">
            <a:extLst>
              <a:ext uri="{FF2B5EF4-FFF2-40B4-BE49-F238E27FC236}">
                <a16:creationId xmlns:a16="http://schemas.microsoft.com/office/drawing/2014/main" id="{7AD820B0-17FF-4976-9858-3265523173E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9641" y="5623075"/>
            <a:ext cx="206101" cy="206101"/>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0F240E28-1CC6-4A66-860E-C0D4ECEB401D}"/>
              </a:ext>
            </a:extLst>
          </p:cNvPr>
          <p:cNvSpPr txBox="1"/>
          <p:nvPr/>
        </p:nvSpPr>
        <p:spPr>
          <a:xfrm>
            <a:off x="9480377" y="1303018"/>
            <a:ext cx="2230111"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JM" sz="1200" b="1" i="0" u="none" strike="noStrike" kern="0" cap="none" spc="0" normalizeH="0" baseline="0" noProof="0" dirty="0">
                <a:ln>
                  <a:noFill/>
                </a:ln>
                <a:solidFill>
                  <a:srgbClr val="FF0000"/>
                </a:solidFill>
                <a:effectLst/>
                <a:uLnTx/>
                <a:uFillTx/>
              </a:rPr>
              <a:t>ILLUSTRATIVE EXAMPLE</a:t>
            </a:r>
            <a:endParaRPr kumimoji="0" lang="en-GB" sz="1200" b="1" i="0" u="none" strike="noStrike" kern="0" cap="none" spc="0" normalizeH="0" baseline="0" noProof="0" dirty="0">
              <a:ln>
                <a:noFill/>
              </a:ln>
              <a:solidFill>
                <a:srgbClr val="FF0000"/>
              </a:solidFill>
              <a:effectLst/>
              <a:uLnTx/>
              <a:uFillTx/>
            </a:endParaRPr>
          </a:p>
        </p:txBody>
      </p:sp>
    </p:spTree>
    <p:extLst>
      <p:ext uri="{BB962C8B-B14F-4D97-AF65-F5344CB8AC3E}">
        <p14:creationId xmlns:p14="http://schemas.microsoft.com/office/powerpoint/2010/main" val="2712511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1446550"/>
          </a:xfrm>
          <a:prstGeom prst="rect">
            <a:avLst/>
          </a:prstGeom>
          <a:noFill/>
        </p:spPr>
        <p:txBody>
          <a:bodyPr wrap="square" rtlCol="0">
            <a:spAutoFit/>
          </a:bodyPr>
          <a:lstStyle/>
          <a:p>
            <a:r>
              <a:rPr lang="en-US" sz="4400" dirty="0">
                <a:solidFill>
                  <a:srgbClr val="7E38AB"/>
                </a:solidFill>
                <a:latin typeface="+mj-lt"/>
              </a:rPr>
              <a:t>Develop a relevant communications strategy and plan</a:t>
            </a:r>
            <a:endParaRPr lang="en-JP"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D4F4D6CE-834D-4709-AD06-C266797803F4}"/>
              </a:ext>
            </a:extLst>
          </p:cNvPr>
          <p:cNvSpPr txBox="1"/>
          <p:nvPr/>
        </p:nvSpPr>
        <p:spPr>
          <a:xfrm>
            <a:off x="4905386" y="3650532"/>
            <a:ext cx="6949747" cy="2456112"/>
          </a:xfrm>
          <a:prstGeom prst="rect">
            <a:avLst/>
          </a:prstGeom>
          <a:noFill/>
          <a:ln>
            <a:solidFill>
              <a:schemeClr val="accent1"/>
            </a:solidFill>
          </a:ln>
        </p:spPr>
        <p:txBody>
          <a:bodyPr wrap="square" lIns="0" tIns="182880" rIns="137160" bIns="0" rtlCol="0">
            <a:noAutofit/>
          </a:bodyPr>
          <a:lstStyle/>
          <a:p>
            <a:pPr marL="58738" marR="0" lvl="0" indent="0" defTabSz="915216" eaLnBrk="1" fontAlgn="auto" latinLnBrk="0" hangingPunct="1">
              <a:lnSpc>
                <a:spcPct val="85000"/>
              </a:lnSpc>
              <a:spcBef>
                <a:spcPts val="0"/>
              </a:spcBef>
              <a:spcAft>
                <a:spcPts val="600"/>
              </a:spcAft>
              <a:buClr>
                <a:srgbClr val="0067C5"/>
              </a:buClr>
              <a:buSzPct val="100000"/>
              <a:buFontTx/>
              <a:buNone/>
              <a:tabLst/>
              <a:defRPr/>
            </a:pPr>
            <a:endParaRPr kumimoji="0" lang="en-US" sz="900" b="0" i="0" u="none" strike="noStrike" kern="0" cap="none" spc="0" normalizeH="0" baseline="0" noProof="0">
              <a:ln>
                <a:noFill/>
              </a:ln>
              <a:solidFill>
                <a:prstClr val="black"/>
              </a:solidFill>
              <a:effectLst/>
              <a:uLnTx/>
              <a:uFillTx/>
            </a:endParaRPr>
          </a:p>
        </p:txBody>
      </p:sp>
      <p:sp>
        <p:nvSpPr>
          <p:cNvPr id="8" name="TextBox 7">
            <a:extLst>
              <a:ext uri="{FF2B5EF4-FFF2-40B4-BE49-F238E27FC236}">
                <a16:creationId xmlns:a16="http://schemas.microsoft.com/office/drawing/2014/main" id="{0EE1D957-443E-402D-9DBF-C1686ADED23A}"/>
              </a:ext>
            </a:extLst>
          </p:cNvPr>
          <p:cNvSpPr txBox="1"/>
          <p:nvPr/>
        </p:nvSpPr>
        <p:spPr>
          <a:xfrm>
            <a:off x="7226354" y="4393998"/>
            <a:ext cx="1283352" cy="461665"/>
          </a:xfrm>
          <a:prstGeom prst="rect">
            <a:avLst/>
          </a:prstGeom>
          <a:noFill/>
        </p:spPr>
        <p:txBody>
          <a:bodyPr wrap="square" rtlCol="0">
            <a:spAutoFit/>
          </a:bodyPr>
          <a:lstStyle/>
          <a:p>
            <a:pPr marL="0" marR="0" lvl="0" indent="0" algn="ctr" defTabSz="915216"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rPr>
              <a:t>Communications Plan</a:t>
            </a:r>
          </a:p>
        </p:txBody>
      </p:sp>
      <p:grpSp>
        <p:nvGrpSpPr>
          <p:cNvPr id="9" name="Group 8">
            <a:extLst>
              <a:ext uri="{FF2B5EF4-FFF2-40B4-BE49-F238E27FC236}">
                <a16:creationId xmlns:a16="http://schemas.microsoft.com/office/drawing/2014/main" id="{58BB877B-0932-47A9-B3F8-ED5716B5ADCA}"/>
              </a:ext>
            </a:extLst>
          </p:cNvPr>
          <p:cNvGrpSpPr/>
          <p:nvPr/>
        </p:nvGrpSpPr>
        <p:grpSpPr>
          <a:xfrm>
            <a:off x="9698698" y="4186361"/>
            <a:ext cx="1673551" cy="646331"/>
            <a:chOff x="6261438" y="3601051"/>
            <a:chExt cx="2381556" cy="646331"/>
          </a:xfrm>
        </p:grpSpPr>
        <p:pic>
          <p:nvPicPr>
            <p:cNvPr id="10" name="Picture 220" descr="j0431613[1]">
              <a:extLst>
                <a:ext uri="{FF2B5EF4-FFF2-40B4-BE49-F238E27FC236}">
                  <a16:creationId xmlns:a16="http://schemas.microsoft.com/office/drawing/2014/main" id="{5A1F8E49-F78A-4144-B084-E6B0B514C60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61438" y="3757460"/>
              <a:ext cx="365760" cy="36576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7AC16F3D-A28D-44B1-B226-E6489A91AB13}"/>
                </a:ext>
              </a:extLst>
            </p:cNvPr>
            <p:cNvSpPr txBox="1"/>
            <p:nvPr/>
          </p:nvSpPr>
          <p:spPr>
            <a:xfrm>
              <a:off x="6709940" y="3601051"/>
              <a:ext cx="1933054" cy="646331"/>
            </a:xfrm>
            <a:prstGeom prst="rect">
              <a:avLst/>
            </a:prstGeom>
            <a:noFill/>
          </p:spPr>
          <p:txBody>
            <a:bodyPr wrap="square" rtlCol="0">
              <a:spAutoFit/>
            </a:bodyPr>
            <a:lstStyle/>
            <a:p>
              <a:pPr marL="0" marR="0" lvl="0" indent="0" defTabSz="915216"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rPr>
                <a:t>Change network </a:t>
              </a:r>
            </a:p>
            <a:p>
              <a:pPr marL="0" marR="0" lvl="0" indent="0" defTabSz="915216"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rPr>
                <a:t>engagement </a:t>
              </a:r>
              <a:r>
                <a:rPr lang="en-US" sz="1200" b="1" kern="0" dirty="0">
                  <a:solidFill>
                    <a:prstClr val="black"/>
                  </a:solidFill>
                </a:rPr>
                <a:t>and</a:t>
              </a:r>
              <a:r>
                <a:rPr kumimoji="0" lang="en-US" sz="1200" b="1" i="0" u="none" strike="noStrike" kern="0" cap="none" spc="0" normalizeH="0" baseline="0" noProof="0" dirty="0">
                  <a:ln>
                    <a:noFill/>
                  </a:ln>
                  <a:solidFill>
                    <a:prstClr val="black"/>
                  </a:solidFill>
                  <a:effectLst/>
                  <a:uLnTx/>
                  <a:uFillTx/>
                </a:rPr>
                <a:t> toolkits</a:t>
              </a:r>
            </a:p>
          </p:txBody>
        </p:sp>
      </p:grpSp>
      <p:grpSp>
        <p:nvGrpSpPr>
          <p:cNvPr id="14" name="Group 13">
            <a:extLst>
              <a:ext uri="{FF2B5EF4-FFF2-40B4-BE49-F238E27FC236}">
                <a16:creationId xmlns:a16="http://schemas.microsoft.com/office/drawing/2014/main" id="{29AF771A-642D-4F2E-B232-1D7312B347B1}"/>
              </a:ext>
            </a:extLst>
          </p:cNvPr>
          <p:cNvGrpSpPr/>
          <p:nvPr/>
        </p:nvGrpSpPr>
        <p:grpSpPr>
          <a:xfrm>
            <a:off x="8946825" y="4845798"/>
            <a:ext cx="2595134" cy="678776"/>
            <a:chOff x="5717998" y="2883895"/>
            <a:chExt cx="2595134" cy="678776"/>
          </a:xfrm>
        </p:grpSpPr>
        <p:sp>
          <p:nvSpPr>
            <p:cNvPr id="15" name="TextBox 14">
              <a:extLst>
                <a:ext uri="{FF2B5EF4-FFF2-40B4-BE49-F238E27FC236}">
                  <a16:creationId xmlns:a16="http://schemas.microsoft.com/office/drawing/2014/main" id="{89F7FF81-9EDD-4705-8138-72D26D9DBE82}"/>
                </a:ext>
              </a:extLst>
            </p:cNvPr>
            <p:cNvSpPr txBox="1"/>
            <p:nvPr/>
          </p:nvSpPr>
          <p:spPr>
            <a:xfrm>
              <a:off x="6496001" y="2916340"/>
              <a:ext cx="1817131" cy="646331"/>
            </a:xfrm>
            <a:prstGeom prst="rect">
              <a:avLst/>
            </a:prstGeom>
            <a:noFill/>
          </p:spPr>
          <p:txBody>
            <a:bodyPr wrap="square" rtlCol="0">
              <a:spAutoFit/>
            </a:bodyPr>
            <a:lstStyle/>
            <a:p>
              <a:pPr marL="0" marR="0" lvl="0" indent="0" defTabSz="915216"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rPr>
                <a:t>Execution of communication </a:t>
              </a:r>
            </a:p>
            <a:p>
              <a:pPr marL="0" marR="0" lvl="0" indent="0" defTabSz="915216"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rPr>
                <a:t>activities </a:t>
              </a:r>
              <a:r>
                <a:rPr lang="en-US" sz="1200" b="1" kern="0" dirty="0">
                  <a:solidFill>
                    <a:prstClr val="black"/>
                  </a:solidFill>
                </a:rPr>
                <a:t>and</a:t>
              </a:r>
              <a:r>
                <a:rPr kumimoji="0" lang="en-US" sz="1200" b="1" i="0" u="none" strike="noStrike" kern="0" cap="none" spc="0" normalizeH="0" baseline="0" noProof="0" dirty="0">
                  <a:ln>
                    <a:noFill/>
                  </a:ln>
                  <a:solidFill>
                    <a:prstClr val="black"/>
                  </a:solidFill>
                  <a:effectLst/>
                  <a:uLnTx/>
                  <a:uFillTx/>
                </a:rPr>
                <a:t> toolkits</a:t>
              </a:r>
            </a:p>
          </p:txBody>
        </p:sp>
        <p:grpSp>
          <p:nvGrpSpPr>
            <p:cNvPr id="16" name="Group 15">
              <a:extLst>
                <a:ext uri="{FF2B5EF4-FFF2-40B4-BE49-F238E27FC236}">
                  <a16:creationId xmlns:a16="http://schemas.microsoft.com/office/drawing/2014/main" id="{D7A69E3C-7D95-40C8-BE40-056024E746EA}"/>
                </a:ext>
              </a:extLst>
            </p:cNvPr>
            <p:cNvGrpSpPr/>
            <p:nvPr/>
          </p:nvGrpSpPr>
          <p:grpSpPr>
            <a:xfrm>
              <a:off x="5717998" y="2883895"/>
              <a:ext cx="815137" cy="656395"/>
              <a:chOff x="5219248" y="2931395"/>
              <a:chExt cx="815137" cy="656395"/>
            </a:xfrm>
          </p:grpSpPr>
          <p:pic>
            <p:nvPicPr>
              <p:cNvPr id="17" name="Picture 155" descr="bs01871_[1]">
                <a:extLst>
                  <a:ext uri="{FF2B5EF4-FFF2-40B4-BE49-F238E27FC236}">
                    <a16:creationId xmlns:a16="http://schemas.microsoft.com/office/drawing/2014/main" id="{6C010499-79E1-49B5-9BBD-A45BBC79F3E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86713" y="3222030"/>
                <a:ext cx="347672" cy="36576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56" descr="bd09771_[1]">
                <a:extLst>
                  <a:ext uri="{FF2B5EF4-FFF2-40B4-BE49-F238E27FC236}">
                    <a16:creationId xmlns:a16="http://schemas.microsoft.com/office/drawing/2014/main" id="{38655393-6FFF-4FA5-96C9-2092438CA1C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5626" y="2931395"/>
                <a:ext cx="416368" cy="365760"/>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9">
                <a:extLst>
                  <a:ext uri="{FF2B5EF4-FFF2-40B4-BE49-F238E27FC236}">
                    <a16:creationId xmlns:a16="http://schemas.microsoft.com/office/drawing/2014/main" id="{3689863A-D77F-4A10-A4CC-C40CE0DCDDFF}"/>
                  </a:ext>
                </a:extLst>
              </p:cNvPr>
              <p:cNvGrpSpPr>
                <a:grpSpLocks/>
              </p:cNvGrpSpPr>
              <p:nvPr/>
            </p:nvGrpSpPr>
            <p:grpSpPr bwMode="auto">
              <a:xfrm>
                <a:off x="5219248" y="3284409"/>
                <a:ext cx="287337" cy="274320"/>
                <a:chOff x="2245" y="754"/>
                <a:chExt cx="1284" cy="1332"/>
              </a:xfrm>
            </p:grpSpPr>
            <p:sp>
              <p:nvSpPr>
                <p:cNvPr id="20" name="AutoShape 190">
                  <a:extLst>
                    <a:ext uri="{FF2B5EF4-FFF2-40B4-BE49-F238E27FC236}">
                      <a16:creationId xmlns:a16="http://schemas.microsoft.com/office/drawing/2014/main" id="{3B33F4E9-F727-4F18-886D-9A9CE776A75E}"/>
                    </a:ext>
                  </a:extLst>
                </p:cNvPr>
                <p:cNvSpPr>
                  <a:spLocks noChangeAspect="1" noChangeArrowheads="1"/>
                </p:cNvSpPr>
                <p:nvPr/>
              </p:nvSpPr>
              <p:spPr bwMode="auto">
                <a:xfrm>
                  <a:off x="2245" y="754"/>
                  <a:ext cx="1284" cy="1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21" name="Freeform 191">
                  <a:extLst>
                    <a:ext uri="{FF2B5EF4-FFF2-40B4-BE49-F238E27FC236}">
                      <a16:creationId xmlns:a16="http://schemas.microsoft.com/office/drawing/2014/main" id="{730E0F1E-2480-4EA4-A70C-EC3BE87BBA6D}"/>
                    </a:ext>
                  </a:extLst>
                </p:cNvPr>
                <p:cNvSpPr>
                  <a:spLocks/>
                </p:cNvSpPr>
                <p:nvPr/>
              </p:nvSpPr>
              <p:spPr bwMode="auto">
                <a:xfrm>
                  <a:off x="2426" y="809"/>
                  <a:ext cx="1045" cy="851"/>
                </a:xfrm>
                <a:custGeom>
                  <a:avLst/>
                  <a:gdLst>
                    <a:gd name="T0" fmla="*/ 1035 w 1045"/>
                    <a:gd name="T1" fmla="*/ 0 h 851"/>
                    <a:gd name="T2" fmla="*/ 1035 w 1045"/>
                    <a:gd name="T3" fmla="*/ 0 h 851"/>
                    <a:gd name="T4" fmla="*/ 126 w 1045"/>
                    <a:gd name="T5" fmla="*/ 14 h 851"/>
                    <a:gd name="T6" fmla="*/ 126 w 1045"/>
                    <a:gd name="T7" fmla="*/ 14 h 851"/>
                    <a:gd name="T8" fmla="*/ 0 w 1045"/>
                    <a:gd name="T9" fmla="*/ 749 h 851"/>
                    <a:gd name="T10" fmla="*/ 0 w 1045"/>
                    <a:gd name="T11" fmla="*/ 749 h 851"/>
                    <a:gd name="T12" fmla="*/ 70 w 1045"/>
                    <a:gd name="T13" fmla="*/ 763 h 851"/>
                    <a:gd name="T14" fmla="*/ 156 w 1045"/>
                    <a:gd name="T15" fmla="*/ 776 h 851"/>
                    <a:gd name="T16" fmla="*/ 256 w 1045"/>
                    <a:gd name="T17" fmla="*/ 793 h 851"/>
                    <a:gd name="T18" fmla="*/ 368 w 1045"/>
                    <a:gd name="T19" fmla="*/ 807 h 851"/>
                    <a:gd name="T20" fmla="*/ 493 w 1045"/>
                    <a:gd name="T21" fmla="*/ 823 h 851"/>
                    <a:gd name="T22" fmla="*/ 627 w 1045"/>
                    <a:gd name="T23" fmla="*/ 835 h 851"/>
                    <a:gd name="T24" fmla="*/ 771 w 1045"/>
                    <a:gd name="T25" fmla="*/ 844 h 851"/>
                    <a:gd name="T26" fmla="*/ 922 w 1045"/>
                    <a:gd name="T27" fmla="*/ 851 h 851"/>
                    <a:gd name="T28" fmla="*/ 922 w 1045"/>
                    <a:gd name="T29" fmla="*/ 851 h 851"/>
                    <a:gd name="T30" fmla="*/ 1045 w 1045"/>
                    <a:gd name="T31" fmla="*/ 7 h 851"/>
                    <a:gd name="T32" fmla="*/ 1045 w 1045"/>
                    <a:gd name="T33" fmla="*/ 7 h 851"/>
                    <a:gd name="T34" fmla="*/ 1035 w 1045"/>
                    <a:gd name="T35" fmla="*/ 0 h 851"/>
                    <a:gd name="T36" fmla="*/ 1035 w 1045"/>
                    <a:gd name="T37" fmla="*/ 0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5" h="851">
                      <a:moveTo>
                        <a:pt x="1035" y="0"/>
                      </a:moveTo>
                      <a:lnTo>
                        <a:pt x="1035" y="0"/>
                      </a:lnTo>
                      <a:lnTo>
                        <a:pt x="126" y="14"/>
                      </a:lnTo>
                      <a:lnTo>
                        <a:pt x="126" y="14"/>
                      </a:lnTo>
                      <a:lnTo>
                        <a:pt x="0" y="749"/>
                      </a:lnTo>
                      <a:lnTo>
                        <a:pt x="0" y="749"/>
                      </a:lnTo>
                      <a:lnTo>
                        <a:pt x="70" y="763"/>
                      </a:lnTo>
                      <a:lnTo>
                        <a:pt x="156" y="776"/>
                      </a:lnTo>
                      <a:lnTo>
                        <a:pt x="256" y="793"/>
                      </a:lnTo>
                      <a:lnTo>
                        <a:pt x="368" y="807"/>
                      </a:lnTo>
                      <a:lnTo>
                        <a:pt x="493" y="823"/>
                      </a:lnTo>
                      <a:lnTo>
                        <a:pt x="627" y="835"/>
                      </a:lnTo>
                      <a:lnTo>
                        <a:pt x="771" y="844"/>
                      </a:lnTo>
                      <a:lnTo>
                        <a:pt x="922" y="851"/>
                      </a:lnTo>
                      <a:lnTo>
                        <a:pt x="922" y="851"/>
                      </a:lnTo>
                      <a:lnTo>
                        <a:pt x="1045" y="7"/>
                      </a:lnTo>
                      <a:lnTo>
                        <a:pt x="1045" y="7"/>
                      </a:lnTo>
                      <a:lnTo>
                        <a:pt x="1035" y="0"/>
                      </a:lnTo>
                      <a:lnTo>
                        <a:pt x="103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22" name="Freeform 192">
                  <a:extLst>
                    <a:ext uri="{FF2B5EF4-FFF2-40B4-BE49-F238E27FC236}">
                      <a16:creationId xmlns:a16="http://schemas.microsoft.com/office/drawing/2014/main" id="{1E2EE0E8-FB0D-442C-885D-1CD787A13051}"/>
                    </a:ext>
                  </a:extLst>
                </p:cNvPr>
                <p:cNvSpPr>
                  <a:spLocks/>
                </p:cNvSpPr>
                <p:nvPr/>
              </p:nvSpPr>
              <p:spPr bwMode="auto">
                <a:xfrm>
                  <a:off x="2408" y="1560"/>
                  <a:ext cx="945" cy="191"/>
                </a:xfrm>
                <a:custGeom>
                  <a:avLst/>
                  <a:gdLst>
                    <a:gd name="T0" fmla="*/ 0 w 945"/>
                    <a:gd name="T1" fmla="*/ 70 h 191"/>
                    <a:gd name="T2" fmla="*/ 0 w 945"/>
                    <a:gd name="T3" fmla="*/ 70 h 191"/>
                    <a:gd name="T4" fmla="*/ 933 w 945"/>
                    <a:gd name="T5" fmla="*/ 191 h 191"/>
                    <a:gd name="T6" fmla="*/ 933 w 945"/>
                    <a:gd name="T7" fmla="*/ 191 h 191"/>
                    <a:gd name="T8" fmla="*/ 945 w 945"/>
                    <a:gd name="T9" fmla="*/ 100 h 191"/>
                    <a:gd name="T10" fmla="*/ 945 w 945"/>
                    <a:gd name="T11" fmla="*/ 100 h 191"/>
                    <a:gd name="T12" fmla="*/ 792 w 945"/>
                    <a:gd name="T13" fmla="*/ 95 h 191"/>
                    <a:gd name="T14" fmla="*/ 645 w 945"/>
                    <a:gd name="T15" fmla="*/ 84 h 191"/>
                    <a:gd name="T16" fmla="*/ 511 w 945"/>
                    <a:gd name="T17" fmla="*/ 72 h 191"/>
                    <a:gd name="T18" fmla="*/ 386 w 945"/>
                    <a:gd name="T19" fmla="*/ 58 h 191"/>
                    <a:gd name="T20" fmla="*/ 271 w 945"/>
                    <a:gd name="T21" fmla="*/ 44 h 191"/>
                    <a:gd name="T22" fmla="*/ 171 w 945"/>
                    <a:gd name="T23" fmla="*/ 30 h 191"/>
                    <a:gd name="T24" fmla="*/ 83 w 945"/>
                    <a:gd name="T25" fmla="*/ 14 h 191"/>
                    <a:gd name="T26" fmla="*/ 13 w 945"/>
                    <a:gd name="T27" fmla="*/ 0 h 191"/>
                    <a:gd name="T28" fmla="*/ 13 w 945"/>
                    <a:gd name="T29" fmla="*/ 0 h 191"/>
                    <a:gd name="T30" fmla="*/ 0 w 945"/>
                    <a:gd name="T31" fmla="*/ 70 h 191"/>
                    <a:gd name="T32" fmla="*/ 0 w 945"/>
                    <a:gd name="T33" fmla="*/ 7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5" h="191">
                      <a:moveTo>
                        <a:pt x="0" y="70"/>
                      </a:moveTo>
                      <a:lnTo>
                        <a:pt x="0" y="70"/>
                      </a:lnTo>
                      <a:lnTo>
                        <a:pt x="933" y="191"/>
                      </a:lnTo>
                      <a:lnTo>
                        <a:pt x="933" y="191"/>
                      </a:lnTo>
                      <a:lnTo>
                        <a:pt x="945" y="100"/>
                      </a:lnTo>
                      <a:lnTo>
                        <a:pt x="945" y="100"/>
                      </a:lnTo>
                      <a:lnTo>
                        <a:pt x="792" y="95"/>
                      </a:lnTo>
                      <a:lnTo>
                        <a:pt x="645" y="84"/>
                      </a:lnTo>
                      <a:lnTo>
                        <a:pt x="511" y="72"/>
                      </a:lnTo>
                      <a:lnTo>
                        <a:pt x="386" y="58"/>
                      </a:lnTo>
                      <a:lnTo>
                        <a:pt x="271" y="44"/>
                      </a:lnTo>
                      <a:lnTo>
                        <a:pt x="171" y="30"/>
                      </a:lnTo>
                      <a:lnTo>
                        <a:pt x="83" y="14"/>
                      </a:lnTo>
                      <a:lnTo>
                        <a:pt x="13" y="0"/>
                      </a:lnTo>
                      <a:lnTo>
                        <a:pt x="13" y="0"/>
                      </a:lnTo>
                      <a:lnTo>
                        <a:pt x="0" y="70"/>
                      </a:lnTo>
                      <a:lnTo>
                        <a:pt x="0"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23" name="Freeform 193">
                  <a:extLst>
                    <a:ext uri="{FF2B5EF4-FFF2-40B4-BE49-F238E27FC236}">
                      <a16:creationId xmlns:a16="http://schemas.microsoft.com/office/drawing/2014/main" id="{CA8B7B44-B4E2-4CCA-B020-21A330396830}"/>
                    </a:ext>
                  </a:extLst>
                </p:cNvPr>
                <p:cNvSpPr>
                  <a:spLocks/>
                </p:cNvSpPr>
                <p:nvPr/>
              </p:nvSpPr>
              <p:spPr bwMode="auto">
                <a:xfrm>
                  <a:off x="2406" y="1569"/>
                  <a:ext cx="945" cy="196"/>
                </a:xfrm>
                <a:custGeom>
                  <a:avLst/>
                  <a:gdLst>
                    <a:gd name="T0" fmla="*/ 0 w 945"/>
                    <a:gd name="T1" fmla="*/ 68 h 196"/>
                    <a:gd name="T2" fmla="*/ 0 w 945"/>
                    <a:gd name="T3" fmla="*/ 68 h 196"/>
                    <a:gd name="T4" fmla="*/ 933 w 945"/>
                    <a:gd name="T5" fmla="*/ 196 h 196"/>
                    <a:gd name="T6" fmla="*/ 933 w 945"/>
                    <a:gd name="T7" fmla="*/ 196 h 196"/>
                    <a:gd name="T8" fmla="*/ 945 w 945"/>
                    <a:gd name="T9" fmla="*/ 107 h 196"/>
                    <a:gd name="T10" fmla="*/ 945 w 945"/>
                    <a:gd name="T11" fmla="*/ 107 h 196"/>
                    <a:gd name="T12" fmla="*/ 791 w 945"/>
                    <a:gd name="T13" fmla="*/ 98 h 196"/>
                    <a:gd name="T14" fmla="*/ 647 w 945"/>
                    <a:gd name="T15" fmla="*/ 89 h 196"/>
                    <a:gd name="T16" fmla="*/ 510 w 945"/>
                    <a:gd name="T17" fmla="*/ 75 h 196"/>
                    <a:gd name="T18" fmla="*/ 386 w 945"/>
                    <a:gd name="T19" fmla="*/ 61 h 196"/>
                    <a:gd name="T20" fmla="*/ 273 w 945"/>
                    <a:gd name="T21" fmla="*/ 44 h 196"/>
                    <a:gd name="T22" fmla="*/ 171 w 945"/>
                    <a:gd name="T23" fmla="*/ 28 h 196"/>
                    <a:gd name="T24" fmla="*/ 85 w 945"/>
                    <a:gd name="T25" fmla="*/ 14 h 196"/>
                    <a:gd name="T26" fmla="*/ 12 w 945"/>
                    <a:gd name="T27" fmla="*/ 0 h 196"/>
                    <a:gd name="T28" fmla="*/ 12 w 945"/>
                    <a:gd name="T29" fmla="*/ 0 h 196"/>
                    <a:gd name="T30" fmla="*/ 0 w 945"/>
                    <a:gd name="T31" fmla="*/ 68 h 196"/>
                    <a:gd name="T32" fmla="*/ 0 w 945"/>
                    <a:gd name="T33" fmla="*/ 68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5" h="196">
                      <a:moveTo>
                        <a:pt x="0" y="68"/>
                      </a:moveTo>
                      <a:lnTo>
                        <a:pt x="0" y="68"/>
                      </a:lnTo>
                      <a:lnTo>
                        <a:pt x="933" y="196"/>
                      </a:lnTo>
                      <a:lnTo>
                        <a:pt x="933" y="196"/>
                      </a:lnTo>
                      <a:lnTo>
                        <a:pt x="945" y="107"/>
                      </a:lnTo>
                      <a:lnTo>
                        <a:pt x="945" y="107"/>
                      </a:lnTo>
                      <a:lnTo>
                        <a:pt x="791" y="98"/>
                      </a:lnTo>
                      <a:lnTo>
                        <a:pt x="647" y="89"/>
                      </a:lnTo>
                      <a:lnTo>
                        <a:pt x="510" y="75"/>
                      </a:lnTo>
                      <a:lnTo>
                        <a:pt x="386" y="61"/>
                      </a:lnTo>
                      <a:lnTo>
                        <a:pt x="273" y="44"/>
                      </a:lnTo>
                      <a:lnTo>
                        <a:pt x="171" y="28"/>
                      </a:lnTo>
                      <a:lnTo>
                        <a:pt x="85" y="14"/>
                      </a:lnTo>
                      <a:lnTo>
                        <a:pt x="12" y="0"/>
                      </a:lnTo>
                      <a:lnTo>
                        <a:pt x="12" y="0"/>
                      </a:lnTo>
                      <a:lnTo>
                        <a:pt x="0" y="68"/>
                      </a:lnTo>
                      <a:lnTo>
                        <a:pt x="0" y="68"/>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24" name="Freeform 194">
                  <a:extLst>
                    <a:ext uri="{FF2B5EF4-FFF2-40B4-BE49-F238E27FC236}">
                      <a16:creationId xmlns:a16="http://schemas.microsoft.com/office/drawing/2014/main" id="{01C8EEA1-9B3B-45C8-A62A-20E0EB7A6F45}"/>
                    </a:ext>
                  </a:extLst>
                </p:cNvPr>
                <p:cNvSpPr>
                  <a:spLocks/>
                </p:cNvSpPr>
                <p:nvPr/>
              </p:nvSpPr>
              <p:spPr bwMode="auto">
                <a:xfrm>
                  <a:off x="2614" y="1895"/>
                  <a:ext cx="622" cy="136"/>
                </a:xfrm>
                <a:custGeom>
                  <a:avLst/>
                  <a:gdLst>
                    <a:gd name="T0" fmla="*/ 571 w 622"/>
                    <a:gd name="T1" fmla="*/ 49 h 136"/>
                    <a:gd name="T2" fmla="*/ 571 w 622"/>
                    <a:gd name="T3" fmla="*/ 49 h 136"/>
                    <a:gd name="T4" fmla="*/ 551 w 622"/>
                    <a:gd name="T5" fmla="*/ 47 h 136"/>
                    <a:gd name="T6" fmla="*/ 529 w 622"/>
                    <a:gd name="T7" fmla="*/ 45 h 136"/>
                    <a:gd name="T8" fmla="*/ 485 w 622"/>
                    <a:gd name="T9" fmla="*/ 47 h 136"/>
                    <a:gd name="T10" fmla="*/ 485 w 622"/>
                    <a:gd name="T11" fmla="*/ 47 h 136"/>
                    <a:gd name="T12" fmla="*/ 432 w 622"/>
                    <a:gd name="T13" fmla="*/ 47 h 136"/>
                    <a:gd name="T14" fmla="*/ 402 w 622"/>
                    <a:gd name="T15" fmla="*/ 47 h 136"/>
                    <a:gd name="T16" fmla="*/ 376 w 622"/>
                    <a:gd name="T17" fmla="*/ 42 h 136"/>
                    <a:gd name="T18" fmla="*/ 346 w 622"/>
                    <a:gd name="T19" fmla="*/ 38 h 136"/>
                    <a:gd name="T20" fmla="*/ 317 w 622"/>
                    <a:gd name="T21" fmla="*/ 28 h 136"/>
                    <a:gd name="T22" fmla="*/ 288 w 622"/>
                    <a:gd name="T23" fmla="*/ 17 h 136"/>
                    <a:gd name="T24" fmla="*/ 258 w 622"/>
                    <a:gd name="T25" fmla="*/ 0 h 136"/>
                    <a:gd name="T26" fmla="*/ 258 w 622"/>
                    <a:gd name="T27" fmla="*/ 0 h 136"/>
                    <a:gd name="T28" fmla="*/ 200 w 622"/>
                    <a:gd name="T29" fmla="*/ 0 h 136"/>
                    <a:gd name="T30" fmla="*/ 148 w 622"/>
                    <a:gd name="T31" fmla="*/ 3 h 136"/>
                    <a:gd name="T32" fmla="*/ 105 w 622"/>
                    <a:gd name="T33" fmla="*/ 7 h 136"/>
                    <a:gd name="T34" fmla="*/ 68 w 622"/>
                    <a:gd name="T35" fmla="*/ 14 h 136"/>
                    <a:gd name="T36" fmla="*/ 39 w 622"/>
                    <a:gd name="T37" fmla="*/ 21 h 136"/>
                    <a:gd name="T38" fmla="*/ 19 w 622"/>
                    <a:gd name="T39" fmla="*/ 31 h 136"/>
                    <a:gd name="T40" fmla="*/ 4 w 622"/>
                    <a:gd name="T41" fmla="*/ 40 h 136"/>
                    <a:gd name="T42" fmla="*/ 2 w 622"/>
                    <a:gd name="T43" fmla="*/ 45 h 136"/>
                    <a:gd name="T44" fmla="*/ 0 w 622"/>
                    <a:gd name="T45" fmla="*/ 49 h 136"/>
                    <a:gd name="T46" fmla="*/ 0 w 622"/>
                    <a:gd name="T47" fmla="*/ 49 h 136"/>
                    <a:gd name="T48" fmla="*/ 2 w 622"/>
                    <a:gd name="T49" fmla="*/ 54 h 136"/>
                    <a:gd name="T50" fmla="*/ 4 w 622"/>
                    <a:gd name="T51" fmla="*/ 59 h 136"/>
                    <a:gd name="T52" fmla="*/ 12 w 622"/>
                    <a:gd name="T53" fmla="*/ 66 h 136"/>
                    <a:gd name="T54" fmla="*/ 21 w 622"/>
                    <a:gd name="T55" fmla="*/ 70 h 136"/>
                    <a:gd name="T56" fmla="*/ 46 w 622"/>
                    <a:gd name="T57" fmla="*/ 84 h 136"/>
                    <a:gd name="T58" fmla="*/ 80 w 622"/>
                    <a:gd name="T59" fmla="*/ 96 h 136"/>
                    <a:gd name="T60" fmla="*/ 124 w 622"/>
                    <a:gd name="T61" fmla="*/ 108 h 136"/>
                    <a:gd name="T62" fmla="*/ 178 w 622"/>
                    <a:gd name="T63" fmla="*/ 119 h 136"/>
                    <a:gd name="T64" fmla="*/ 239 w 622"/>
                    <a:gd name="T65" fmla="*/ 126 h 136"/>
                    <a:gd name="T66" fmla="*/ 307 w 622"/>
                    <a:gd name="T67" fmla="*/ 133 h 136"/>
                    <a:gd name="T68" fmla="*/ 307 w 622"/>
                    <a:gd name="T69" fmla="*/ 133 h 136"/>
                    <a:gd name="T70" fmla="*/ 376 w 622"/>
                    <a:gd name="T71" fmla="*/ 136 h 136"/>
                    <a:gd name="T72" fmla="*/ 437 w 622"/>
                    <a:gd name="T73" fmla="*/ 136 h 136"/>
                    <a:gd name="T74" fmla="*/ 490 w 622"/>
                    <a:gd name="T75" fmla="*/ 131 h 136"/>
                    <a:gd name="T76" fmla="*/ 537 w 622"/>
                    <a:gd name="T77" fmla="*/ 124 h 136"/>
                    <a:gd name="T78" fmla="*/ 571 w 622"/>
                    <a:gd name="T79" fmla="*/ 117 h 136"/>
                    <a:gd name="T80" fmla="*/ 598 w 622"/>
                    <a:gd name="T81" fmla="*/ 108 h 136"/>
                    <a:gd name="T82" fmla="*/ 608 w 622"/>
                    <a:gd name="T83" fmla="*/ 103 h 136"/>
                    <a:gd name="T84" fmla="*/ 615 w 622"/>
                    <a:gd name="T85" fmla="*/ 98 h 136"/>
                    <a:gd name="T86" fmla="*/ 620 w 622"/>
                    <a:gd name="T87" fmla="*/ 91 h 136"/>
                    <a:gd name="T88" fmla="*/ 622 w 622"/>
                    <a:gd name="T89" fmla="*/ 87 h 136"/>
                    <a:gd name="T90" fmla="*/ 622 w 622"/>
                    <a:gd name="T91" fmla="*/ 87 h 136"/>
                    <a:gd name="T92" fmla="*/ 622 w 622"/>
                    <a:gd name="T93" fmla="*/ 87 h 136"/>
                    <a:gd name="T94" fmla="*/ 622 w 622"/>
                    <a:gd name="T95" fmla="*/ 87 h 136"/>
                    <a:gd name="T96" fmla="*/ 620 w 622"/>
                    <a:gd name="T97" fmla="*/ 80 h 136"/>
                    <a:gd name="T98" fmla="*/ 610 w 622"/>
                    <a:gd name="T99" fmla="*/ 70 h 136"/>
                    <a:gd name="T100" fmla="*/ 593 w 622"/>
                    <a:gd name="T101" fmla="*/ 61 h 136"/>
                    <a:gd name="T102" fmla="*/ 571 w 622"/>
                    <a:gd name="T103" fmla="*/ 49 h 136"/>
                    <a:gd name="T104" fmla="*/ 571 w 622"/>
                    <a:gd name="T105" fmla="*/ 4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2" h="136">
                      <a:moveTo>
                        <a:pt x="571" y="49"/>
                      </a:moveTo>
                      <a:lnTo>
                        <a:pt x="571" y="49"/>
                      </a:lnTo>
                      <a:lnTo>
                        <a:pt x="551" y="47"/>
                      </a:lnTo>
                      <a:lnTo>
                        <a:pt x="529" y="45"/>
                      </a:lnTo>
                      <a:lnTo>
                        <a:pt x="485" y="47"/>
                      </a:lnTo>
                      <a:lnTo>
                        <a:pt x="485" y="47"/>
                      </a:lnTo>
                      <a:lnTo>
                        <a:pt x="432" y="47"/>
                      </a:lnTo>
                      <a:lnTo>
                        <a:pt x="402" y="47"/>
                      </a:lnTo>
                      <a:lnTo>
                        <a:pt x="376" y="42"/>
                      </a:lnTo>
                      <a:lnTo>
                        <a:pt x="346" y="38"/>
                      </a:lnTo>
                      <a:lnTo>
                        <a:pt x="317" y="28"/>
                      </a:lnTo>
                      <a:lnTo>
                        <a:pt x="288" y="17"/>
                      </a:lnTo>
                      <a:lnTo>
                        <a:pt x="258" y="0"/>
                      </a:lnTo>
                      <a:lnTo>
                        <a:pt x="258" y="0"/>
                      </a:lnTo>
                      <a:lnTo>
                        <a:pt x="200" y="0"/>
                      </a:lnTo>
                      <a:lnTo>
                        <a:pt x="148" y="3"/>
                      </a:lnTo>
                      <a:lnTo>
                        <a:pt x="105" y="7"/>
                      </a:lnTo>
                      <a:lnTo>
                        <a:pt x="68" y="14"/>
                      </a:lnTo>
                      <a:lnTo>
                        <a:pt x="39" y="21"/>
                      </a:lnTo>
                      <a:lnTo>
                        <a:pt x="19" y="31"/>
                      </a:lnTo>
                      <a:lnTo>
                        <a:pt x="4" y="40"/>
                      </a:lnTo>
                      <a:lnTo>
                        <a:pt x="2" y="45"/>
                      </a:lnTo>
                      <a:lnTo>
                        <a:pt x="0" y="49"/>
                      </a:lnTo>
                      <a:lnTo>
                        <a:pt x="0" y="49"/>
                      </a:lnTo>
                      <a:lnTo>
                        <a:pt x="2" y="54"/>
                      </a:lnTo>
                      <a:lnTo>
                        <a:pt x="4" y="59"/>
                      </a:lnTo>
                      <a:lnTo>
                        <a:pt x="12" y="66"/>
                      </a:lnTo>
                      <a:lnTo>
                        <a:pt x="21" y="70"/>
                      </a:lnTo>
                      <a:lnTo>
                        <a:pt x="46" y="84"/>
                      </a:lnTo>
                      <a:lnTo>
                        <a:pt x="80" y="96"/>
                      </a:lnTo>
                      <a:lnTo>
                        <a:pt x="124" y="108"/>
                      </a:lnTo>
                      <a:lnTo>
                        <a:pt x="178" y="119"/>
                      </a:lnTo>
                      <a:lnTo>
                        <a:pt x="239" y="126"/>
                      </a:lnTo>
                      <a:lnTo>
                        <a:pt x="307" y="133"/>
                      </a:lnTo>
                      <a:lnTo>
                        <a:pt x="307" y="133"/>
                      </a:lnTo>
                      <a:lnTo>
                        <a:pt x="376" y="136"/>
                      </a:lnTo>
                      <a:lnTo>
                        <a:pt x="437" y="136"/>
                      </a:lnTo>
                      <a:lnTo>
                        <a:pt x="490" y="131"/>
                      </a:lnTo>
                      <a:lnTo>
                        <a:pt x="537" y="124"/>
                      </a:lnTo>
                      <a:lnTo>
                        <a:pt x="571" y="117"/>
                      </a:lnTo>
                      <a:lnTo>
                        <a:pt x="598" y="108"/>
                      </a:lnTo>
                      <a:lnTo>
                        <a:pt x="608" y="103"/>
                      </a:lnTo>
                      <a:lnTo>
                        <a:pt x="615" y="98"/>
                      </a:lnTo>
                      <a:lnTo>
                        <a:pt x="620" y="91"/>
                      </a:lnTo>
                      <a:lnTo>
                        <a:pt x="622" y="87"/>
                      </a:lnTo>
                      <a:lnTo>
                        <a:pt x="622" y="87"/>
                      </a:lnTo>
                      <a:lnTo>
                        <a:pt x="622" y="87"/>
                      </a:lnTo>
                      <a:lnTo>
                        <a:pt x="622" y="87"/>
                      </a:lnTo>
                      <a:lnTo>
                        <a:pt x="620" y="80"/>
                      </a:lnTo>
                      <a:lnTo>
                        <a:pt x="610" y="70"/>
                      </a:lnTo>
                      <a:lnTo>
                        <a:pt x="593" y="61"/>
                      </a:lnTo>
                      <a:lnTo>
                        <a:pt x="571" y="49"/>
                      </a:lnTo>
                      <a:lnTo>
                        <a:pt x="571" y="4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25" name="Freeform 195">
                  <a:extLst>
                    <a:ext uri="{FF2B5EF4-FFF2-40B4-BE49-F238E27FC236}">
                      <a16:creationId xmlns:a16="http://schemas.microsoft.com/office/drawing/2014/main" id="{1AE9126E-7BAF-4A41-B3DD-73FA473D0CEB}"/>
                    </a:ext>
                  </a:extLst>
                </p:cNvPr>
                <p:cNvSpPr>
                  <a:spLocks/>
                </p:cNvSpPr>
                <p:nvPr/>
              </p:nvSpPr>
              <p:spPr bwMode="auto">
                <a:xfrm>
                  <a:off x="2635" y="1891"/>
                  <a:ext cx="579" cy="119"/>
                </a:xfrm>
                <a:custGeom>
                  <a:avLst/>
                  <a:gdLst>
                    <a:gd name="T0" fmla="*/ 530 w 579"/>
                    <a:gd name="T1" fmla="*/ 42 h 119"/>
                    <a:gd name="T2" fmla="*/ 530 w 579"/>
                    <a:gd name="T3" fmla="*/ 42 h 119"/>
                    <a:gd name="T4" fmla="*/ 513 w 579"/>
                    <a:gd name="T5" fmla="*/ 39 h 119"/>
                    <a:gd name="T6" fmla="*/ 494 w 579"/>
                    <a:gd name="T7" fmla="*/ 39 h 119"/>
                    <a:gd name="T8" fmla="*/ 452 w 579"/>
                    <a:gd name="T9" fmla="*/ 39 h 119"/>
                    <a:gd name="T10" fmla="*/ 452 w 579"/>
                    <a:gd name="T11" fmla="*/ 39 h 119"/>
                    <a:gd name="T12" fmla="*/ 401 w 579"/>
                    <a:gd name="T13" fmla="*/ 42 h 119"/>
                    <a:gd name="T14" fmla="*/ 377 w 579"/>
                    <a:gd name="T15" fmla="*/ 39 h 119"/>
                    <a:gd name="T16" fmla="*/ 350 w 579"/>
                    <a:gd name="T17" fmla="*/ 37 h 119"/>
                    <a:gd name="T18" fmla="*/ 323 w 579"/>
                    <a:gd name="T19" fmla="*/ 32 h 119"/>
                    <a:gd name="T20" fmla="*/ 296 w 579"/>
                    <a:gd name="T21" fmla="*/ 25 h 119"/>
                    <a:gd name="T22" fmla="*/ 267 w 579"/>
                    <a:gd name="T23" fmla="*/ 14 h 119"/>
                    <a:gd name="T24" fmla="*/ 240 w 579"/>
                    <a:gd name="T25" fmla="*/ 0 h 119"/>
                    <a:gd name="T26" fmla="*/ 240 w 579"/>
                    <a:gd name="T27" fmla="*/ 0 h 119"/>
                    <a:gd name="T28" fmla="*/ 186 w 579"/>
                    <a:gd name="T29" fmla="*/ 0 h 119"/>
                    <a:gd name="T30" fmla="*/ 140 w 579"/>
                    <a:gd name="T31" fmla="*/ 2 h 119"/>
                    <a:gd name="T32" fmla="*/ 98 w 579"/>
                    <a:gd name="T33" fmla="*/ 7 h 119"/>
                    <a:gd name="T34" fmla="*/ 64 w 579"/>
                    <a:gd name="T35" fmla="*/ 11 h 119"/>
                    <a:gd name="T36" fmla="*/ 37 w 579"/>
                    <a:gd name="T37" fmla="*/ 18 h 119"/>
                    <a:gd name="T38" fmla="*/ 18 w 579"/>
                    <a:gd name="T39" fmla="*/ 25 h 119"/>
                    <a:gd name="T40" fmla="*/ 5 w 579"/>
                    <a:gd name="T41" fmla="*/ 35 h 119"/>
                    <a:gd name="T42" fmla="*/ 3 w 579"/>
                    <a:gd name="T43" fmla="*/ 37 h 119"/>
                    <a:gd name="T44" fmla="*/ 0 w 579"/>
                    <a:gd name="T45" fmla="*/ 42 h 119"/>
                    <a:gd name="T46" fmla="*/ 0 w 579"/>
                    <a:gd name="T47" fmla="*/ 42 h 119"/>
                    <a:gd name="T48" fmla="*/ 3 w 579"/>
                    <a:gd name="T49" fmla="*/ 46 h 119"/>
                    <a:gd name="T50" fmla="*/ 5 w 579"/>
                    <a:gd name="T51" fmla="*/ 51 h 119"/>
                    <a:gd name="T52" fmla="*/ 20 w 579"/>
                    <a:gd name="T53" fmla="*/ 63 h 119"/>
                    <a:gd name="T54" fmla="*/ 44 w 579"/>
                    <a:gd name="T55" fmla="*/ 72 h 119"/>
                    <a:gd name="T56" fmla="*/ 76 w 579"/>
                    <a:gd name="T57" fmla="*/ 84 h 119"/>
                    <a:gd name="T58" fmla="*/ 118 w 579"/>
                    <a:gd name="T59" fmla="*/ 93 h 119"/>
                    <a:gd name="T60" fmla="*/ 167 w 579"/>
                    <a:gd name="T61" fmla="*/ 102 h 119"/>
                    <a:gd name="T62" fmla="*/ 223 w 579"/>
                    <a:gd name="T63" fmla="*/ 109 h 119"/>
                    <a:gd name="T64" fmla="*/ 286 w 579"/>
                    <a:gd name="T65" fmla="*/ 116 h 119"/>
                    <a:gd name="T66" fmla="*/ 286 w 579"/>
                    <a:gd name="T67" fmla="*/ 116 h 119"/>
                    <a:gd name="T68" fmla="*/ 350 w 579"/>
                    <a:gd name="T69" fmla="*/ 119 h 119"/>
                    <a:gd name="T70" fmla="*/ 408 w 579"/>
                    <a:gd name="T71" fmla="*/ 116 h 119"/>
                    <a:gd name="T72" fmla="*/ 457 w 579"/>
                    <a:gd name="T73" fmla="*/ 114 h 119"/>
                    <a:gd name="T74" fmla="*/ 499 w 579"/>
                    <a:gd name="T75" fmla="*/ 109 h 119"/>
                    <a:gd name="T76" fmla="*/ 533 w 579"/>
                    <a:gd name="T77" fmla="*/ 102 h 119"/>
                    <a:gd name="T78" fmla="*/ 557 w 579"/>
                    <a:gd name="T79" fmla="*/ 93 h 119"/>
                    <a:gd name="T80" fmla="*/ 574 w 579"/>
                    <a:gd name="T81" fmla="*/ 84 h 119"/>
                    <a:gd name="T82" fmla="*/ 577 w 579"/>
                    <a:gd name="T83" fmla="*/ 79 h 119"/>
                    <a:gd name="T84" fmla="*/ 579 w 579"/>
                    <a:gd name="T85" fmla="*/ 77 h 119"/>
                    <a:gd name="T86" fmla="*/ 579 w 579"/>
                    <a:gd name="T87" fmla="*/ 77 h 119"/>
                    <a:gd name="T88" fmla="*/ 579 w 579"/>
                    <a:gd name="T89" fmla="*/ 74 h 119"/>
                    <a:gd name="T90" fmla="*/ 579 w 579"/>
                    <a:gd name="T91" fmla="*/ 74 h 119"/>
                    <a:gd name="T92" fmla="*/ 577 w 579"/>
                    <a:gd name="T93" fmla="*/ 70 h 119"/>
                    <a:gd name="T94" fmla="*/ 569 w 579"/>
                    <a:gd name="T95" fmla="*/ 60 h 119"/>
                    <a:gd name="T96" fmla="*/ 552 w 579"/>
                    <a:gd name="T97" fmla="*/ 51 h 119"/>
                    <a:gd name="T98" fmla="*/ 530 w 579"/>
                    <a:gd name="T99" fmla="*/ 42 h 119"/>
                    <a:gd name="T100" fmla="*/ 530 w 579"/>
                    <a:gd name="T101" fmla="*/ 4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9" h="119">
                      <a:moveTo>
                        <a:pt x="530" y="42"/>
                      </a:moveTo>
                      <a:lnTo>
                        <a:pt x="530" y="42"/>
                      </a:lnTo>
                      <a:lnTo>
                        <a:pt x="513" y="39"/>
                      </a:lnTo>
                      <a:lnTo>
                        <a:pt x="494" y="39"/>
                      </a:lnTo>
                      <a:lnTo>
                        <a:pt x="452" y="39"/>
                      </a:lnTo>
                      <a:lnTo>
                        <a:pt x="452" y="39"/>
                      </a:lnTo>
                      <a:lnTo>
                        <a:pt x="401" y="42"/>
                      </a:lnTo>
                      <a:lnTo>
                        <a:pt x="377" y="39"/>
                      </a:lnTo>
                      <a:lnTo>
                        <a:pt x="350" y="37"/>
                      </a:lnTo>
                      <a:lnTo>
                        <a:pt x="323" y="32"/>
                      </a:lnTo>
                      <a:lnTo>
                        <a:pt x="296" y="25"/>
                      </a:lnTo>
                      <a:lnTo>
                        <a:pt x="267" y="14"/>
                      </a:lnTo>
                      <a:lnTo>
                        <a:pt x="240" y="0"/>
                      </a:lnTo>
                      <a:lnTo>
                        <a:pt x="240" y="0"/>
                      </a:lnTo>
                      <a:lnTo>
                        <a:pt x="186" y="0"/>
                      </a:lnTo>
                      <a:lnTo>
                        <a:pt x="140" y="2"/>
                      </a:lnTo>
                      <a:lnTo>
                        <a:pt x="98" y="7"/>
                      </a:lnTo>
                      <a:lnTo>
                        <a:pt x="64" y="11"/>
                      </a:lnTo>
                      <a:lnTo>
                        <a:pt x="37" y="18"/>
                      </a:lnTo>
                      <a:lnTo>
                        <a:pt x="18" y="25"/>
                      </a:lnTo>
                      <a:lnTo>
                        <a:pt x="5" y="35"/>
                      </a:lnTo>
                      <a:lnTo>
                        <a:pt x="3" y="37"/>
                      </a:lnTo>
                      <a:lnTo>
                        <a:pt x="0" y="42"/>
                      </a:lnTo>
                      <a:lnTo>
                        <a:pt x="0" y="42"/>
                      </a:lnTo>
                      <a:lnTo>
                        <a:pt x="3" y="46"/>
                      </a:lnTo>
                      <a:lnTo>
                        <a:pt x="5" y="51"/>
                      </a:lnTo>
                      <a:lnTo>
                        <a:pt x="20" y="63"/>
                      </a:lnTo>
                      <a:lnTo>
                        <a:pt x="44" y="72"/>
                      </a:lnTo>
                      <a:lnTo>
                        <a:pt x="76" y="84"/>
                      </a:lnTo>
                      <a:lnTo>
                        <a:pt x="118" y="93"/>
                      </a:lnTo>
                      <a:lnTo>
                        <a:pt x="167" y="102"/>
                      </a:lnTo>
                      <a:lnTo>
                        <a:pt x="223" y="109"/>
                      </a:lnTo>
                      <a:lnTo>
                        <a:pt x="286" y="116"/>
                      </a:lnTo>
                      <a:lnTo>
                        <a:pt x="286" y="116"/>
                      </a:lnTo>
                      <a:lnTo>
                        <a:pt x="350" y="119"/>
                      </a:lnTo>
                      <a:lnTo>
                        <a:pt x="408" y="116"/>
                      </a:lnTo>
                      <a:lnTo>
                        <a:pt x="457" y="114"/>
                      </a:lnTo>
                      <a:lnTo>
                        <a:pt x="499" y="109"/>
                      </a:lnTo>
                      <a:lnTo>
                        <a:pt x="533" y="102"/>
                      </a:lnTo>
                      <a:lnTo>
                        <a:pt x="557" y="93"/>
                      </a:lnTo>
                      <a:lnTo>
                        <a:pt x="574" y="84"/>
                      </a:lnTo>
                      <a:lnTo>
                        <a:pt x="577" y="79"/>
                      </a:lnTo>
                      <a:lnTo>
                        <a:pt x="579" y="77"/>
                      </a:lnTo>
                      <a:lnTo>
                        <a:pt x="579" y="77"/>
                      </a:lnTo>
                      <a:lnTo>
                        <a:pt x="579" y="74"/>
                      </a:lnTo>
                      <a:lnTo>
                        <a:pt x="579" y="74"/>
                      </a:lnTo>
                      <a:lnTo>
                        <a:pt x="577" y="70"/>
                      </a:lnTo>
                      <a:lnTo>
                        <a:pt x="569" y="60"/>
                      </a:lnTo>
                      <a:lnTo>
                        <a:pt x="552" y="51"/>
                      </a:lnTo>
                      <a:lnTo>
                        <a:pt x="530" y="42"/>
                      </a:lnTo>
                      <a:lnTo>
                        <a:pt x="530" y="42"/>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26" name="Freeform 196">
                  <a:extLst>
                    <a:ext uri="{FF2B5EF4-FFF2-40B4-BE49-F238E27FC236}">
                      <a16:creationId xmlns:a16="http://schemas.microsoft.com/office/drawing/2014/main" id="{B19B32ED-C80B-4675-A0A3-3B525A62C13A}"/>
                    </a:ext>
                  </a:extLst>
                </p:cNvPr>
                <p:cNvSpPr>
                  <a:spLocks/>
                </p:cNvSpPr>
                <p:nvPr/>
              </p:nvSpPr>
              <p:spPr bwMode="auto">
                <a:xfrm>
                  <a:off x="2882" y="1872"/>
                  <a:ext cx="281" cy="63"/>
                </a:xfrm>
                <a:custGeom>
                  <a:avLst/>
                  <a:gdLst>
                    <a:gd name="T0" fmla="*/ 42 w 281"/>
                    <a:gd name="T1" fmla="*/ 2 h 63"/>
                    <a:gd name="T2" fmla="*/ 42 w 281"/>
                    <a:gd name="T3" fmla="*/ 2 h 63"/>
                    <a:gd name="T4" fmla="*/ 15 w 281"/>
                    <a:gd name="T5" fmla="*/ 5 h 63"/>
                    <a:gd name="T6" fmla="*/ 3 w 281"/>
                    <a:gd name="T7" fmla="*/ 9 h 63"/>
                    <a:gd name="T8" fmla="*/ 3 w 281"/>
                    <a:gd name="T9" fmla="*/ 9 h 63"/>
                    <a:gd name="T10" fmla="*/ 0 w 281"/>
                    <a:gd name="T11" fmla="*/ 19 h 63"/>
                    <a:gd name="T12" fmla="*/ 0 w 281"/>
                    <a:gd name="T13" fmla="*/ 19 h 63"/>
                    <a:gd name="T14" fmla="*/ 0 w 281"/>
                    <a:gd name="T15" fmla="*/ 21 h 63"/>
                    <a:gd name="T16" fmla="*/ 0 w 281"/>
                    <a:gd name="T17" fmla="*/ 21 h 63"/>
                    <a:gd name="T18" fmla="*/ 27 w 281"/>
                    <a:gd name="T19" fmla="*/ 37 h 63"/>
                    <a:gd name="T20" fmla="*/ 54 w 281"/>
                    <a:gd name="T21" fmla="*/ 47 h 63"/>
                    <a:gd name="T22" fmla="*/ 81 w 281"/>
                    <a:gd name="T23" fmla="*/ 56 h 63"/>
                    <a:gd name="T24" fmla="*/ 108 w 281"/>
                    <a:gd name="T25" fmla="*/ 61 h 63"/>
                    <a:gd name="T26" fmla="*/ 134 w 281"/>
                    <a:gd name="T27" fmla="*/ 63 h 63"/>
                    <a:gd name="T28" fmla="*/ 159 w 281"/>
                    <a:gd name="T29" fmla="*/ 63 h 63"/>
                    <a:gd name="T30" fmla="*/ 210 w 281"/>
                    <a:gd name="T31" fmla="*/ 63 h 63"/>
                    <a:gd name="T32" fmla="*/ 210 w 281"/>
                    <a:gd name="T33" fmla="*/ 63 h 63"/>
                    <a:gd name="T34" fmla="*/ 247 w 281"/>
                    <a:gd name="T35" fmla="*/ 63 h 63"/>
                    <a:gd name="T36" fmla="*/ 281 w 281"/>
                    <a:gd name="T37" fmla="*/ 63 h 63"/>
                    <a:gd name="T38" fmla="*/ 281 w 281"/>
                    <a:gd name="T39" fmla="*/ 63 h 63"/>
                    <a:gd name="T40" fmla="*/ 269 w 281"/>
                    <a:gd name="T41" fmla="*/ 37 h 63"/>
                    <a:gd name="T42" fmla="*/ 269 w 281"/>
                    <a:gd name="T43" fmla="*/ 37 h 63"/>
                    <a:gd name="T44" fmla="*/ 244 w 281"/>
                    <a:gd name="T45" fmla="*/ 28 h 63"/>
                    <a:gd name="T46" fmla="*/ 208 w 281"/>
                    <a:gd name="T47" fmla="*/ 19 h 63"/>
                    <a:gd name="T48" fmla="*/ 208 w 281"/>
                    <a:gd name="T49" fmla="*/ 19 h 63"/>
                    <a:gd name="T50" fmla="*/ 208 w 281"/>
                    <a:gd name="T51" fmla="*/ 19 h 63"/>
                    <a:gd name="T52" fmla="*/ 208 w 281"/>
                    <a:gd name="T53" fmla="*/ 19 h 63"/>
                    <a:gd name="T54" fmla="*/ 178 w 281"/>
                    <a:gd name="T55" fmla="*/ 21 h 63"/>
                    <a:gd name="T56" fmla="*/ 151 w 281"/>
                    <a:gd name="T57" fmla="*/ 23 h 63"/>
                    <a:gd name="T58" fmla="*/ 127 w 281"/>
                    <a:gd name="T59" fmla="*/ 21 h 63"/>
                    <a:gd name="T60" fmla="*/ 105 w 281"/>
                    <a:gd name="T61" fmla="*/ 19 h 63"/>
                    <a:gd name="T62" fmla="*/ 68 w 281"/>
                    <a:gd name="T63" fmla="*/ 9 h 63"/>
                    <a:gd name="T64" fmla="*/ 44 w 281"/>
                    <a:gd name="T65" fmla="*/ 0 h 63"/>
                    <a:gd name="T66" fmla="*/ 44 w 281"/>
                    <a:gd name="T67" fmla="*/ 0 h 63"/>
                    <a:gd name="T68" fmla="*/ 42 w 281"/>
                    <a:gd name="T69" fmla="*/ 2 h 63"/>
                    <a:gd name="T70" fmla="*/ 42 w 281"/>
                    <a:gd name="T71" fmla="*/ 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1" h="63">
                      <a:moveTo>
                        <a:pt x="42" y="2"/>
                      </a:moveTo>
                      <a:lnTo>
                        <a:pt x="42" y="2"/>
                      </a:lnTo>
                      <a:lnTo>
                        <a:pt x="15" y="5"/>
                      </a:lnTo>
                      <a:lnTo>
                        <a:pt x="3" y="9"/>
                      </a:lnTo>
                      <a:lnTo>
                        <a:pt x="3" y="9"/>
                      </a:lnTo>
                      <a:lnTo>
                        <a:pt x="0" y="19"/>
                      </a:lnTo>
                      <a:lnTo>
                        <a:pt x="0" y="19"/>
                      </a:lnTo>
                      <a:lnTo>
                        <a:pt x="0" y="21"/>
                      </a:lnTo>
                      <a:lnTo>
                        <a:pt x="0" y="21"/>
                      </a:lnTo>
                      <a:lnTo>
                        <a:pt x="27" y="37"/>
                      </a:lnTo>
                      <a:lnTo>
                        <a:pt x="54" y="47"/>
                      </a:lnTo>
                      <a:lnTo>
                        <a:pt x="81" y="56"/>
                      </a:lnTo>
                      <a:lnTo>
                        <a:pt x="108" y="61"/>
                      </a:lnTo>
                      <a:lnTo>
                        <a:pt x="134" y="63"/>
                      </a:lnTo>
                      <a:lnTo>
                        <a:pt x="159" y="63"/>
                      </a:lnTo>
                      <a:lnTo>
                        <a:pt x="210" y="63"/>
                      </a:lnTo>
                      <a:lnTo>
                        <a:pt x="210" y="63"/>
                      </a:lnTo>
                      <a:lnTo>
                        <a:pt x="247" y="63"/>
                      </a:lnTo>
                      <a:lnTo>
                        <a:pt x="281" y="63"/>
                      </a:lnTo>
                      <a:lnTo>
                        <a:pt x="281" y="63"/>
                      </a:lnTo>
                      <a:lnTo>
                        <a:pt x="269" y="37"/>
                      </a:lnTo>
                      <a:lnTo>
                        <a:pt x="269" y="37"/>
                      </a:lnTo>
                      <a:lnTo>
                        <a:pt x="244" y="28"/>
                      </a:lnTo>
                      <a:lnTo>
                        <a:pt x="208" y="19"/>
                      </a:lnTo>
                      <a:lnTo>
                        <a:pt x="208" y="19"/>
                      </a:lnTo>
                      <a:lnTo>
                        <a:pt x="208" y="19"/>
                      </a:lnTo>
                      <a:lnTo>
                        <a:pt x="208" y="19"/>
                      </a:lnTo>
                      <a:lnTo>
                        <a:pt x="178" y="21"/>
                      </a:lnTo>
                      <a:lnTo>
                        <a:pt x="151" y="23"/>
                      </a:lnTo>
                      <a:lnTo>
                        <a:pt x="127" y="21"/>
                      </a:lnTo>
                      <a:lnTo>
                        <a:pt x="105" y="19"/>
                      </a:lnTo>
                      <a:lnTo>
                        <a:pt x="68" y="9"/>
                      </a:lnTo>
                      <a:lnTo>
                        <a:pt x="44" y="0"/>
                      </a:lnTo>
                      <a:lnTo>
                        <a:pt x="44" y="0"/>
                      </a:lnTo>
                      <a:lnTo>
                        <a:pt x="42" y="2"/>
                      </a:lnTo>
                      <a:lnTo>
                        <a:pt x="42" y="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27" name="Freeform 197">
                  <a:extLst>
                    <a:ext uri="{FF2B5EF4-FFF2-40B4-BE49-F238E27FC236}">
                      <a16:creationId xmlns:a16="http://schemas.microsoft.com/office/drawing/2014/main" id="{29EA5773-5A7A-4FCF-BF60-E9BAF60ED869}"/>
                    </a:ext>
                  </a:extLst>
                </p:cNvPr>
                <p:cNvSpPr>
                  <a:spLocks/>
                </p:cNvSpPr>
                <p:nvPr/>
              </p:nvSpPr>
              <p:spPr bwMode="auto">
                <a:xfrm>
                  <a:off x="2882" y="1863"/>
                  <a:ext cx="278" cy="56"/>
                </a:xfrm>
                <a:custGeom>
                  <a:avLst/>
                  <a:gdLst>
                    <a:gd name="T0" fmla="*/ 42 w 278"/>
                    <a:gd name="T1" fmla="*/ 0 h 56"/>
                    <a:gd name="T2" fmla="*/ 42 w 278"/>
                    <a:gd name="T3" fmla="*/ 0 h 56"/>
                    <a:gd name="T4" fmla="*/ 15 w 278"/>
                    <a:gd name="T5" fmla="*/ 2 h 56"/>
                    <a:gd name="T6" fmla="*/ 3 w 278"/>
                    <a:gd name="T7" fmla="*/ 7 h 56"/>
                    <a:gd name="T8" fmla="*/ 3 w 278"/>
                    <a:gd name="T9" fmla="*/ 7 h 56"/>
                    <a:gd name="T10" fmla="*/ 0 w 278"/>
                    <a:gd name="T11" fmla="*/ 14 h 56"/>
                    <a:gd name="T12" fmla="*/ 0 w 278"/>
                    <a:gd name="T13" fmla="*/ 14 h 56"/>
                    <a:gd name="T14" fmla="*/ 0 w 278"/>
                    <a:gd name="T15" fmla="*/ 18 h 56"/>
                    <a:gd name="T16" fmla="*/ 0 w 278"/>
                    <a:gd name="T17" fmla="*/ 18 h 56"/>
                    <a:gd name="T18" fmla="*/ 27 w 278"/>
                    <a:gd name="T19" fmla="*/ 30 h 56"/>
                    <a:gd name="T20" fmla="*/ 54 w 278"/>
                    <a:gd name="T21" fmla="*/ 42 h 56"/>
                    <a:gd name="T22" fmla="*/ 81 w 278"/>
                    <a:gd name="T23" fmla="*/ 49 h 56"/>
                    <a:gd name="T24" fmla="*/ 108 w 278"/>
                    <a:gd name="T25" fmla="*/ 53 h 56"/>
                    <a:gd name="T26" fmla="*/ 134 w 278"/>
                    <a:gd name="T27" fmla="*/ 56 h 56"/>
                    <a:gd name="T28" fmla="*/ 159 w 278"/>
                    <a:gd name="T29" fmla="*/ 56 h 56"/>
                    <a:gd name="T30" fmla="*/ 210 w 278"/>
                    <a:gd name="T31" fmla="*/ 56 h 56"/>
                    <a:gd name="T32" fmla="*/ 210 w 278"/>
                    <a:gd name="T33" fmla="*/ 56 h 56"/>
                    <a:gd name="T34" fmla="*/ 230 w 278"/>
                    <a:gd name="T35" fmla="*/ 53 h 56"/>
                    <a:gd name="T36" fmla="*/ 247 w 278"/>
                    <a:gd name="T37" fmla="*/ 51 h 56"/>
                    <a:gd name="T38" fmla="*/ 261 w 278"/>
                    <a:gd name="T39" fmla="*/ 49 h 56"/>
                    <a:gd name="T40" fmla="*/ 278 w 278"/>
                    <a:gd name="T41" fmla="*/ 49 h 56"/>
                    <a:gd name="T42" fmla="*/ 278 w 278"/>
                    <a:gd name="T43" fmla="*/ 49 h 56"/>
                    <a:gd name="T44" fmla="*/ 269 w 278"/>
                    <a:gd name="T45" fmla="*/ 32 h 56"/>
                    <a:gd name="T46" fmla="*/ 269 w 278"/>
                    <a:gd name="T47" fmla="*/ 32 h 56"/>
                    <a:gd name="T48" fmla="*/ 244 w 278"/>
                    <a:gd name="T49" fmla="*/ 25 h 56"/>
                    <a:gd name="T50" fmla="*/ 208 w 278"/>
                    <a:gd name="T51" fmla="*/ 14 h 56"/>
                    <a:gd name="T52" fmla="*/ 208 w 278"/>
                    <a:gd name="T53" fmla="*/ 14 h 56"/>
                    <a:gd name="T54" fmla="*/ 208 w 278"/>
                    <a:gd name="T55" fmla="*/ 14 h 56"/>
                    <a:gd name="T56" fmla="*/ 208 w 278"/>
                    <a:gd name="T57" fmla="*/ 14 h 56"/>
                    <a:gd name="T58" fmla="*/ 178 w 278"/>
                    <a:gd name="T59" fmla="*/ 18 h 56"/>
                    <a:gd name="T60" fmla="*/ 151 w 278"/>
                    <a:gd name="T61" fmla="*/ 18 h 56"/>
                    <a:gd name="T62" fmla="*/ 127 w 278"/>
                    <a:gd name="T63" fmla="*/ 16 h 56"/>
                    <a:gd name="T64" fmla="*/ 105 w 278"/>
                    <a:gd name="T65" fmla="*/ 14 h 56"/>
                    <a:gd name="T66" fmla="*/ 68 w 278"/>
                    <a:gd name="T67" fmla="*/ 7 h 56"/>
                    <a:gd name="T68" fmla="*/ 44 w 278"/>
                    <a:gd name="T69" fmla="*/ 0 h 56"/>
                    <a:gd name="T70" fmla="*/ 44 w 278"/>
                    <a:gd name="T71" fmla="*/ 0 h 56"/>
                    <a:gd name="T72" fmla="*/ 42 w 278"/>
                    <a:gd name="T73" fmla="*/ 0 h 56"/>
                    <a:gd name="T74" fmla="*/ 42 w 278"/>
                    <a:gd name="T7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78" h="56">
                      <a:moveTo>
                        <a:pt x="42" y="0"/>
                      </a:moveTo>
                      <a:lnTo>
                        <a:pt x="42" y="0"/>
                      </a:lnTo>
                      <a:lnTo>
                        <a:pt x="15" y="2"/>
                      </a:lnTo>
                      <a:lnTo>
                        <a:pt x="3" y="7"/>
                      </a:lnTo>
                      <a:lnTo>
                        <a:pt x="3" y="7"/>
                      </a:lnTo>
                      <a:lnTo>
                        <a:pt x="0" y="14"/>
                      </a:lnTo>
                      <a:lnTo>
                        <a:pt x="0" y="14"/>
                      </a:lnTo>
                      <a:lnTo>
                        <a:pt x="0" y="18"/>
                      </a:lnTo>
                      <a:lnTo>
                        <a:pt x="0" y="18"/>
                      </a:lnTo>
                      <a:lnTo>
                        <a:pt x="27" y="30"/>
                      </a:lnTo>
                      <a:lnTo>
                        <a:pt x="54" y="42"/>
                      </a:lnTo>
                      <a:lnTo>
                        <a:pt x="81" y="49"/>
                      </a:lnTo>
                      <a:lnTo>
                        <a:pt x="108" y="53"/>
                      </a:lnTo>
                      <a:lnTo>
                        <a:pt x="134" y="56"/>
                      </a:lnTo>
                      <a:lnTo>
                        <a:pt x="159" y="56"/>
                      </a:lnTo>
                      <a:lnTo>
                        <a:pt x="210" y="56"/>
                      </a:lnTo>
                      <a:lnTo>
                        <a:pt x="210" y="56"/>
                      </a:lnTo>
                      <a:lnTo>
                        <a:pt x="230" y="53"/>
                      </a:lnTo>
                      <a:lnTo>
                        <a:pt x="247" y="51"/>
                      </a:lnTo>
                      <a:lnTo>
                        <a:pt x="261" y="49"/>
                      </a:lnTo>
                      <a:lnTo>
                        <a:pt x="278" y="49"/>
                      </a:lnTo>
                      <a:lnTo>
                        <a:pt x="278" y="49"/>
                      </a:lnTo>
                      <a:lnTo>
                        <a:pt x="269" y="32"/>
                      </a:lnTo>
                      <a:lnTo>
                        <a:pt x="269" y="32"/>
                      </a:lnTo>
                      <a:lnTo>
                        <a:pt x="244" y="25"/>
                      </a:lnTo>
                      <a:lnTo>
                        <a:pt x="208" y="14"/>
                      </a:lnTo>
                      <a:lnTo>
                        <a:pt x="208" y="14"/>
                      </a:lnTo>
                      <a:lnTo>
                        <a:pt x="208" y="14"/>
                      </a:lnTo>
                      <a:lnTo>
                        <a:pt x="208" y="14"/>
                      </a:lnTo>
                      <a:lnTo>
                        <a:pt x="178" y="18"/>
                      </a:lnTo>
                      <a:lnTo>
                        <a:pt x="151" y="18"/>
                      </a:lnTo>
                      <a:lnTo>
                        <a:pt x="127" y="16"/>
                      </a:lnTo>
                      <a:lnTo>
                        <a:pt x="105" y="14"/>
                      </a:lnTo>
                      <a:lnTo>
                        <a:pt x="68" y="7"/>
                      </a:lnTo>
                      <a:lnTo>
                        <a:pt x="44" y="0"/>
                      </a:lnTo>
                      <a:lnTo>
                        <a:pt x="44" y="0"/>
                      </a:lnTo>
                      <a:lnTo>
                        <a:pt x="42" y="0"/>
                      </a:lnTo>
                      <a:lnTo>
                        <a:pt x="42"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28" name="Freeform 198">
                  <a:extLst>
                    <a:ext uri="{FF2B5EF4-FFF2-40B4-BE49-F238E27FC236}">
                      <a16:creationId xmlns:a16="http://schemas.microsoft.com/office/drawing/2014/main" id="{48E462F8-2271-448E-A0CC-3B13F28F4E4D}"/>
                    </a:ext>
                  </a:extLst>
                </p:cNvPr>
                <p:cNvSpPr>
                  <a:spLocks/>
                </p:cNvSpPr>
                <p:nvPr/>
              </p:nvSpPr>
              <p:spPr bwMode="auto">
                <a:xfrm>
                  <a:off x="2933" y="1714"/>
                  <a:ext cx="149" cy="174"/>
                </a:xfrm>
                <a:custGeom>
                  <a:avLst/>
                  <a:gdLst>
                    <a:gd name="T0" fmla="*/ 149 w 149"/>
                    <a:gd name="T1" fmla="*/ 172 h 174"/>
                    <a:gd name="T2" fmla="*/ 149 w 149"/>
                    <a:gd name="T3" fmla="*/ 172 h 174"/>
                    <a:gd name="T4" fmla="*/ 149 w 149"/>
                    <a:gd name="T5" fmla="*/ 172 h 174"/>
                    <a:gd name="T6" fmla="*/ 149 w 149"/>
                    <a:gd name="T7" fmla="*/ 18 h 174"/>
                    <a:gd name="T8" fmla="*/ 5 w 149"/>
                    <a:gd name="T9" fmla="*/ 0 h 174"/>
                    <a:gd name="T10" fmla="*/ 0 w 149"/>
                    <a:gd name="T11" fmla="*/ 156 h 174"/>
                    <a:gd name="T12" fmla="*/ 0 w 149"/>
                    <a:gd name="T13" fmla="*/ 156 h 174"/>
                    <a:gd name="T14" fmla="*/ 0 w 149"/>
                    <a:gd name="T15" fmla="*/ 156 h 174"/>
                    <a:gd name="T16" fmla="*/ 0 w 149"/>
                    <a:gd name="T17" fmla="*/ 156 h 174"/>
                    <a:gd name="T18" fmla="*/ 22 w 149"/>
                    <a:gd name="T19" fmla="*/ 163 h 174"/>
                    <a:gd name="T20" fmla="*/ 57 w 149"/>
                    <a:gd name="T21" fmla="*/ 172 h 174"/>
                    <a:gd name="T22" fmla="*/ 79 w 149"/>
                    <a:gd name="T23" fmla="*/ 174 h 174"/>
                    <a:gd name="T24" fmla="*/ 100 w 149"/>
                    <a:gd name="T25" fmla="*/ 174 h 174"/>
                    <a:gd name="T26" fmla="*/ 125 w 149"/>
                    <a:gd name="T27" fmla="*/ 174 h 174"/>
                    <a:gd name="T28" fmla="*/ 149 w 149"/>
                    <a:gd name="T29" fmla="*/ 172 h 174"/>
                    <a:gd name="T30" fmla="*/ 149 w 149"/>
                    <a:gd name="T31" fmla="*/ 17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9" h="174">
                      <a:moveTo>
                        <a:pt x="149" y="172"/>
                      </a:moveTo>
                      <a:lnTo>
                        <a:pt x="149" y="172"/>
                      </a:lnTo>
                      <a:lnTo>
                        <a:pt x="149" y="172"/>
                      </a:lnTo>
                      <a:lnTo>
                        <a:pt x="149" y="18"/>
                      </a:lnTo>
                      <a:lnTo>
                        <a:pt x="5" y="0"/>
                      </a:lnTo>
                      <a:lnTo>
                        <a:pt x="0" y="156"/>
                      </a:lnTo>
                      <a:lnTo>
                        <a:pt x="0" y="156"/>
                      </a:lnTo>
                      <a:lnTo>
                        <a:pt x="0" y="156"/>
                      </a:lnTo>
                      <a:lnTo>
                        <a:pt x="0" y="156"/>
                      </a:lnTo>
                      <a:lnTo>
                        <a:pt x="22" y="163"/>
                      </a:lnTo>
                      <a:lnTo>
                        <a:pt x="57" y="172"/>
                      </a:lnTo>
                      <a:lnTo>
                        <a:pt x="79" y="174"/>
                      </a:lnTo>
                      <a:lnTo>
                        <a:pt x="100" y="174"/>
                      </a:lnTo>
                      <a:lnTo>
                        <a:pt x="125" y="174"/>
                      </a:lnTo>
                      <a:lnTo>
                        <a:pt x="149" y="172"/>
                      </a:lnTo>
                      <a:lnTo>
                        <a:pt x="149" y="17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29" name="Freeform 199">
                  <a:extLst>
                    <a:ext uri="{FF2B5EF4-FFF2-40B4-BE49-F238E27FC236}">
                      <a16:creationId xmlns:a16="http://schemas.microsoft.com/office/drawing/2014/main" id="{B1FB8710-C479-4BF3-B63D-F2D2699A703E}"/>
                    </a:ext>
                  </a:extLst>
                </p:cNvPr>
                <p:cNvSpPr>
                  <a:spLocks/>
                </p:cNvSpPr>
                <p:nvPr/>
              </p:nvSpPr>
              <p:spPr bwMode="auto">
                <a:xfrm>
                  <a:off x="2933" y="1758"/>
                  <a:ext cx="130" cy="130"/>
                </a:xfrm>
                <a:custGeom>
                  <a:avLst/>
                  <a:gdLst>
                    <a:gd name="T0" fmla="*/ 130 w 130"/>
                    <a:gd name="T1" fmla="*/ 128 h 130"/>
                    <a:gd name="T2" fmla="*/ 130 w 130"/>
                    <a:gd name="T3" fmla="*/ 128 h 130"/>
                    <a:gd name="T4" fmla="*/ 130 w 130"/>
                    <a:gd name="T5" fmla="*/ 128 h 130"/>
                    <a:gd name="T6" fmla="*/ 130 w 130"/>
                    <a:gd name="T7" fmla="*/ 28 h 130"/>
                    <a:gd name="T8" fmla="*/ 3 w 130"/>
                    <a:gd name="T9" fmla="*/ 0 h 130"/>
                    <a:gd name="T10" fmla="*/ 0 w 130"/>
                    <a:gd name="T11" fmla="*/ 114 h 130"/>
                    <a:gd name="T12" fmla="*/ 0 w 130"/>
                    <a:gd name="T13" fmla="*/ 114 h 130"/>
                    <a:gd name="T14" fmla="*/ 0 w 130"/>
                    <a:gd name="T15" fmla="*/ 114 h 130"/>
                    <a:gd name="T16" fmla="*/ 0 w 130"/>
                    <a:gd name="T17" fmla="*/ 114 h 130"/>
                    <a:gd name="T18" fmla="*/ 20 w 130"/>
                    <a:gd name="T19" fmla="*/ 121 h 130"/>
                    <a:gd name="T20" fmla="*/ 49 w 130"/>
                    <a:gd name="T21" fmla="*/ 128 h 130"/>
                    <a:gd name="T22" fmla="*/ 66 w 130"/>
                    <a:gd name="T23" fmla="*/ 130 h 130"/>
                    <a:gd name="T24" fmla="*/ 88 w 130"/>
                    <a:gd name="T25" fmla="*/ 130 h 130"/>
                    <a:gd name="T26" fmla="*/ 108 w 130"/>
                    <a:gd name="T27" fmla="*/ 130 h 130"/>
                    <a:gd name="T28" fmla="*/ 130 w 130"/>
                    <a:gd name="T29" fmla="*/ 128 h 130"/>
                    <a:gd name="T30" fmla="*/ 130 w 130"/>
                    <a:gd name="T31" fmla="*/ 128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0" h="130">
                      <a:moveTo>
                        <a:pt x="130" y="128"/>
                      </a:moveTo>
                      <a:lnTo>
                        <a:pt x="130" y="128"/>
                      </a:lnTo>
                      <a:lnTo>
                        <a:pt x="130" y="128"/>
                      </a:lnTo>
                      <a:lnTo>
                        <a:pt x="130" y="28"/>
                      </a:lnTo>
                      <a:lnTo>
                        <a:pt x="3" y="0"/>
                      </a:lnTo>
                      <a:lnTo>
                        <a:pt x="0" y="114"/>
                      </a:lnTo>
                      <a:lnTo>
                        <a:pt x="0" y="114"/>
                      </a:lnTo>
                      <a:lnTo>
                        <a:pt x="0" y="114"/>
                      </a:lnTo>
                      <a:lnTo>
                        <a:pt x="0" y="114"/>
                      </a:lnTo>
                      <a:lnTo>
                        <a:pt x="20" y="121"/>
                      </a:lnTo>
                      <a:lnTo>
                        <a:pt x="49" y="128"/>
                      </a:lnTo>
                      <a:lnTo>
                        <a:pt x="66" y="130"/>
                      </a:lnTo>
                      <a:lnTo>
                        <a:pt x="88" y="130"/>
                      </a:lnTo>
                      <a:lnTo>
                        <a:pt x="108" y="130"/>
                      </a:lnTo>
                      <a:lnTo>
                        <a:pt x="130" y="128"/>
                      </a:lnTo>
                      <a:lnTo>
                        <a:pt x="130" y="128"/>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30" name="Freeform 200">
                  <a:extLst>
                    <a:ext uri="{FF2B5EF4-FFF2-40B4-BE49-F238E27FC236}">
                      <a16:creationId xmlns:a16="http://schemas.microsoft.com/office/drawing/2014/main" id="{B5928515-EA3C-4BDB-B91A-DF24842A75F0}"/>
                    </a:ext>
                  </a:extLst>
                </p:cNvPr>
                <p:cNvSpPr>
                  <a:spLocks/>
                </p:cNvSpPr>
                <p:nvPr/>
              </p:nvSpPr>
              <p:spPr bwMode="auto">
                <a:xfrm>
                  <a:off x="2447" y="849"/>
                  <a:ext cx="975" cy="776"/>
                </a:xfrm>
                <a:custGeom>
                  <a:avLst/>
                  <a:gdLst>
                    <a:gd name="T0" fmla="*/ 125 w 975"/>
                    <a:gd name="T1" fmla="*/ 7 h 776"/>
                    <a:gd name="T2" fmla="*/ 0 w 975"/>
                    <a:gd name="T3" fmla="*/ 685 h 776"/>
                    <a:gd name="T4" fmla="*/ 858 w 975"/>
                    <a:gd name="T5" fmla="*/ 776 h 776"/>
                    <a:gd name="T6" fmla="*/ 975 w 975"/>
                    <a:gd name="T7" fmla="*/ 0 h 776"/>
                    <a:gd name="T8" fmla="*/ 125 w 975"/>
                    <a:gd name="T9" fmla="*/ 7 h 776"/>
                  </a:gdLst>
                  <a:ahLst/>
                  <a:cxnLst>
                    <a:cxn ang="0">
                      <a:pos x="T0" y="T1"/>
                    </a:cxn>
                    <a:cxn ang="0">
                      <a:pos x="T2" y="T3"/>
                    </a:cxn>
                    <a:cxn ang="0">
                      <a:pos x="T4" y="T5"/>
                    </a:cxn>
                    <a:cxn ang="0">
                      <a:pos x="T6" y="T7"/>
                    </a:cxn>
                    <a:cxn ang="0">
                      <a:pos x="T8" y="T9"/>
                    </a:cxn>
                  </a:cxnLst>
                  <a:rect l="0" t="0" r="r" b="b"/>
                  <a:pathLst>
                    <a:path w="975" h="776">
                      <a:moveTo>
                        <a:pt x="125" y="7"/>
                      </a:moveTo>
                      <a:lnTo>
                        <a:pt x="0" y="685"/>
                      </a:lnTo>
                      <a:lnTo>
                        <a:pt x="858" y="776"/>
                      </a:lnTo>
                      <a:lnTo>
                        <a:pt x="975" y="0"/>
                      </a:lnTo>
                      <a:lnTo>
                        <a:pt x="125" y="7"/>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31" name="Freeform 201">
                  <a:extLst>
                    <a:ext uri="{FF2B5EF4-FFF2-40B4-BE49-F238E27FC236}">
                      <a16:creationId xmlns:a16="http://schemas.microsoft.com/office/drawing/2014/main" id="{0946643A-7167-4748-BFA5-2DF930F56E1D}"/>
                    </a:ext>
                  </a:extLst>
                </p:cNvPr>
                <p:cNvSpPr>
                  <a:spLocks/>
                </p:cNvSpPr>
                <p:nvPr/>
              </p:nvSpPr>
              <p:spPr bwMode="auto">
                <a:xfrm>
                  <a:off x="2447" y="1525"/>
                  <a:ext cx="858" cy="100"/>
                </a:xfrm>
                <a:custGeom>
                  <a:avLst/>
                  <a:gdLst>
                    <a:gd name="T0" fmla="*/ 0 w 858"/>
                    <a:gd name="T1" fmla="*/ 9 h 100"/>
                    <a:gd name="T2" fmla="*/ 858 w 858"/>
                    <a:gd name="T3" fmla="*/ 100 h 100"/>
                    <a:gd name="T4" fmla="*/ 843 w 858"/>
                    <a:gd name="T5" fmla="*/ 86 h 100"/>
                    <a:gd name="T6" fmla="*/ 22 w 858"/>
                    <a:gd name="T7" fmla="*/ 0 h 100"/>
                    <a:gd name="T8" fmla="*/ 0 w 858"/>
                    <a:gd name="T9" fmla="*/ 9 h 100"/>
                  </a:gdLst>
                  <a:ahLst/>
                  <a:cxnLst>
                    <a:cxn ang="0">
                      <a:pos x="T0" y="T1"/>
                    </a:cxn>
                    <a:cxn ang="0">
                      <a:pos x="T2" y="T3"/>
                    </a:cxn>
                    <a:cxn ang="0">
                      <a:pos x="T4" y="T5"/>
                    </a:cxn>
                    <a:cxn ang="0">
                      <a:pos x="T6" y="T7"/>
                    </a:cxn>
                    <a:cxn ang="0">
                      <a:pos x="T8" y="T9"/>
                    </a:cxn>
                  </a:cxnLst>
                  <a:rect l="0" t="0" r="r" b="b"/>
                  <a:pathLst>
                    <a:path w="858" h="100">
                      <a:moveTo>
                        <a:pt x="0" y="9"/>
                      </a:moveTo>
                      <a:lnTo>
                        <a:pt x="858" y="100"/>
                      </a:lnTo>
                      <a:lnTo>
                        <a:pt x="843" y="86"/>
                      </a:lnTo>
                      <a:lnTo>
                        <a:pt x="22" y="0"/>
                      </a:lnTo>
                      <a:lnTo>
                        <a:pt x="0" y="9"/>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32" name="Freeform 202">
                  <a:extLst>
                    <a:ext uri="{FF2B5EF4-FFF2-40B4-BE49-F238E27FC236}">
                      <a16:creationId xmlns:a16="http://schemas.microsoft.com/office/drawing/2014/main" id="{116AB2F9-214C-4B6C-A6C8-A2CB45745D0E}"/>
                    </a:ext>
                  </a:extLst>
                </p:cNvPr>
                <p:cNvSpPr>
                  <a:spLocks/>
                </p:cNvSpPr>
                <p:nvPr/>
              </p:nvSpPr>
              <p:spPr bwMode="auto">
                <a:xfrm>
                  <a:off x="2469" y="861"/>
                  <a:ext cx="936" cy="750"/>
                </a:xfrm>
                <a:custGeom>
                  <a:avLst/>
                  <a:gdLst>
                    <a:gd name="T0" fmla="*/ 120 w 936"/>
                    <a:gd name="T1" fmla="*/ 7 h 750"/>
                    <a:gd name="T2" fmla="*/ 0 w 936"/>
                    <a:gd name="T3" fmla="*/ 664 h 750"/>
                    <a:gd name="T4" fmla="*/ 821 w 936"/>
                    <a:gd name="T5" fmla="*/ 750 h 750"/>
                    <a:gd name="T6" fmla="*/ 936 w 936"/>
                    <a:gd name="T7" fmla="*/ 0 h 750"/>
                    <a:gd name="T8" fmla="*/ 120 w 936"/>
                    <a:gd name="T9" fmla="*/ 7 h 750"/>
                  </a:gdLst>
                  <a:ahLst/>
                  <a:cxnLst>
                    <a:cxn ang="0">
                      <a:pos x="T0" y="T1"/>
                    </a:cxn>
                    <a:cxn ang="0">
                      <a:pos x="T2" y="T3"/>
                    </a:cxn>
                    <a:cxn ang="0">
                      <a:pos x="T4" y="T5"/>
                    </a:cxn>
                    <a:cxn ang="0">
                      <a:pos x="T6" y="T7"/>
                    </a:cxn>
                    <a:cxn ang="0">
                      <a:pos x="T8" y="T9"/>
                    </a:cxn>
                  </a:cxnLst>
                  <a:rect l="0" t="0" r="r" b="b"/>
                  <a:pathLst>
                    <a:path w="936" h="750">
                      <a:moveTo>
                        <a:pt x="120" y="7"/>
                      </a:moveTo>
                      <a:lnTo>
                        <a:pt x="0" y="664"/>
                      </a:lnTo>
                      <a:lnTo>
                        <a:pt x="821" y="750"/>
                      </a:lnTo>
                      <a:lnTo>
                        <a:pt x="936" y="0"/>
                      </a:lnTo>
                      <a:lnTo>
                        <a:pt x="120" y="7"/>
                      </a:lnTo>
                      <a:close/>
                    </a:path>
                  </a:pathLst>
                </a:custGeom>
                <a:solidFill>
                  <a:srgbClr val="67C6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33" name="Freeform 203">
                  <a:extLst>
                    <a:ext uri="{FF2B5EF4-FFF2-40B4-BE49-F238E27FC236}">
                      <a16:creationId xmlns:a16="http://schemas.microsoft.com/office/drawing/2014/main" id="{BFFD6E76-B767-46D6-8CE7-A3EDB94E7624}"/>
                    </a:ext>
                  </a:extLst>
                </p:cNvPr>
                <p:cNvSpPr>
                  <a:spLocks/>
                </p:cNvSpPr>
                <p:nvPr/>
              </p:nvSpPr>
              <p:spPr bwMode="auto">
                <a:xfrm>
                  <a:off x="2499" y="884"/>
                  <a:ext cx="781" cy="625"/>
                </a:xfrm>
                <a:custGeom>
                  <a:avLst/>
                  <a:gdLst>
                    <a:gd name="T0" fmla="*/ 781 w 781"/>
                    <a:gd name="T1" fmla="*/ 0 h 625"/>
                    <a:gd name="T2" fmla="*/ 110 w 781"/>
                    <a:gd name="T3" fmla="*/ 7 h 625"/>
                    <a:gd name="T4" fmla="*/ 0 w 781"/>
                    <a:gd name="T5" fmla="*/ 625 h 625"/>
                    <a:gd name="T6" fmla="*/ 0 w 781"/>
                    <a:gd name="T7" fmla="*/ 625 h 625"/>
                    <a:gd name="T8" fmla="*/ 24 w 781"/>
                    <a:gd name="T9" fmla="*/ 594 h 625"/>
                    <a:gd name="T10" fmla="*/ 49 w 781"/>
                    <a:gd name="T11" fmla="*/ 566 h 625"/>
                    <a:gd name="T12" fmla="*/ 73 w 781"/>
                    <a:gd name="T13" fmla="*/ 543 h 625"/>
                    <a:gd name="T14" fmla="*/ 100 w 781"/>
                    <a:gd name="T15" fmla="*/ 520 h 625"/>
                    <a:gd name="T16" fmla="*/ 127 w 781"/>
                    <a:gd name="T17" fmla="*/ 499 h 625"/>
                    <a:gd name="T18" fmla="*/ 154 w 781"/>
                    <a:gd name="T19" fmla="*/ 480 h 625"/>
                    <a:gd name="T20" fmla="*/ 183 w 781"/>
                    <a:gd name="T21" fmla="*/ 464 h 625"/>
                    <a:gd name="T22" fmla="*/ 210 w 781"/>
                    <a:gd name="T23" fmla="*/ 447 h 625"/>
                    <a:gd name="T24" fmla="*/ 268 w 781"/>
                    <a:gd name="T25" fmla="*/ 419 h 625"/>
                    <a:gd name="T26" fmla="*/ 327 w 781"/>
                    <a:gd name="T27" fmla="*/ 396 h 625"/>
                    <a:gd name="T28" fmla="*/ 444 w 781"/>
                    <a:gd name="T29" fmla="*/ 354 h 625"/>
                    <a:gd name="T30" fmla="*/ 500 w 781"/>
                    <a:gd name="T31" fmla="*/ 331 h 625"/>
                    <a:gd name="T32" fmla="*/ 554 w 781"/>
                    <a:gd name="T33" fmla="*/ 305 h 625"/>
                    <a:gd name="T34" fmla="*/ 578 w 781"/>
                    <a:gd name="T35" fmla="*/ 289 h 625"/>
                    <a:gd name="T36" fmla="*/ 603 w 781"/>
                    <a:gd name="T37" fmla="*/ 275 h 625"/>
                    <a:gd name="T38" fmla="*/ 627 w 781"/>
                    <a:gd name="T39" fmla="*/ 256 h 625"/>
                    <a:gd name="T40" fmla="*/ 649 w 781"/>
                    <a:gd name="T41" fmla="*/ 238 h 625"/>
                    <a:gd name="T42" fmla="*/ 671 w 781"/>
                    <a:gd name="T43" fmla="*/ 217 h 625"/>
                    <a:gd name="T44" fmla="*/ 693 w 781"/>
                    <a:gd name="T45" fmla="*/ 193 h 625"/>
                    <a:gd name="T46" fmla="*/ 710 w 781"/>
                    <a:gd name="T47" fmla="*/ 168 h 625"/>
                    <a:gd name="T48" fmla="*/ 730 w 781"/>
                    <a:gd name="T49" fmla="*/ 140 h 625"/>
                    <a:gd name="T50" fmla="*/ 744 w 781"/>
                    <a:gd name="T51" fmla="*/ 109 h 625"/>
                    <a:gd name="T52" fmla="*/ 759 w 781"/>
                    <a:gd name="T53" fmla="*/ 77 h 625"/>
                    <a:gd name="T54" fmla="*/ 771 w 781"/>
                    <a:gd name="T55" fmla="*/ 40 h 625"/>
                    <a:gd name="T56" fmla="*/ 781 w 781"/>
                    <a:gd name="T57" fmla="*/ 0 h 625"/>
                    <a:gd name="T58" fmla="*/ 781 w 781"/>
                    <a:gd name="T59"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81" h="625">
                      <a:moveTo>
                        <a:pt x="781" y="0"/>
                      </a:moveTo>
                      <a:lnTo>
                        <a:pt x="110" y="7"/>
                      </a:lnTo>
                      <a:lnTo>
                        <a:pt x="0" y="625"/>
                      </a:lnTo>
                      <a:lnTo>
                        <a:pt x="0" y="625"/>
                      </a:lnTo>
                      <a:lnTo>
                        <a:pt x="24" y="594"/>
                      </a:lnTo>
                      <a:lnTo>
                        <a:pt x="49" y="566"/>
                      </a:lnTo>
                      <a:lnTo>
                        <a:pt x="73" y="543"/>
                      </a:lnTo>
                      <a:lnTo>
                        <a:pt x="100" y="520"/>
                      </a:lnTo>
                      <a:lnTo>
                        <a:pt x="127" y="499"/>
                      </a:lnTo>
                      <a:lnTo>
                        <a:pt x="154" y="480"/>
                      </a:lnTo>
                      <a:lnTo>
                        <a:pt x="183" y="464"/>
                      </a:lnTo>
                      <a:lnTo>
                        <a:pt x="210" y="447"/>
                      </a:lnTo>
                      <a:lnTo>
                        <a:pt x="268" y="419"/>
                      </a:lnTo>
                      <a:lnTo>
                        <a:pt x="327" y="396"/>
                      </a:lnTo>
                      <a:lnTo>
                        <a:pt x="444" y="354"/>
                      </a:lnTo>
                      <a:lnTo>
                        <a:pt x="500" y="331"/>
                      </a:lnTo>
                      <a:lnTo>
                        <a:pt x="554" y="305"/>
                      </a:lnTo>
                      <a:lnTo>
                        <a:pt x="578" y="289"/>
                      </a:lnTo>
                      <a:lnTo>
                        <a:pt x="603" y="275"/>
                      </a:lnTo>
                      <a:lnTo>
                        <a:pt x="627" y="256"/>
                      </a:lnTo>
                      <a:lnTo>
                        <a:pt x="649" y="238"/>
                      </a:lnTo>
                      <a:lnTo>
                        <a:pt x="671" y="217"/>
                      </a:lnTo>
                      <a:lnTo>
                        <a:pt x="693" y="193"/>
                      </a:lnTo>
                      <a:lnTo>
                        <a:pt x="710" y="168"/>
                      </a:lnTo>
                      <a:lnTo>
                        <a:pt x="730" y="140"/>
                      </a:lnTo>
                      <a:lnTo>
                        <a:pt x="744" y="109"/>
                      </a:lnTo>
                      <a:lnTo>
                        <a:pt x="759" y="77"/>
                      </a:lnTo>
                      <a:lnTo>
                        <a:pt x="771" y="40"/>
                      </a:lnTo>
                      <a:lnTo>
                        <a:pt x="781" y="0"/>
                      </a:lnTo>
                      <a:lnTo>
                        <a:pt x="781" y="0"/>
                      </a:lnTo>
                      <a:close/>
                    </a:path>
                  </a:pathLst>
                </a:custGeom>
                <a:solidFill>
                  <a:srgbClr val="8DD4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34" name="Freeform 204">
                  <a:extLst>
                    <a:ext uri="{FF2B5EF4-FFF2-40B4-BE49-F238E27FC236}">
                      <a16:creationId xmlns:a16="http://schemas.microsoft.com/office/drawing/2014/main" id="{00CAFB3B-2E6D-4AAD-9C79-E38C9A40516F}"/>
                    </a:ext>
                  </a:extLst>
                </p:cNvPr>
                <p:cNvSpPr>
                  <a:spLocks/>
                </p:cNvSpPr>
                <p:nvPr/>
              </p:nvSpPr>
              <p:spPr bwMode="auto">
                <a:xfrm>
                  <a:off x="2941" y="1345"/>
                  <a:ext cx="385" cy="266"/>
                </a:xfrm>
                <a:custGeom>
                  <a:avLst/>
                  <a:gdLst>
                    <a:gd name="T0" fmla="*/ 0 w 385"/>
                    <a:gd name="T1" fmla="*/ 231 h 266"/>
                    <a:gd name="T2" fmla="*/ 0 w 385"/>
                    <a:gd name="T3" fmla="*/ 231 h 266"/>
                    <a:gd name="T4" fmla="*/ 24 w 385"/>
                    <a:gd name="T5" fmla="*/ 194 h 266"/>
                    <a:gd name="T6" fmla="*/ 49 w 385"/>
                    <a:gd name="T7" fmla="*/ 164 h 266"/>
                    <a:gd name="T8" fmla="*/ 73 w 385"/>
                    <a:gd name="T9" fmla="*/ 140 h 266"/>
                    <a:gd name="T10" fmla="*/ 97 w 385"/>
                    <a:gd name="T11" fmla="*/ 124 h 266"/>
                    <a:gd name="T12" fmla="*/ 124 w 385"/>
                    <a:gd name="T13" fmla="*/ 110 h 266"/>
                    <a:gd name="T14" fmla="*/ 149 w 385"/>
                    <a:gd name="T15" fmla="*/ 101 h 266"/>
                    <a:gd name="T16" fmla="*/ 173 w 385"/>
                    <a:gd name="T17" fmla="*/ 91 h 266"/>
                    <a:gd name="T18" fmla="*/ 197 w 385"/>
                    <a:gd name="T19" fmla="*/ 87 h 266"/>
                    <a:gd name="T20" fmla="*/ 249 w 385"/>
                    <a:gd name="T21" fmla="*/ 77 h 266"/>
                    <a:gd name="T22" fmla="*/ 273 w 385"/>
                    <a:gd name="T23" fmla="*/ 73 h 266"/>
                    <a:gd name="T24" fmla="*/ 295 w 385"/>
                    <a:gd name="T25" fmla="*/ 63 h 266"/>
                    <a:gd name="T26" fmla="*/ 320 w 385"/>
                    <a:gd name="T27" fmla="*/ 54 h 266"/>
                    <a:gd name="T28" fmla="*/ 342 w 385"/>
                    <a:gd name="T29" fmla="*/ 40 h 266"/>
                    <a:gd name="T30" fmla="*/ 364 w 385"/>
                    <a:gd name="T31" fmla="*/ 24 h 266"/>
                    <a:gd name="T32" fmla="*/ 385 w 385"/>
                    <a:gd name="T33" fmla="*/ 0 h 266"/>
                    <a:gd name="T34" fmla="*/ 349 w 385"/>
                    <a:gd name="T35" fmla="*/ 266 h 266"/>
                    <a:gd name="T36" fmla="*/ 0 w 385"/>
                    <a:gd name="T37" fmla="*/ 231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5" h="266">
                      <a:moveTo>
                        <a:pt x="0" y="231"/>
                      </a:moveTo>
                      <a:lnTo>
                        <a:pt x="0" y="231"/>
                      </a:lnTo>
                      <a:lnTo>
                        <a:pt x="24" y="194"/>
                      </a:lnTo>
                      <a:lnTo>
                        <a:pt x="49" y="164"/>
                      </a:lnTo>
                      <a:lnTo>
                        <a:pt x="73" y="140"/>
                      </a:lnTo>
                      <a:lnTo>
                        <a:pt x="97" y="124"/>
                      </a:lnTo>
                      <a:lnTo>
                        <a:pt x="124" y="110"/>
                      </a:lnTo>
                      <a:lnTo>
                        <a:pt x="149" y="101"/>
                      </a:lnTo>
                      <a:lnTo>
                        <a:pt x="173" y="91"/>
                      </a:lnTo>
                      <a:lnTo>
                        <a:pt x="197" y="87"/>
                      </a:lnTo>
                      <a:lnTo>
                        <a:pt x="249" y="77"/>
                      </a:lnTo>
                      <a:lnTo>
                        <a:pt x="273" y="73"/>
                      </a:lnTo>
                      <a:lnTo>
                        <a:pt x="295" y="63"/>
                      </a:lnTo>
                      <a:lnTo>
                        <a:pt x="320" y="54"/>
                      </a:lnTo>
                      <a:lnTo>
                        <a:pt x="342" y="40"/>
                      </a:lnTo>
                      <a:lnTo>
                        <a:pt x="364" y="24"/>
                      </a:lnTo>
                      <a:lnTo>
                        <a:pt x="385" y="0"/>
                      </a:lnTo>
                      <a:lnTo>
                        <a:pt x="349" y="266"/>
                      </a:lnTo>
                      <a:lnTo>
                        <a:pt x="0" y="231"/>
                      </a:lnTo>
                      <a:close/>
                    </a:path>
                  </a:pathLst>
                </a:custGeom>
                <a:solidFill>
                  <a:srgbClr val="4EBD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35" name="Freeform 205">
                  <a:extLst>
                    <a:ext uri="{FF2B5EF4-FFF2-40B4-BE49-F238E27FC236}">
                      <a16:creationId xmlns:a16="http://schemas.microsoft.com/office/drawing/2014/main" id="{FB631B48-D653-4A79-B0AD-6327CF2CF4C4}"/>
                    </a:ext>
                  </a:extLst>
                </p:cNvPr>
                <p:cNvSpPr>
                  <a:spLocks/>
                </p:cNvSpPr>
                <p:nvPr/>
              </p:nvSpPr>
              <p:spPr bwMode="auto">
                <a:xfrm>
                  <a:off x="2572" y="849"/>
                  <a:ext cx="850" cy="19"/>
                </a:xfrm>
                <a:custGeom>
                  <a:avLst/>
                  <a:gdLst>
                    <a:gd name="T0" fmla="*/ 850 w 850"/>
                    <a:gd name="T1" fmla="*/ 0 h 19"/>
                    <a:gd name="T2" fmla="*/ 0 w 850"/>
                    <a:gd name="T3" fmla="*/ 7 h 19"/>
                    <a:gd name="T4" fmla="*/ 17 w 850"/>
                    <a:gd name="T5" fmla="*/ 19 h 19"/>
                    <a:gd name="T6" fmla="*/ 830 w 850"/>
                    <a:gd name="T7" fmla="*/ 14 h 19"/>
                    <a:gd name="T8" fmla="*/ 850 w 850"/>
                    <a:gd name="T9" fmla="*/ 0 h 19"/>
                  </a:gdLst>
                  <a:ahLst/>
                  <a:cxnLst>
                    <a:cxn ang="0">
                      <a:pos x="T0" y="T1"/>
                    </a:cxn>
                    <a:cxn ang="0">
                      <a:pos x="T2" y="T3"/>
                    </a:cxn>
                    <a:cxn ang="0">
                      <a:pos x="T4" y="T5"/>
                    </a:cxn>
                    <a:cxn ang="0">
                      <a:pos x="T6" y="T7"/>
                    </a:cxn>
                    <a:cxn ang="0">
                      <a:pos x="T8" y="T9"/>
                    </a:cxn>
                  </a:cxnLst>
                  <a:rect l="0" t="0" r="r" b="b"/>
                  <a:pathLst>
                    <a:path w="850" h="19">
                      <a:moveTo>
                        <a:pt x="850" y="0"/>
                      </a:moveTo>
                      <a:lnTo>
                        <a:pt x="0" y="7"/>
                      </a:lnTo>
                      <a:lnTo>
                        <a:pt x="17" y="19"/>
                      </a:lnTo>
                      <a:lnTo>
                        <a:pt x="830" y="14"/>
                      </a:lnTo>
                      <a:lnTo>
                        <a:pt x="850" y="0"/>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36" name="Freeform 206">
                  <a:extLst>
                    <a:ext uri="{FF2B5EF4-FFF2-40B4-BE49-F238E27FC236}">
                      <a16:creationId xmlns:a16="http://schemas.microsoft.com/office/drawing/2014/main" id="{21C514C3-15DA-4DDA-A189-5EF690F2331D}"/>
                    </a:ext>
                  </a:extLst>
                </p:cNvPr>
                <p:cNvSpPr>
                  <a:spLocks noEditPoints="1"/>
                </p:cNvSpPr>
                <p:nvPr/>
              </p:nvSpPr>
              <p:spPr bwMode="auto">
                <a:xfrm>
                  <a:off x="2467" y="856"/>
                  <a:ext cx="943" cy="760"/>
                </a:xfrm>
                <a:custGeom>
                  <a:avLst/>
                  <a:gdLst>
                    <a:gd name="T0" fmla="*/ 930 w 943"/>
                    <a:gd name="T1" fmla="*/ 9 h 760"/>
                    <a:gd name="T2" fmla="*/ 930 w 943"/>
                    <a:gd name="T3" fmla="*/ 9 h 760"/>
                    <a:gd name="T4" fmla="*/ 820 w 943"/>
                    <a:gd name="T5" fmla="*/ 750 h 760"/>
                    <a:gd name="T6" fmla="*/ 820 w 943"/>
                    <a:gd name="T7" fmla="*/ 750 h 760"/>
                    <a:gd name="T8" fmla="*/ 10 w 943"/>
                    <a:gd name="T9" fmla="*/ 664 h 760"/>
                    <a:gd name="T10" fmla="*/ 10 w 943"/>
                    <a:gd name="T11" fmla="*/ 664 h 760"/>
                    <a:gd name="T12" fmla="*/ 125 w 943"/>
                    <a:gd name="T13" fmla="*/ 16 h 760"/>
                    <a:gd name="T14" fmla="*/ 125 w 943"/>
                    <a:gd name="T15" fmla="*/ 16 h 760"/>
                    <a:gd name="T16" fmla="*/ 930 w 943"/>
                    <a:gd name="T17" fmla="*/ 9 h 760"/>
                    <a:gd name="T18" fmla="*/ 930 w 943"/>
                    <a:gd name="T19" fmla="*/ 9 h 760"/>
                    <a:gd name="T20" fmla="*/ 938 w 943"/>
                    <a:gd name="T21" fmla="*/ 0 h 760"/>
                    <a:gd name="T22" fmla="*/ 122 w 943"/>
                    <a:gd name="T23" fmla="*/ 7 h 760"/>
                    <a:gd name="T24" fmla="*/ 122 w 943"/>
                    <a:gd name="T25" fmla="*/ 7 h 760"/>
                    <a:gd name="T26" fmla="*/ 117 w 943"/>
                    <a:gd name="T27" fmla="*/ 9 h 760"/>
                    <a:gd name="T28" fmla="*/ 117 w 943"/>
                    <a:gd name="T29" fmla="*/ 12 h 760"/>
                    <a:gd name="T30" fmla="*/ 0 w 943"/>
                    <a:gd name="T31" fmla="*/ 669 h 760"/>
                    <a:gd name="T32" fmla="*/ 0 w 943"/>
                    <a:gd name="T33" fmla="*/ 669 h 760"/>
                    <a:gd name="T34" fmla="*/ 0 w 943"/>
                    <a:gd name="T35" fmla="*/ 671 h 760"/>
                    <a:gd name="T36" fmla="*/ 0 w 943"/>
                    <a:gd name="T37" fmla="*/ 671 h 760"/>
                    <a:gd name="T38" fmla="*/ 2 w 943"/>
                    <a:gd name="T39" fmla="*/ 674 h 760"/>
                    <a:gd name="T40" fmla="*/ 823 w 943"/>
                    <a:gd name="T41" fmla="*/ 760 h 760"/>
                    <a:gd name="T42" fmla="*/ 823 w 943"/>
                    <a:gd name="T43" fmla="*/ 760 h 760"/>
                    <a:gd name="T44" fmla="*/ 825 w 943"/>
                    <a:gd name="T45" fmla="*/ 760 h 760"/>
                    <a:gd name="T46" fmla="*/ 828 w 943"/>
                    <a:gd name="T47" fmla="*/ 755 h 760"/>
                    <a:gd name="T48" fmla="*/ 943 w 943"/>
                    <a:gd name="T49" fmla="*/ 5 h 760"/>
                    <a:gd name="T50" fmla="*/ 943 w 943"/>
                    <a:gd name="T51" fmla="*/ 5 h 760"/>
                    <a:gd name="T52" fmla="*/ 940 w 943"/>
                    <a:gd name="T53" fmla="*/ 2 h 760"/>
                    <a:gd name="T54" fmla="*/ 940 w 943"/>
                    <a:gd name="T55" fmla="*/ 2 h 760"/>
                    <a:gd name="T56" fmla="*/ 938 w 943"/>
                    <a:gd name="T57" fmla="*/ 0 h 760"/>
                    <a:gd name="T58" fmla="*/ 938 w 943"/>
                    <a:gd name="T59" fmla="*/ 0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43" h="760">
                      <a:moveTo>
                        <a:pt x="930" y="9"/>
                      </a:moveTo>
                      <a:lnTo>
                        <a:pt x="930" y="9"/>
                      </a:lnTo>
                      <a:lnTo>
                        <a:pt x="820" y="750"/>
                      </a:lnTo>
                      <a:lnTo>
                        <a:pt x="820" y="750"/>
                      </a:lnTo>
                      <a:lnTo>
                        <a:pt x="10" y="664"/>
                      </a:lnTo>
                      <a:lnTo>
                        <a:pt x="10" y="664"/>
                      </a:lnTo>
                      <a:lnTo>
                        <a:pt x="125" y="16"/>
                      </a:lnTo>
                      <a:lnTo>
                        <a:pt x="125" y="16"/>
                      </a:lnTo>
                      <a:lnTo>
                        <a:pt x="930" y="9"/>
                      </a:lnTo>
                      <a:lnTo>
                        <a:pt x="930" y="9"/>
                      </a:lnTo>
                      <a:close/>
                      <a:moveTo>
                        <a:pt x="938" y="0"/>
                      </a:moveTo>
                      <a:lnTo>
                        <a:pt x="122" y="7"/>
                      </a:lnTo>
                      <a:lnTo>
                        <a:pt x="122" y="7"/>
                      </a:lnTo>
                      <a:lnTo>
                        <a:pt x="117" y="9"/>
                      </a:lnTo>
                      <a:lnTo>
                        <a:pt x="117" y="12"/>
                      </a:lnTo>
                      <a:lnTo>
                        <a:pt x="0" y="669"/>
                      </a:lnTo>
                      <a:lnTo>
                        <a:pt x="0" y="669"/>
                      </a:lnTo>
                      <a:lnTo>
                        <a:pt x="0" y="671"/>
                      </a:lnTo>
                      <a:lnTo>
                        <a:pt x="0" y="671"/>
                      </a:lnTo>
                      <a:lnTo>
                        <a:pt x="2" y="674"/>
                      </a:lnTo>
                      <a:lnTo>
                        <a:pt x="823" y="760"/>
                      </a:lnTo>
                      <a:lnTo>
                        <a:pt x="823" y="760"/>
                      </a:lnTo>
                      <a:lnTo>
                        <a:pt x="825" y="760"/>
                      </a:lnTo>
                      <a:lnTo>
                        <a:pt x="828" y="755"/>
                      </a:lnTo>
                      <a:lnTo>
                        <a:pt x="943" y="5"/>
                      </a:lnTo>
                      <a:lnTo>
                        <a:pt x="943" y="5"/>
                      </a:lnTo>
                      <a:lnTo>
                        <a:pt x="940" y="2"/>
                      </a:lnTo>
                      <a:lnTo>
                        <a:pt x="940" y="2"/>
                      </a:lnTo>
                      <a:lnTo>
                        <a:pt x="938" y="0"/>
                      </a:lnTo>
                      <a:lnTo>
                        <a:pt x="93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37" name="Freeform 207">
                  <a:extLst>
                    <a:ext uri="{FF2B5EF4-FFF2-40B4-BE49-F238E27FC236}">
                      <a16:creationId xmlns:a16="http://schemas.microsoft.com/office/drawing/2014/main" id="{7C43423C-3D35-489D-AA7D-1CC35E97A0F7}"/>
                    </a:ext>
                  </a:extLst>
                </p:cNvPr>
                <p:cNvSpPr>
                  <a:spLocks/>
                </p:cNvSpPr>
                <p:nvPr/>
              </p:nvSpPr>
              <p:spPr bwMode="auto">
                <a:xfrm>
                  <a:off x="2631" y="921"/>
                  <a:ext cx="61" cy="98"/>
                </a:xfrm>
                <a:custGeom>
                  <a:avLst/>
                  <a:gdLst>
                    <a:gd name="T0" fmla="*/ 0 w 61"/>
                    <a:gd name="T1" fmla="*/ 45 h 98"/>
                    <a:gd name="T2" fmla="*/ 0 w 61"/>
                    <a:gd name="T3" fmla="*/ 45 h 98"/>
                    <a:gd name="T4" fmla="*/ 0 w 61"/>
                    <a:gd name="T5" fmla="*/ 65 h 98"/>
                    <a:gd name="T6" fmla="*/ 4 w 61"/>
                    <a:gd name="T7" fmla="*/ 82 h 98"/>
                    <a:gd name="T8" fmla="*/ 7 w 61"/>
                    <a:gd name="T9" fmla="*/ 89 h 98"/>
                    <a:gd name="T10" fmla="*/ 12 w 61"/>
                    <a:gd name="T11" fmla="*/ 93 h 98"/>
                    <a:gd name="T12" fmla="*/ 17 w 61"/>
                    <a:gd name="T13" fmla="*/ 96 h 98"/>
                    <a:gd name="T14" fmla="*/ 22 w 61"/>
                    <a:gd name="T15" fmla="*/ 98 h 98"/>
                    <a:gd name="T16" fmla="*/ 22 w 61"/>
                    <a:gd name="T17" fmla="*/ 98 h 98"/>
                    <a:gd name="T18" fmla="*/ 29 w 61"/>
                    <a:gd name="T19" fmla="*/ 98 h 98"/>
                    <a:gd name="T20" fmla="*/ 34 w 61"/>
                    <a:gd name="T21" fmla="*/ 96 h 98"/>
                    <a:gd name="T22" fmla="*/ 39 w 61"/>
                    <a:gd name="T23" fmla="*/ 93 h 98"/>
                    <a:gd name="T24" fmla="*/ 46 w 61"/>
                    <a:gd name="T25" fmla="*/ 86 h 98"/>
                    <a:gd name="T26" fmla="*/ 53 w 61"/>
                    <a:gd name="T27" fmla="*/ 72 h 98"/>
                    <a:gd name="T28" fmla="*/ 58 w 61"/>
                    <a:gd name="T29" fmla="*/ 54 h 98"/>
                    <a:gd name="T30" fmla="*/ 58 w 61"/>
                    <a:gd name="T31" fmla="*/ 54 h 98"/>
                    <a:gd name="T32" fmla="*/ 61 w 61"/>
                    <a:gd name="T33" fmla="*/ 35 h 98"/>
                    <a:gd name="T34" fmla="*/ 56 w 61"/>
                    <a:gd name="T35" fmla="*/ 19 h 98"/>
                    <a:gd name="T36" fmla="*/ 53 w 61"/>
                    <a:gd name="T37" fmla="*/ 12 h 98"/>
                    <a:gd name="T38" fmla="*/ 48 w 61"/>
                    <a:gd name="T39" fmla="*/ 7 h 98"/>
                    <a:gd name="T40" fmla="*/ 44 w 61"/>
                    <a:gd name="T41" fmla="*/ 3 h 98"/>
                    <a:gd name="T42" fmla="*/ 36 w 61"/>
                    <a:gd name="T43" fmla="*/ 0 h 98"/>
                    <a:gd name="T44" fmla="*/ 36 w 61"/>
                    <a:gd name="T45" fmla="*/ 0 h 98"/>
                    <a:gd name="T46" fmla="*/ 31 w 61"/>
                    <a:gd name="T47" fmla="*/ 0 h 98"/>
                    <a:gd name="T48" fmla="*/ 26 w 61"/>
                    <a:gd name="T49" fmla="*/ 3 h 98"/>
                    <a:gd name="T50" fmla="*/ 19 w 61"/>
                    <a:gd name="T51" fmla="*/ 7 h 98"/>
                    <a:gd name="T52" fmla="*/ 14 w 61"/>
                    <a:gd name="T53" fmla="*/ 12 h 98"/>
                    <a:gd name="T54" fmla="*/ 4 w 61"/>
                    <a:gd name="T55" fmla="*/ 26 h 98"/>
                    <a:gd name="T56" fmla="*/ 0 w 61"/>
                    <a:gd name="T57" fmla="*/ 45 h 98"/>
                    <a:gd name="T58" fmla="*/ 0 w 61"/>
                    <a:gd name="T59" fmla="*/ 4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 h="98">
                      <a:moveTo>
                        <a:pt x="0" y="45"/>
                      </a:moveTo>
                      <a:lnTo>
                        <a:pt x="0" y="45"/>
                      </a:lnTo>
                      <a:lnTo>
                        <a:pt x="0" y="65"/>
                      </a:lnTo>
                      <a:lnTo>
                        <a:pt x="4" y="82"/>
                      </a:lnTo>
                      <a:lnTo>
                        <a:pt x="7" y="89"/>
                      </a:lnTo>
                      <a:lnTo>
                        <a:pt x="12" y="93"/>
                      </a:lnTo>
                      <a:lnTo>
                        <a:pt x="17" y="96"/>
                      </a:lnTo>
                      <a:lnTo>
                        <a:pt x="22" y="98"/>
                      </a:lnTo>
                      <a:lnTo>
                        <a:pt x="22" y="98"/>
                      </a:lnTo>
                      <a:lnTo>
                        <a:pt x="29" y="98"/>
                      </a:lnTo>
                      <a:lnTo>
                        <a:pt x="34" y="96"/>
                      </a:lnTo>
                      <a:lnTo>
                        <a:pt x="39" y="93"/>
                      </a:lnTo>
                      <a:lnTo>
                        <a:pt x="46" y="86"/>
                      </a:lnTo>
                      <a:lnTo>
                        <a:pt x="53" y="72"/>
                      </a:lnTo>
                      <a:lnTo>
                        <a:pt x="58" y="54"/>
                      </a:lnTo>
                      <a:lnTo>
                        <a:pt x="58" y="54"/>
                      </a:lnTo>
                      <a:lnTo>
                        <a:pt x="61" y="35"/>
                      </a:lnTo>
                      <a:lnTo>
                        <a:pt x="56" y="19"/>
                      </a:lnTo>
                      <a:lnTo>
                        <a:pt x="53" y="12"/>
                      </a:lnTo>
                      <a:lnTo>
                        <a:pt x="48" y="7"/>
                      </a:lnTo>
                      <a:lnTo>
                        <a:pt x="44" y="3"/>
                      </a:lnTo>
                      <a:lnTo>
                        <a:pt x="36" y="0"/>
                      </a:lnTo>
                      <a:lnTo>
                        <a:pt x="36" y="0"/>
                      </a:lnTo>
                      <a:lnTo>
                        <a:pt x="31" y="0"/>
                      </a:lnTo>
                      <a:lnTo>
                        <a:pt x="26" y="3"/>
                      </a:lnTo>
                      <a:lnTo>
                        <a:pt x="19" y="7"/>
                      </a:lnTo>
                      <a:lnTo>
                        <a:pt x="14" y="12"/>
                      </a:lnTo>
                      <a:lnTo>
                        <a:pt x="4" y="26"/>
                      </a:lnTo>
                      <a:lnTo>
                        <a:pt x="0" y="45"/>
                      </a:lnTo>
                      <a:lnTo>
                        <a:pt x="0" y="45"/>
                      </a:lnTo>
                      <a:close/>
                    </a:path>
                  </a:pathLst>
                </a:custGeom>
                <a:solidFill>
                  <a:srgbClr val="BEE7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38" name="Freeform 208">
                  <a:extLst>
                    <a:ext uri="{FF2B5EF4-FFF2-40B4-BE49-F238E27FC236}">
                      <a16:creationId xmlns:a16="http://schemas.microsoft.com/office/drawing/2014/main" id="{1158F001-5AD7-4ED7-BBAB-4482D49D0CAF}"/>
                    </a:ext>
                  </a:extLst>
                </p:cNvPr>
                <p:cNvSpPr>
                  <a:spLocks/>
                </p:cNvSpPr>
                <p:nvPr/>
              </p:nvSpPr>
              <p:spPr bwMode="auto">
                <a:xfrm>
                  <a:off x="2719" y="921"/>
                  <a:ext cx="29" cy="59"/>
                </a:xfrm>
                <a:custGeom>
                  <a:avLst/>
                  <a:gdLst>
                    <a:gd name="T0" fmla="*/ 2 w 29"/>
                    <a:gd name="T1" fmla="*/ 28 h 59"/>
                    <a:gd name="T2" fmla="*/ 2 w 29"/>
                    <a:gd name="T3" fmla="*/ 28 h 59"/>
                    <a:gd name="T4" fmla="*/ 0 w 29"/>
                    <a:gd name="T5" fmla="*/ 40 h 59"/>
                    <a:gd name="T6" fmla="*/ 2 w 29"/>
                    <a:gd name="T7" fmla="*/ 49 h 59"/>
                    <a:gd name="T8" fmla="*/ 4 w 29"/>
                    <a:gd name="T9" fmla="*/ 56 h 59"/>
                    <a:gd name="T10" fmla="*/ 9 w 29"/>
                    <a:gd name="T11" fmla="*/ 59 h 59"/>
                    <a:gd name="T12" fmla="*/ 9 w 29"/>
                    <a:gd name="T13" fmla="*/ 59 h 59"/>
                    <a:gd name="T14" fmla="*/ 17 w 29"/>
                    <a:gd name="T15" fmla="*/ 56 h 59"/>
                    <a:gd name="T16" fmla="*/ 21 w 29"/>
                    <a:gd name="T17" fmla="*/ 52 h 59"/>
                    <a:gd name="T18" fmla="*/ 26 w 29"/>
                    <a:gd name="T19" fmla="*/ 42 h 59"/>
                    <a:gd name="T20" fmla="*/ 29 w 29"/>
                    <a:gd name="T21" fmla="*/ 31 h 59"/>
                    <a:gd name="T22" fmla="*/ 29 w 29"/>
                    <a:gd name="T23" fmla="*/ 31 h 59"/>
                    <a:gd name="T24" fmla="*/ 29 w 29"/>
                    <a:gd name="T25" fmla="*/ 21 h 59"/>
                    <a:gd name="T26" fmla="*/ 29 w 29"/>
                    <a:gd name="T27" fmla="*/ 12 h 59"/>
                    <a:gd name="T28" fmla="*/ 24 w 29"/>
                    <a:gd name="T29" fmla="*/ 5 h 59"/>
                    <a:gd name="T30" fmla="*/ 19 w 29"/>
                    <a:gd name="T31" fmla="*/ 0 h 59"/>
                    <a:gd name="T32" fmla="*/ 19 w 29"/>
                    <a:gd name="T33" fmla="*/ 0 h 59"/>
                    <a:gd name="T34" fmla="*/ 14 w 29"/>
                    <a:gd name="T35" fmla="*/ 3 h 59"/>
                    <a:gd name="T36" fmla="*/ 9 w 29"/>
                    <a:gd name="T37" fmla="*/ 7 h 59"/>
                    <a:gd name="T38" fmla="*/ 4 w 29"/>
                    <a:gd name="T39" fmla="*/ 17 h 59"/>
                    <a:gd name="T40" fmla="*/ 2 w 29"/>
                    <a:gd name="T41" fmla="*/ 28 h 59"/>
                    <a:gd name="T42" fmla="*/ 2 w 29"/>
                    <a:gd name="T43" fmla="*/ 2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 h="59">
                      <a:moveTo>
                        <a:pt x="2" y="28"/>
                      </a:moveTo>
                      <a:lnTo>
                        <a:pt x="2" y="28"/>
                      </a:lnTo>
                      <a:lnTo>
                        <a:pt x="0" y="40"/>
                      </a:lnTo>
                      <a:lnTo>
                        <a:pt x="2" y="49"/>
                      </a:lnTo>
                      <a:lnTo>
                        <a:pt x="4" y="56"/>
                      </a:lnTo>
                      <a:lnTo>
                        <a:pt x="9" y="59"/>
                      </a:lnTo>
                      <a:lnTo>
                        <a:pt x="9" y="59"/>
                      </a:lnTo>
                      <a:lnTo>
                        <a:pt x="17" y="56"/>
                      </a:lnTo>
                      <a:lnTo>
                        <a:pt x="21" y="52"/>
                      </a:lnTo>
                      <a:lnTo>
                        <a:pt x="26" y="42"/>
                      </a:lnTo>
                      <a:lnTo>
                        <a:pt x="29" y="31"/>
                      </a:lnTo>
                      <a:lnTo>
                        <a:pt x="29" y="31"/>
                      </a:lnTo>
                      <a:lnTo>
                        <a:pt x="29" y="21"/>
                      </a:lnTo>
                      <a:lnTo>
                        <a:pt x="29" y="12"/>
                      </a:lnTo>
                      <a:lnTo>
                        <a:pt x="24" y="5"/>
                      </a:lnTo>
                      <a:lnTo>
                        <a:pt x="19" y="0"/>
                      </a:lnTo>
                      <a:lnTo>
                        <a:pt x="19" y="0"/>
                      </a:lnTo>
                      <a:lnTo>
                        <a:pt x="14" y="3"/>
                      </a:lnTo>
                      <a:lnTo>
                        <a:pt x="9" y="7"/>
                      </a:lnTo>
                      <a:lnTo>
                        <a:pt x="4" y="17"/>
                      </a:lnTo>
                      <a:lnTo>
                        <a:pt x="2" y="28"/>
                      </a:lnTo>
                      <a:lnTo>
                        <a:pt x="2" y="28"/>
                      </a:lnTo>
                      <a:close/>
                    </a:path>
                  </a:pathLst>
                </a:custGeom>
                <a:solidFill>
                  <a:srgbClr val="BEE7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39" name="Freeform 209">
                  <a:extLst>
                    <a:ext uri="{FF2B5EF4-FFF2-40B4-BE49-F238E27FC236}">
                      <a16:creationId xmlns:a16="http://schemas.microsoft.com/office/drawing/2014/main" id="{0174F7B1-3BB7-4FB9-ADB5-3565017B4478}"/>
                    </a:ext>
                  </a:extLst>
                </p:cNvPr>
                <p:cNvSpPr>
                  <a:spLocks/>
                </p:cNvSpPr>
                <p:nvPr/>
              </p:nvSpPr>
              <p:spPr bwMode="auto">
                <a:xfrm>
                  <a:off x="2401" y="805"/>
                  <a:ext cx="1074" cy="953"/>
                </a:xfrm>
                <a:custGeom>
                  <a:avLst/>
                  <a:gdLst>
                    <a:gd name="T0" fmla="*/ 1074 w 1074"/>
                    <a:gd name="T1" fmla="*/ 4 h 953"/>
                    <a:gd name="T2" fmla="*/ 1050 w 1074"/>
                    <a:gd name="T3" fmla="*/ 0 h 953"/>
                    <a:gd name="T4" fmla="*/ 918 w 1074"/>
                    <a:gd name="T5" fmla="*/ 934 h 953"/>
                    <a:gd name="T6" fmla="*/ 3 w 1074"/>
                    <a:gd name="T7" fmla="*/ 818 h 953"/>
                    <a:gd name="T8" fmla="*/ 0 w 1074"/>
                    <a:gd name="T9" fmla="*/ 834 h 953"/>
                    <a:gd name="T10" fmla="*/ 938 w 1074"/>
                    <a:gd name="T11" fmla="*/ 953 h 953"/>
                    <a:gd name="T12" fmla="*/ 938 w 1074"/>
                    <a:gd name="T13" fmla="*/ 953 h 953"/>
                    <a:gd name="T14" fmla="*/ 940 w 1074"/>
                    <a:gd name="T15" fmla="*/ 953 h 953"/>
                    <a:gd name="T16" fmla="*/ 1074 w 1074"/>
                    <a:gd name="T17" fmla="*/ 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4" h="953">
                      <a:moveTo>
                        <a:pt x="1074" y="4"/>
                      </a:moveTo>
                      <a:lnTo>
                        <a:pt x="1050" y="0"/>
                      </a:lnTo>
                      <a:lnTo>
                        <a:pt x="918" y="934"/>
                      </a:lnTo>
                      <a:lnTo>
                        <a:pt x="3" y="818"/>
                      </a:lnTo>
                      <a:lnTo>
                        <a:pt x="0" y="834"/>
                      </a:lnTo>
                      <a:lnTo>
                        <a:pt x="938" y="953"/>
                      </a:lnTo>
                      <a:lnTo>
                        <a:pt x="938" y="953"/>
                      </a:lnTo>
                      <a:lnTo>
                        <a:pt x="940" y="953"/>
                      </a:lnTo>
                      <a:lnTo>
                        <a:pt x="1074" y="4"/>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40" name="Freeform 210">
                  <a:extLst>
                    <a:ext uri="{FF2B5EF4-FFF2-40B4-BE49-F238E27FC236}">
                      <a16:creationId xmlns:a16="http://schemas.microsoft.com/office/drawing/2014/main" id="{9A0BBC00-58EC-4A86-A3AB-A7EF8DE2C643}"/>
                    </a:ext>
                  </a:extLst>
                </p:cNvPr>
                <p:cNvSpPr>
                  <a:spLocks/>
                </p:cNvSpPr>
                <p:nvPr/>
              </p:nvSpPr>
              <p:spPr bwMode="auto">
                <a:xfrm>
                  <a:off x="3326" y="1660"/>
                  <a:ext cx="27" cy="16"/>
                </a:xfrm>
                <a:custGeom>
                  <a:avLst/>
                  <a:gdLst>
                    <a:gd name="T0" fmla="*/ 25 w 27"/>
                    <a:gd name="T1" fmla="*/ 16 h 16"/>
                    <a:gd name="T2" fmla="*/ 25 w 27"/>
                    <a:gd name="T3" fmla="*/ 16 h 16"/>
                    <a:gd name="T4" fmla="*/ 27 w 27"/>
                    <a:gd name="T5" fmla="*/ 0 h 16"/>
                    <a:gd name="T6" fmla="*/ 27 w 27"/>
                    <a:gd name="T7" fmla="*/ 0 h 16"/>
                    <a:gd name="T8" fmla="*/ 3 w 27"/>
                    <a:gd name="T9" fmla="*/ 0 h 16"/>
                    <a:gd name="T10" fmla="*/ 0 w 27"/>
                    <a:gd name="T11" fmla="*/ 14 h 16"/>
                    <a:gd name="T12" fmla="*/ 0 w 27"/>
                    <a:gd name="T13" fmla="*/ 14 h 16"/>
                    <a:gd name="T14" fmla="*/ 25 w 27"/>
                    <a:gd name="T15" fmla="*/ 16 h 16"/>
                    <a:gd name="T16" fmla="*/ 25 w 27"/>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6">
                      <a:moveTo>
                        <a:pt x="25" y="16"/>
                      </a:moveTo>
                      <a:lnTo>
                        <a:pt x="25" y="16"/>
                      </a:lnTo>
                      <a:lnTo>
                        <a:pt x="27" y="0"/>
                      </a:lnTo>
                      <a:lnTo>
                        <a:pt x="27" y="0"/>
                      </a:lnTo>
                      <a:lnTo>
                        <a:pt x="3" y="0"/>
                      </a:lnTo>
                      <a:lnTo>
                        <a:pt x="0" y="14"/>
                      </a:lnTo>
                      <a:lnTo>
                        <a:pt x="0" y="14"/>
                      </a:lnTo>
                      <a:lnTo>
                        <a:pt x="25" y="16"/>
                      </a:lnTo>
                      <a:lnTo>
                        <a:pt x="25" y="16"/>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41" name="Freeform 211">
                  <a:extLst>
                    <a:ext uri="{FF2B5EF4-FFF2-40B4-BE49-F238E27FC236}">
                      <a16:creationId xmlns:a16="http://schemas.microsoft.com/office/drawing/2014/main" id="{28B60ADA-65B0-4EE1-B424-460A8AEA9BA9}"/>
                    </a:ext>
                  </a:extLst>
                </p:cNvPr>
                <p:cNvSpPr>
                  <a:spLocks noEditPoints="1"/>
                </p:cNvSpPr>
                <p:nvPr/>
              </p:nvSpPr>
              <p:spPr bwMode="auto">
                <a:xfrm>
                  <a:off x="2396" y="795"/>
                  <a:ext cx="1089" cy="1250"/>
                </a:xfrm>
                <a:custGeom>
                  <a:avLst/>
                  <a:gdLst>
                    <a:gd name="T0" fmla="*/ 657 w 1089"/>
                    <a:gd name="T1" fmla="*/ 844 h 1250"/>
                    <a:gd name="T2" fmla="*/ 191 w 1089"/>
                    <a:gd name="T3" fmla="*/ 788 h 1250"/>
                    <a:gd name="T4" fmla="*/ 159 w 1089"/>
                    <a:gd name="T5" fmla="*/ 33 h 1250"/>
                    <a:gd name="T6" fmla="*/ 1070 w 1089"/>
                    <a:gd name="T7" fmla="*/ 24 h 1250"/>
                    <a:gd name="T8" fmla="*/ 935 w 1089"/>
                    <a:gd name="T9" fmla="*/ 954 h 1250"/>
                    <a:gd name="T10" fmla="*/ 32 w 1089"/>
                    <a:gd name="T11" fmla="*/ 767 h 1250"/>
                    <a:gd name="T12" fmla="*/ 288 w 1089"/>
                    <a:gd name="T13" fmla="*/ 811 h 1250"/>
                    <a:gd name="T14" fmla="*/ 796 w 1089"/>
                    <a:gd name="T15" fmla="*/ 863 h 1250"/>
                    <a:gd name="T16" fmla="*/ 935 w 1089"/>
                    <a:gd name="T17" fmla="*/ 954 h 1250"/>
                    <a:gd name="T18" fmla="*/ 686 w 1089"/>
                    <a:gd name="T19" fmla="*/ 1089 h 1250"/>
                    <a:gd name="T20" fmla="*/ 594 w 1089"/>
                    <a:gd name="T21" fmla="*/ 1089 h 1250"/>
                    <a:gd name="T22" fmla="*/ 537 w 1089"/>
                    <a:gd name="T23" fmla="*/ 1075 h 1250"/>
                    <a:gd name="T24" fmla="*/ 752 w 1089"/>
                    <a:gd name="T25" fmla="*/ 1114 h 1250"/>
                    <a:gd name="T26" fmla="*/ 730 w 1089"/>
                    <a:gd name="T27" fmla="*/ 1138 h 1250"/>
                    <a:gd name="T28" fmla="*/ 620 w 1089"/>
                    <a:gd name="T29" fmla="*/ 1140 h 1250"/>
                    <a:gd name="T30" fmla="*/ 515 w 1089"/>
                    <a:gd name="T31" fmla="*/ 1114 h 1250"/>
                    <a:gd name="T32" fmla="*/ 491 w 1089"/>
                    <a:gd name="T33" fmla="*/ 1098 h 1250"/>
                    <a:gd name="T34" fmla="*/ 528 w 1089"/>
                    <a:gd name="T35" fmla="*/ 1082 h 1250"/>
                    <a:gd name="T36" fmla="*/ 554 w 1089"/>
                    <a:gd name="T37" fmla="*/ 1089 h 1250"/>
                    <a:gd name="T38" fmla="*/ 664 w 1089"/>
                    <a:gd name="T39" fmla="*/ 1100 h 1250"/>
                    <a:gd name="T40" fmla="*/ 694 w 1089"/>
                    <a:gd name="T41" fmla="*/ 1098 h 1250"/>
                    <a:gd name="T42" fmla="*/ 828 w 1089"/>
                    <a:gd name="T43" fmla="*/ 1187 h 1250"/>
                    <a:gd name="T44" fmla="*/ 826 w 1089"/>
                    <a:gd name="T45" fmla="*/ 1191 h 1250"/>
                    <a:gd name="T46" fmla="*/ 745 w 1089"/>
                    <a:gd name="T47" fmla="*/ 1222 h 1250"/>
                    <a:gd name="T48" fmla="*/ 525 w 1089"/>
                    <a:gd name="T49" fmla="*/ 1229 h 1250"/>
                    <a:gd name="T50" fmla="*/ 349 w 1089"/>
                    <a:gd name="T51" fmla="*/ 1205 h 1250"/>
                    <a:gd name="T52" fmla="*/ 235 w 1089"/>
                    <a:gd name="T53" fmla="*/ 1161 h 1250"/>
                    <a:gd name="T54" fmla="*/ 232 w 1089"/>
                    <a:gd name="T55" fmla="*/ 1147 h 1250"/>
                    <a:gd name="T56" fmla="*/ 296 w 1089"/>
                    <a:gd name="T57" fmla="*/ 1119 h 1250"/>
                    <a:gd name="T58" fmla="*/ 479 w 1089"/>
                    <a:gd name="T59" fmla="*/ 1105 h 1250"/>
                    <a:gd name="T60" fmla="*/ 562 w 1089"/>
                    <a:gd name="T61" fmla="*/ 1140 h 1250"/>
                    <a:gd name="T62" fmla="*/ 696 w 1089"/>
                    <a:gd name="T63" fmla="*/ 1149 h 1250"/>
                    <a:gd name="T64" fmla="*/ 779 w 1089"/>
                    <a:gd name="T65" fmla="*/ 1152 h 1250"/>
                    <a:gd name="T66" fmla="*/ 826 w 1089"/>
                    <a:gd name="T67" fmla="*/ 1180 h 1250"/>
                    <a:gd name="T68" fmla="*/ 1067 w 1089"/>
                    <a:gd name="T69" fmla="*/ 0 h 1250"/>
                    <a:gd name="T70" fmla="*/ 152 w 1089"/>
                    <a:gd name="T71" fmla="*/ 14 h 1250"/>
                    <a:gd name="T72" fmla="*/ 0 w 1089"/>
                    <a:gd name="T73" fmla="*/ 842 h 1250"/>
                    <a:gd name="T74" fmla="*/ 5 w 1089"/>
                    <a:gd name="T75" fmla="*/ 851 h 1250"/>
                    <a:gd name="T76" fmla="*/ 518 w 1089"/>
                    <a:gd name="T77" fmla="*/ 1066 h 1250"/>
                    <a:gd name="T78" fmla="*/ 476 w 1089"/>
                    <a:gd name="T79" fmla="*/ 1075 h 1250"/>
                    <a:gd name="T80" fmla="*/ 471 w 1089"/>
                    <a:gd name="T81" fmla="*/ 1082 h 1250"/>
                    <a:gd name="T82" fmla="*/ 381 w 1089"/>
                    <a:gd name="T83" fmla="*/ 1089 h 1250"/>
                    <a:gd name="T84" fmla="*/ 249 w 1089"/>
                    <a:gd name="T85" fmla="*/ 1112 h 1250"/>
                    <a:gd name="T86" fmla="*/ 213 w 1089"/>
                    <a:gd name="T87" fmla="*/ 1140 h 1250"/>
                    <a:gd name="T88" fmla="*/ 218 w 1089"/>
                    <a:gd name="T89" fmla="*/ 1168 h 1250"/>
                    <a:gd name="T90" fmla="*/ 266 w 1089"/>
                    <a:gd name="T91" fmla="*/ 1201 h 1250"/>
                    <a:gd name="T92" fmla="*/ 464 w 1089"/>
                    <a:gd name="T93" fmla="*/ 1243 h 1250"/>
                    <a:gd name="T94" fmla="*/ 640 w 1089"/>
                    <a:gd name="T95" fmla="*/ 1250 h 1250"/>
                    <a:gd name="T96" fmla="*/ 801 w 1089"/>
                    <a:gd name="T97" fmla="*/ 1226 h 1250"/>
                    <a:gd name="T98" fmla="*/ 845 w 1089"/>
                    <a:gd name="T99" fmla="*/ 1196 h 1250"/>
                    <a:gd name="T100" fmla="*/ 847 w 1089"/>
                    <a:gd name="T101" fmla="*/ 1187 h 1250"/>
                    <a:gd name="T102" fmla="*/ 830 w 1089"/>
                    <a:gd name="T103" fmla="*/ 1159 h 1250"/>
                    <a:gd name="T104" fmla="*/ 767 w 1089"/>
                    <a:gd name="T105" fmla="*/ 1105 h 1250"/>
                    <a:gd name="T106" fmla="*/ 745 w 1089"/>
                    <a:gd name="T107" fmla="*/ 1093 h 1250"/>
                    <a:gd name="T108" fmla="*/ 943 w 1089"/>
                    <a:gd name="T109" fmla="*/ 972 h 1250"/>
                    <a:gd name="T110" fmla="*/ 952 w 1089"/>
                    <a:gd name="T111" fmla="*/ 968 h 1250"/>
                    <a:gd name="T112" fmla="*/ 1089 w 1089"/>
                    <a:gd name="T113" fmla="*/ 17 h 1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89" h="1250">
                      <a:moveTo>
                        <a:pt x="950" y="860"/>
                      </a:moveTo>
                      <a:lnTo>
                        <a:pt x="950" y="860"/>
                      </a:lnTo>
                      <a:lnTo>
                        <a:pt x="799" y="853"/>
                      </a:lnTo>
                      <a:lnTo>
                        <a:pt x="657" y="844"/>
                      </a:lnTo>
                      <a:lnTo>
                        <a:pt x="523" y="832"/>
                      </a:lnTo>
                      <a:lnTo>
                        <a:pt x="401" y="818"/>
                      </a:lnTo>
                      <a:lnTo>
                        <a:pt x="288" y="802"/>
                      </a:lnTo>
                      <a:lnTo>
                        <a:pt x="191" y="788"/>
                      </a:lnTo>
                      <a:lnTo>
                        <a:pt x="105" y="772"/>
                      </a:lnTo>
                      <a:lnTo>
                        <a:pt x="34" y="758"/>
                      </a:lnTo>
                      <a:lnTo>
                        <a:pt x="34" y="758"/>
                      </a:lnTo>
                      <a:lnTo>
                        <a:pt x="159" y="33"/>
                      </a:lnTo>
                      <a:lnTo>
                        <a:pt x="159" y="33"/>
                      </a:lnTo>
                      <a:lnTo>
                        <a:pt x="1060" y="19"/>
                      </a:lnTo>
                      <a:lnTo>
                        <a:pt x="1060" y="19"/>
                      </a:lnTo>
                      <a:lnTo>
                        <a:pt x="1070" y="24"/>
                      </a:lnTo>
                      <a:lnTo>
                        <a:pt x="1070" y="24"/>
                      </a:lnTo>
                      <a:lnTo>
                        <a:pt x="950" y="860"/>
                      </a:lnTo>
                      <a:lnTo>
                        <a:pt x="950" y="860"/>
                      </a:lnTo>
                      <a:close/>
                      <a:moveTo>
                        <a:pt x="935" y="954"/>
                      </a:moveTo>
                      <a:lnTo>
                        <a:pt x="935" y="954"/>
                      </a:lnTo>
                      <a:lnTo>
                        <a:pt x="20" y="835"/>
                      </a:lnTo>
                      <a:lnTo>
                        <a:pt x="20" y="835"/>
                      </a:lnTo>
                      <a:lnTo>
                        <a:pt x="32" y="767"/>
                      </a:lnTo>
                      <a:lnTo>
                        <a:pt x="32" y="767"/>
                      </a:lnTo>
                      <a:lnTo>
                        <a:pt x="103" y="781"/>
                      </a:lnTo>
                      <a:lnTo>
                        <a:pt x="188" y="797"/>
                      </a:lnTo>
                      <a:lnTo>
                        <a:pt x="288" y="811"/>
                      </a:lnTo>
                      <a:lnTo>
                        <a:pt x="398" y="828"/>
                      </a:lnTo>
                      <a:lnTo>
                        <a:pt x="523" y="842"/>
                      </a:lnTo>
                      <a:lnTo>
                        <a:pt x="655" y="853"/>
                      </a:lnTo>
                      <a:lnTo>
                        <a:pt x="796" y="863"/>
                      </a:lnTo>
                      <a:lnTo>
                        <a:pt x="948" y="870"/>
                      </a:lnTo>
                      <a:lnTo>
                        <a:pt x="948" y="870"/>
                      </a:lnTo>
                      <a:lnTo>
                        <a:pt x="935" y="954"/>
                      </a:lnTo>
                      <a:lnTo>
                        <a:pt x="935" y="954"/>
                      </a:lnTo>
                      <a:close/>
                      <a:moveTo>
                        <a:pt x="686" y="1089"/>
                      </a:moveTo>
                      <a:lnTo>
                        <a:pt x="686" y="1089"/>
                      </a:lnTo>
                      <a:lnTo>
                        <a:pt x="686" y="1089"/>
                      </a:lnTo>
                      <a:lnTo>
                        <a:pt x="686" y="1089"/>
                      </a:lnTo>
                      <a:lnTo>
                        <a:pt x="662" y="1091"/>
                      </a:lnTo>
                      <a:lnTo>
                        <a:pt x="637" y="1093"/>
                      </a:lnTo>
                      <a:lnTo>
                        <a:pt x="616" y="1091"/>
                      </a:lnTo>
                      <a:lnTo>
                        <a:pt x="594" y="1089"/>
                      </a:lnTo>
                      <a:lnTo>
                        <a:pt x="559" y="1082"/>
                      </a:lnTo>
                      <a:lnTo>
                        <a:pt x="537" y="1075"/>
                      </a:lnTo>
                      <a:lnTo>
                        <a:pt x="537" y="1075"/>
                      </a:lnTo>
                      <a:lnTo>
                        <a:pt x="537" y="1075"/>
                      </a:lnTo>
                      <a:lnTo>
                        <a:pt x="542" y="921"/>
                      </a:lnTo>
                      <a:lnTo>
                        <a:pt x="686" y="940"/>
                      </a:lnTo>
                      <a:lnTo>
                        <a:pt x="686" y="1089"/>
                      </a:lnTo>
                      <a:close/>
                      <a:moveTo>
                        <a:pt x="752" y="1114"/>
                      </a:moveTo>
                      <a:lnTo>
                        <a:pt x="752" y="1114"/>
                      </a:lnTo>
                      <a:lnTo>
                        <a:pt x="764" y="1140"/>
                      </a:lnTo>
                      <a:lnTo>
                        <a:pt x="764" y="1140"/>
                      </a:lnTo>
                      <a:lnTo>
                        <a:pt x="730" y="1138"/>
                      </a:lnTo>
                      <a:lnTo>
                        <a:pt x="696" y="1140"/>
                      </a:lnTo>
                      <a:lnTo>
                        <a:pt x="696" y="1140"/>
                      </a:lnTo>
                      <a:lnTo>
                        <a:pt x="645" y="1140"/>
                      </a:lnTo>
                      <a:lnTo>
                        <a:pt x="620" y="1140"/>
                      </a:lnTo>
                      <a:lnTo>
                        <a:pt x="594" y="1138"/>
                      </a:lnTo>
                      <a:lnTo>
                        <a:pt x="567" y="1133"/>
                      </a:lnTo>
                      <a:lnTo>
                        <a:pt x="540" y="1126"/>
                      </a:lnTo>
                      <a:lnTo>
                        <a:pt x="515" y="1114"/>
                      </a:lnTo>
                      <a:lnTo>
                        <a:pt x="489" y="1100"/>
                      </a:lnTo>
                      <a:lnTo>
                        <a:pt x="489" y="1100"/>
                      </a:lnTo>
                      <a:lnTo>
                        <a:pt x="491" y="1098"/>
                      </a:lnTo>
                      <a:lnTo>
                        <a:pt x="491" y="1098"/>
                      </a:lnTo>
                      <a:lnTo>
                        <a:pt x="491" y="1089"/>
                      </a:lnTo>
                      <a:lnTo>
                        <a:pt x="491" y="1089"/>
                      </a:lnTo>
                      <a:lnTo>
                        <a:pt x="503" y="1084"/>
                      </a:lnTo>
                      <a:lnTo>
                        <a:pt x="528" y="1082"/>
                      </a:lnTo>
                      <a:lnTo>
                        <a:pt x="528" y="1082"/>
                      </a:lnTo>
                      <a:lnTo>
                        <a:pt x="532" y="1082"/>
                      </a:lnTo>
                      <a:lnTo>
                        <a:pt x="532" y="1082"/>
                      </a:lnTo>
                      <a:lnTo>
                        <a:pt x="554" y="1089"/>
                      </a:lnTo>
                      <a:lnTo>
                        <a:pt x="591" y="1098"/>
                      </a:lnTo>
                      <a:lnTo>
                        <a:pt x="613" y="1100"/>
                      </a:lnTo>
                      <a:lnTo>
                        <a:pt x="637" y="1103"/>
                      </a:lnTo>
                      <a:lnTo>
                        <a:pt x="664" y="1100"/>
                      </a:lnTo>
                      <a:lnTo>
                        <a:pt x="694" y="1098"/>
                      </a:lnTo>
                      <a:lnTo>
                        <a:pt x="694" y="1098"/>
                      </a:lnTo>
                      <a:lnTo>
                        <a:pt x="694" y="1098"/>
                      </a:lnTo>
                      <a:lnTo>
                        <a:pt x="694" y="1098"/>
                      </a:lnTo>
                      <a:lnTo>
                        <a:pt x="728" y="1107"/>
                      </a:lnTo>
                      <a:lnTo>
                        <a:pt x="752" y="1114"/>
                      </a:lnTo>
                      <a:lnTo>
                        <a:pt x="752" y="1114"/>
                      </a:lnTo>
                      <a:close/>
                      <a:moveTo>
                        <a:pt x="828" y="1187"/>
                      </a:moveTo>
                      <a:lnTo>
                        <a:pt x="828" y="1187"/>
                      </a:lnTo>
                      <a:lnTo>
                        <a:pt x="828" y="1187"/>
                      </a:lnTo>
                      <a:lnTo>
                        <a:pt x="828" y="1187"/>
                      </a:lnTo>
                      <a:lnTo>
                        <a:pt x="826" y="1191"/>
                      </a:lnTo>
                      <a:lnTo>
                        <a:pt x="821" y="1196"/>
                      </a:lnTo>
                      <a:lnTo>
                        <a:pt x="806" y="1205"/>
                      </a:lnTo>
                      <a:lnTo>
                        <a:pt x="779" y="1215"/>
                      </a:lnTo>
                      <a:lnTo>
                        <a:pt x="745" y="1222"/>
                      </a:lnTo>
                      <a:lnTo>
                        <a:pt x="701" y="1226"/>
                      </a:lnTo>
                      <a:lnTo>
                        <a:pt x="650" y="1231"/>
                      </a:lnTo>
                      <a:lnTo>
                        <a:pt x="591" y="1231"/>
                      </a:lnTo>
                      <a:lnTo>
                        <a:pt x="525" y="1229"/>
                      </a:lnTo>
                      <a:lnTo>
                        <a:pt x="525" y="1229"/>
                      </a:lnTo>
                      <a:lnTo>
                        <a:pt x="459" y="1224"/>
                      </a:lnTo>
                      <a:lnTo>
                        <a:pt x="401" y="1215"/>
                      </a:lnTo>
                      <a:lnTo>
                        <a:pt x="349" y="1205"/>
                      </a:lnTo>
                      <a:lnTo>
                        <a:pt x="308" y="1196"/>
                      </a:lnTo>
                      <a:lnTo>
                        <a:pt x="274" y="1184"/>
                      </a:lnTo>
                      <a:lnTo>
                        <a:pt x="249" y="1173"/>
                      </a:lnTo>
                      <a:lnTo>
                        <a:pt x="235" y="1161"/>
                      </a:lnTo>
                      <a:lnTo>
                        <a:pt x="232" y="1156"/>
                      </a:lnTo>
                      <a:lnTo>
                        <a:pt x="230" y="1149"/>
                      </a:lnTo>
                      <a:lnTo>
                        <a:pt x="230" y="1149"/>
                      </a:lnTo>
                      <a:lnTo>
                        <a:pt x="232" y="1147"/>
                      </a:lnTo>
                      <a:lnTo>
                        <a:pt x="235" y="1142"/>
                      </a:lnTo>
                      <a:lnTo>
                        <a:pt x="247" y="1135"/>
                      </a:lnTo>
                      <a:lnTo>
                        <a:pt x="266" y="1126"/>
                      </a:lnTo>
                      <a:lnTo>
                        <a:pt x="296" y="1119"/>
                      </a:lnTo>
                      <a:lnTo>
                        <a:pt x="330" y="1112"/>
                      </a:lnTo>
                      <a:lnTo>
                        <a:pt x="371" y="1107"/>
                      </a:lnTo>
                      <a:lnTo>
                        <a:pt x="423" y="1105"/>
                      </a:lnTo>
                      <a:lnTo>
                        <a:pt x="479" y="1105"/>
                      </a:lnTo>
                      <a:lnTo>
                        <a:pt x="479" y="1105"/>
                      </a:lnTo>
                      <a:lnTo>
                        <a:pt x="506" y="1121"/>
                      </a:lnTo>
                      <a:lnTo>
                        <a:pt x="535" y="1133"/>
                      </a:lnTo>
                      <a:lnTo>
                        <a:pt x="562" y="1140"/>
                      </a:lnTo>
                      <a:lnTo>
                        <a:pt x="591" y="1145"/>
                      </a:lnTo>
                      <a:lnTo>
                        <a:pt x="618" y="1149"/>
                      </a:lnTo>
                      <a:lnTo>
                        <a:pt x="645" y="1149"/>
                      </a:lnTo>
                      <a:lnTo>
                        <a:pt x="696" y="1149"/>
                      </a:lnTo>
                      <a:lnTo>
                        <a:pt x="696" y="1149"/>
                      </a:lnTo>
                      <a:lnTo>
                        <a:pt x="740" y="1147"/>
                      </a:lnTo>
                      <a:lnTo>
                        <a:pt x="760" y="1149"/>
                      </a:lnTo>
                      <a:lnTo>
                        <a:pt x="779" y="1152"/>
                      </a:lnTo>
                      <a:lnTo>
                        <a:pt x="779" y="1152"/>
                      </a:lnTo>
                      <a:lnTo>
                        <a:pt x="801" y="1161"/>
                      </a:lnTo>
                      <a:lnTo>
                        <a:pt x="816" y="1170"/>
                      </a:lnTo>
                      <a:lnTo>
                        <a:pt x="826" y="1180"/>
                      </a:lnTo>
                      <a:lnTo>
                        <a:pt x="828" y="1187"/>
                      </a:lnTo>
                      <a:lnTo>
                        <a:pt x="828" y="1187"/>
                      </a:lnTo>
                      <a:close/>
                      <a:moveTo>
                        <a:pt x="1084" y="12"/>
                      </a:moveTo>
                      <a:lnTo>
                        <a:pt x="1067" y="0"/>
                      </a:lnTo>
                      <a:lnTo>
                        <a:pt x="1067" y="0"/>
                      </a:lnTo>
                      <a:lnTo>
                        <a:pt x="1062" y="0"/>
                      </a:lnTo>
                      <a:lnTo>
                        <a:pt x="152" y="14"/>
                      </a:lnTo>
                      <a:lnTo>
                        <a:pt x="152" y="14"/>
                      </a:lnTo>
                      <a:lnTo>
                        <a:pt x="144" y="17"/>
                      </a:lnTo>
                      <a:lnTo>
                        <a:pt x="142" y="21"/>
                      </a:lnTo>
                      <a:lnTo>
                        <a:pt x="0" y="842"/>
                      </a:lnTo>
                      <a:lnTo>
                        <a:pt x="0" y="842"/>
                      </a:lnTo>
                      <a:lnTo>
                        <a:pt x="0" y="846"/>
                      </a:lnTo>
                      <a:lnTo>
                        <a:pt x="3" y="849"/>
                      </a:lnTo>
                      <a:lnTo>
                        <a:pt x="3" y="849"/>
                      </a:lnTo>
                      <a:lnTo>
                        <a:pt x="5" y="851"/>
                      </a:lnTo>
                      <a:lnTo>
                        <a:pt x="8" y="853"/>
                      </a:lnTo>
                      <a:lnTo>
                        <a:pt x="523" y="919"/>
                      </a:lnTo>
                      <a:lnTo>
                        <a:pt x="523" y="919"/>
                      </a:lnTo>
                      <a:lnTo>
                        <a:pt x="518" y="1066"/>
                      </a:lnTo>
                      <a:lnTo>
                        <a:pt x="518" y="1066"/>
                      </a:lnTo>
                      <a:lnTo>
                        <a:pt x="498" y="1068"/>
                      </a:lnTo>
                      <a:lnTo>
                        <a:pt x="486" y="1070"/>
                      </a:lnTo>
                      <a:lnTo>
                        <a:pt x="476" y="1075"/>
                      </a:lnTo>
                      <a:lnTo>
                        <a:pt x="476" y="1075"/>
                      </a:lnTo>
                      <a:lnTo>
                        <a:pt x="471" y="1079"/>
                      </a:lnTo>
                      <a:lnTo>
                        <a:pt x="471" y="1082"/>
                      </a:lnTo>
                      <a:lnTo>
                        <a:pt x="471" y="1082"/>
                      </a:lnTo>
                      <a:lnTo>
                        <a:pt x="471" y="1086"/>
                      </a:lnTo>
                      <a:lnTo>
                        <a:pt x="471" y="1086"/>
                      </a:lnTo>
                      <a:lnTo>
                        <a:pt x="425" y="1086"/>
                      </a:lnTo>
                      <a:lnTo>
                        <a:pt x="381" y="1089"/>
                      </a:lnTo>
                      <a:lnTo>
                        <a:pt x="337" y="1093"/>
                      </a:lnTo>
                      <a:lnTo>
                        <a:pt x="298" y="1100"/>
                      </a:lnTo>
                      <a:lnTo>
                        <a:pt x="264" y="1107"/>
                      </a:lnTo>
                      <a:lnTo>
                        <a:pt x="249" y="1112"/>
                      </a:lnTo>
                      <a:lnTo>
                        <a:pt x="237" y="1119"/>
                      </a:lnTo>
                      <a:lnTo>
                        <a:pt x="225" y="1126"/>
                      </a:lnTo>
                      <a:lnTo>
                        <a:pt x="218" y="1133"/>
                      </a:lnTo>
                      <a:lnTo>
                        <a:pt x="213" y="1140"/>
                      </a:lnTo>
                      <a:lnTo>
                        <a:pt x="210" y="1149"/>
                      </a:lnTo>
                      <a:lnTo>
                        <a:pt x="210" y="1149"/>
                      </a:lnTo>
                      <a:lnTo>
                        <a:pt x="213" y="1159"/>
                      </a:lnTo>
                      <a:lnTo>
                        <a:pt x="218" y="1168"/>
                      </a:lnTo>
                      <a:lnTo>
                        <a:pt x="225" y="1177"/>
                      </a:lnTo>
                      <a:lnTo>
                        <a:pt x="237" y="1184"/>
                      </a:lnTo>
                      <a:lnTo>
                        <a:pt x="249" y="1194"/>
                      </a:lnTo>
                      <a:lnTo>
                        <a:pt x="266" y="1201"/>
                      </a:lnTo>
                      <a:lnTo>
                        <a:pt x="308" y="1215"/>
                      </a:lnTo>
                      <a:lnTo>
                        <a:pt x="354" y="1226"/>
                      </a:lnTo>
                      <a:lnTo>
                        <a:pt x="408" y="1236"/>
                      </a:lnTo>
                      <a:lnTo>
                        <a:pt x="464" y="1243"/>
                      </a:lnTo>
                      <a:lnTo>
                        <a:pt x="523" y="1247"/>
                      </a:lnTo>
                      <a:lnTo>
                        <a:pt x="523" y="1247"/>
                      </a:lnTo>
                      <a:lnTo>
                        <a:pt x="584" y="1250"/>
                      </a:lnTo>
                      <a:lnTo>
                        <a:pt x="640" y="1250"/>
                      </a:lnTo>
                      <a:lnTo>
                        <a:pt x="694" y="1247"/>
                      </a:lnTo>
                      <a:lnTo>
                        <a:pt x="742" y="1240"/>
                      </a:lnTo>
                      <a:lnTo>
                        <a:pt x="784" y="1233"/>
                      </a:lnTo>
                      <a:lnTo>
                        <a:pt x="801" y="1226"/>
                      </a:lnTo>
                      <a:lnTo>
                        <a:pt x="818" y="1219"/>
                      </a:lnTo>
                      <a:lnTo>
                        <a:pt x="830" y="1212"/>
                      </a:lnTo>
                      <a:lnTo>
                        <a:pt x="838" y="1205"/>
                      </a:lnTo>
                      <a:lnTo>
                        <a:pt x="845" y="1196"/>
                      </a:lnTo>
                      <a:lnTo>
                        <a:pt x="847" y="1187"/>
                      </a:lnTo>
                      <a:lnTo>
                        <a:pt x="847" y="1187"/>
                      </a:lnTo>
                      <a:lnTo>
                        <a:pt x="847" y="1187"/>
                      </a:lnTo>
                      <a:lnTo>
                        <a:pt x="847" y="1187"/>
                      </a:lnTo>
                      <a:lnTo>
                        <a:pt x="845" y="1180"/>
                      </a:lnTo>
                      <a:lnTo>
                        <a:pt x="843" y="1173"/>
                      </a:lnTo>
                      <a:lnTo>
                        <a:pt x="838" y="1166"/>
                      </a:lnTo>
                      <a:lnTo>
                        <a:pt x="830" y="1159"/>
                      </a:lnTo>
                      <a:lnTo>
                        <a:pt x="811" y="1145"/>
                      </a:lnTo>
                      <a:lnTo>
                        <a:pt x="782" y="1133"/>
                      </a:lnTo>
                      <a:lnTo>
                        <a:pt x="782" y="1133"/>
                      </a:lnTo>
                      <a:lnTo>
                        <a:pt x="767" y="1105"/>
                      </a:lnTo>
                      <a:lnTo>
                        <a:pt x="767" y="1105"/>
                      </a:lnTo>
                      <a:lnTo>
                        <a:pt x="762" y="1098"/>
                      </a:lnTo>
                      <a:lnTo>
                        <a:pt x="762" y="1098"/>
                      </a:lnTo>
                      <a:lnTo>
                        <a:pt x="745" y="1093"/>
                      </a:lnTo>
                      <a:lnTo>
                        <a:pt x="706" y="1082"/>
                      </a:lnTo>
                      <a:lnTo>
                        <a:pt x="706" y="1082"/>
                      </a:lnTo>
                      <a:lnTo>
                        <a:pt x="706" y="942"/>
                      </a:lnTo>
                      <a:lnTo>
                        <a:pt x="943" y="972"/>
                      </a:lnTo>
                      <a:lnTo>
                        <a:pt x="943" y="972"/>
                      </a:lnTo>
                      <a:lnTo>
                        <a:pt x="948" y="972"/>
                      </a:lnTo>
                      <a:lnTo>
                        <a:pt x="950" y="970"/>
                      </a:lnTo>
                      <a:lnTo>
                        <a:pt x="952" y="968"/>
                      </a:lnTo>
                      <a:lnTo>
                        <a:pt x="955" y="965"/>
                      </a:lnTo>
                      <a:lnTo>
                        <a:pt x="1089" y="21"/>
                      </a:lnTo>
                      <a:lnTo>
                        <a:pt x="1089" y="21"/>
                      </a:lnTo>
                      <a:lnTo>
                        <a:pt x="1089" y="17"/>
                      </a:lnTo>
                      <a:lnTo>
                        <a:pt x="1084" y="12"/>
                      </a:lnTo>
                      <a:lnTo>
                        <a:pt x="1084"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42" name="Freeform 212">
                  <a:extLst>
                    <a:ext uri="{FF2B5EF4-FFF2-40B4-BE49-F238E27FC236}">
                      <a16:creationId xmlns:a16="http://schemas.microsoft.com/office/drawing/2014/main" id="{F7A17A79-6742-4974-B6E6-78E95BACF745}"/>
                    </a:ext>
                  </a:extLst>
                </p:cNvPr>
                <p:cNvSpPr>
                  <a:spLocks/>
                </p:cNvSpPr>
                <p:nvPr/>
              </p:nvSpPr>
              <p:spPr bwMode="auto">
                <a:xfrm>
                  <a:off x="3197" y="1681"/>
                  <a:ext cx="27" cy="28"/>
                </a:xfrm>
                <a:custGeom>
                  <a:avLst/>
                  <a:gdLst>
                    <a:gd name="T0" fmla="*/ 27 w 27"/>
                    <a:gd name="T1" fmla="*/ 14 h 28"/>
                    <a:gd name="T2" fmla="*/ 27 w 27"/>
                    <a:gd name="T3" fmla="*/ 14 h 28"/>
                    <a:gd name="T4" fmla="*/ 25 w 27"/>
                    <a:gd name="T5" fmla="*/ 19 h 28"/>
                    <a:gd name="T6" fmla="*/ 22 w 27"/>
                    <a:gd name="T7" fmla="*/ 23 h 28"/>
                    <a:gd name="T8" fmla="*/ 17 w 27"/>
                    <a:gd name="T9" fmla="*/ 26 h 28"/>
                    <a:gd name="T10" fmla="*/ 12 w 27"/>
                    <a:gd name="T11" fmla="*/ 28 h 28"/>
                    <a:gd name="T12" fmla="*/ 12 w 27"/>
                    <a:gd name="T13" fmla="*/ 28 h 28"/>
                    <a:gd name="T14" fmla="*/ 7 w 27"/>
                    <a:gd name="T15" fmla="*/ 26 h 28"/>
                    <a:gd name="T16" fmla="*/ 3 w 27"/>
                    <a:gd name="T17" fmla="*/ 23 h 28"/>
                    <a:gd name="T18" fmla="*/ 0 w 27"/>
                    <a:gd name="T19" fmla="*/ 19 h 28"/>
                    <a:gd name="T20" fmla="*/ 0 w 27"/>
                    <a:gd name="T21" fmla="*/ 14 h 28"/>
                    <a:gd name="T22" fmla="*/ 0 w 27"/>
                    <a:gd name="T23" fmla="*/ 14 h 28"/>
                    <a:gd name="T24" fmla="*/ 0 w 27"/>
                    <a:gd name="T25" fmla="*/ 9 h 28"/>
                    <a:gd name="T26" fmla="*/ 3 w 27"/>
                    <a:gd name="T27" fmla="*/ 5 h 28"/>
                    <a:gd name="T28" fmla="*/ 7 w 27"/>
                    <a:gd name="T29" fmla="*/ 2 h 28"/>
                    <a:gd name="T30" fmla="*/ 12 w 27"/>
                    <a:gd name="T31" fmla="*/ 0 h 28"/>
                    <a:gd name="T32" fmla="*/ 12 w 27"/>
                    <a:gd name="T33" fmla="*/ 0 h 28"/>
                    <a:gd name="T34" fmla="*/ 17 w 27"/>
                    <a:gd name="T35" fmla="*/ 2 h 28"/>
                    <a:gd name="T36" fmla="*/ 22 w 27"/>
                    <a:gd name="T37" fmla="*/ 5 h 28"/>
                    <a:gd name="T38" fmla="*/ 25 w 27"/>
                    <a:gd name="T39" fmla="*/ 9 h 28"/>
                    <a:gd name="T40" fmla="*/ 27 w 27"/>
                    <a:gd name="T41" fmla="*/ 14 h 28"/>
                    <a:gd name="T42" fmla="*/ 27 w 27"/>
                    <a:gd name="T4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28">
                      <a:moveTo>
                        <a:pt x="27" y="14"/>
                      </a:moveTo>
                      <a:lnTo>
                        <a:pt x="27" y="14"/>
                      </a:lnTo>
                      <a:lnTo>
                        <a:pt x="25" y="19"/>
                      </a:lnTo>
                      <a:lnTo>
                        <a:pt x="22" y="23"/>
                      </a:lnTo>
                      <a:lnTo>
                        <a:pt x="17" y="26"/>
                      </a:lnTo>
                      <a:lnTo>
                        <a:pt x="12" y="28"/>
                      </a:lnTo>
                      <a:lnTo>
                        <a:pt x="12" y="28"/>
                      </a:lnTo>
                      <a:lnTo>
                        <a:pt x="7" y="26"/>
                      </a:lnTo>
                      <a:lnTo>
                        <a:pt x="3" y="23"/>
                      </a:lnTo>
                      <a:lnTo>
                        <a:pt x="0" y="19"/>
                      </a:lnTo>
                      <a:lnTo>
                        <a:pt x="0" y="14"/>
                      </a:lnTo>
                      <a:lnTo>
                        <a:pt x="0" y="14"/>
                      </a:lnTo>
                      <a:lnTo>
                        <a:pt x="0" y="9"/>
                      </a:lnTo>
                      <a:lnTo>
                        <a:pt x="3" y="5"/>
                      </a:lnTo>
                      <a:lnTo>
                        <a:pt x="7" y="2"/>
                      </a:lnTo>
                      <a:lnTo>
                        <a:pt x="12" y="0"/>
                      </a:lnTo>
                      <a:lnTo>
                        <a:pt x="12" y="0"/>
                      </a:lnTo>
                      <a:lnTo>
                        <a:pt x="17" y="2"/>
                      </a:lnTo>
                      <a:lnTo>
                        <a:pt x="22" y="5"/>
                      </a:lnTo>
                      <a:lnTo>
                        <a:pt x="25" y="9"/>
                      </a:lnTo>
                      <a:lnTo>
                        <a:pt x="27" y="14"/>
                      </a:lnTo>
                      <a:lnTo>
                        <a:pt x="27" y="14"/>
                      </a:lnTo>
                      <a:close/>
                    </a:path>
                  </a:pathLst>
                </a:custGeom>
                <a:solidFill>
                  <a:srgbClr val="33A0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43" name="Freeform 213">
                  <a:extLst>
                    <a:ext uri="{FF2B5EF4-FFF2-40B4-BE49-F238E27FC236}">
                      <a16:creationId xmlns:a16="http://schemas.microsoft.com/office/drawing/2014/main" id="{A419305E-6B15-481A-BC0D-90D5B5F73992}"/>
                    </a:ext>
                  </a:extLst>
                </p:cNvPr>
                <p:cNvSpPr>
                  <a:spLocks noEditPoints="1"/>
                </p:cNvSpPr>
                <p:nvPr/>
              </p:nvSpPr>
              <p:spPr bwMode="auto">
                <a:xfrm>
                  <a:off x="3192" y="1676"/>
                  <a:ext cx="37" cy="38"/>
                </a:xfrm>
                <a:custGeom>
                  <a:avLst/>
                  <a:gdLst>
                    <a:gd name="T0" fmla="*/ 0 w 37"/>
                    <a:gd name="T1" fmla="*/ 19 h 38"/>
                    <a:gd name="T2" fmla="*/ 0 w 37"/>
                    <a:gd name="T3" fmla="*/ 19 h 38"/>
                    <a:gd name="T4" fmla="*/ 0 w 37"/>
                    <a:gd name="T5" fmla="*/ 26 h 38"/>
                    <a:gd name="T6" fmla="*/ 5 w 37"/>
                    <a:gd name="T7" fmla="*/ 31 h 38"/>
                    <a:gd name="T8" fmla="*/ 10 w 37"/>
                    <a:gd name="T9" fmla="*/ 35 h 38"/>
                    <a:gd name="T10" fmla="*/ 17 w 37"/>
                    <a:gd name="T11" fmla="*/ 38 h 38"/>
                    <a:gd name="T12" fmla="*/ 17 w 37"/>
                    <a:gd name="T13" fmla="*/ 38 h 38"/>
                    <a:gd name="T14" fmla="*/ 25 w 37"/>
                    <a:gd name="T15" fmla="*/ 35 h 38"/>
                    <a:gd name="T16" fmla="*/ 32 w 37"/>
                    <a:gd name="T17" fmla="*/ 31 h 38"/>
                    <a:gd name="T18" fmla="*/ 34 w 37"/>
                    <a:gd name="T19" fmla="*/ 26 h 38"/>
                    <a:gd name="T20" fmla="*/ 37 w 37"/>
                    <a:gd name="T21" fmla="*/ 19 h 38"/>
                    <a:gd name="T22" fmla="*/ 37 w 37"/>
                    <a:gd name="T23" fmla="*/ 19 h 38"/>
                    <a:gd name="T24" fmla="*/ 34 w 37"/>
                    <a:gd name="T25" fmla="*/ 12 h 38"/>
                    <a:gd name="T26" fmla="*/ 32 w 37"/>
                    <a:gd name="T27" fmla="*/ 7 h 38"/>
                    <a:gd name="T28" fmla="*/ 25 w 37"/>
                    <a:gd name="T29" fmla="*/ 3 h 38"/>
                    <a:gd name="T30" fmla="*/ 17 w 37"/>
                    <a:gd name="T31" fmla="*/ 0 h 38"/>
                    <a:gd name="T32" fmla="*/ 17 w 37"/>
                    <a:gd name="T33" fmla="*/ 0 h 38"/>
                    <a:gd name="T34" fmla="*/ 10 w 37"/>
                    <a:gd name="T35" fmla="*/ 3 h 38"/>
                    <a:gd name="T36" fmla="*/ 5 w 37"/>
                    <a:gd name="T37" fmla="*/ 7 h 38"/>
                    <a:gd name="T38" fmla="*/ 0 w 37"/>
                    <a:gd name="T39" fmla="*/ 12 h 38"/>
                    <a:gd name="T40" fmla="*/ 0 w 37"/>
                    <a:gd name="T41" fmla="*/ 19 h 38"/>
                    <a:gd name="T42" fmla="*/ 0 w 37"/>
                    <a:gd name="T43" fmla="*/ 19 h 38"/>
                    <a:gd name="T44" fmla="*/ 10 w 37"/>
                    <a:gd name="T45" fmla="*/ 19 h 38"/>
                    <a:gd name="T46" fmla="*/ 10 w 37"/>
                    <a:gd name="T47" fmla="*/ 19 h 38"/>
                    <a:gd name="T48" fmla="*/ 12 w 37"/>
                    <a:gd name="T49" fmla="*/ 14 h 38"/>
                    <a:gd name="T50" fmla="*/ 17 w 37"/>
                    <a:gd name="T51" fmla="*/ 10 h 38"/>
                    <a:gd name="T52" fmla="*/ 17 w 37"/>
                    <a:gd name="T53" fmla="*/ 10 h 38"/>
                    <a:gd name="T54" fmla="*/ 25 w 37"/>
                    <a:gd name="T55" fmla="*/ 14 h 38"/>
                    <a:gd name="T56" fmla="*/ 27 w 37"/>
                    <a:gd name="T57" fmla="*/ 19 h 38"/>
                    <a:gd name="T58" fmla="*/ 27 w 37"/>
                    <a:gd name="T59" fmla="*/ 19 h 38"/>
                    <a:gd name="T60" fmla="*/ 25 w 37"/>
                    <a:gd name="T61" fmla="*/ 26 h 38"/>
                    <a:gd name="T62" fmla="*/ 17 w 37"/>
                    <a:gd name="T63" fmla="*/ 28 h 38"/>
                    <a:gd name="T64" fmla="*/ 17 w 37"/>
                    <a:gd name="T65" fmla="*/ 28 h 38"/>
                    <a:gd name="T66" fmla="*/ 12 w 37"/>
                    <a:gd name="T67" fmla="*/ 26 h 38"/>
                    <a:gd name="T68" fmla="*/ 10 w 37"/>
                    <a:gd name="T69" fmla="*/ 19 h 38"/>
                    <a:gd name="T70" fmla="*/ 10 w 37"/>
                    <a:gd name="T71"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 h="38">
                      <a:moveTo>
                        <a:pt x="0" y="19"/>
                      </a:moveTo>
                      <a:lnTo>
                        <a:pt x="0" y="19"/>
                      </a:lnTo>
                      <a:lnTo>
                        <a:pt x="0" y="26"/>
                      </a:lnTo>
                      <a:lnTo>
                        <a:pt x="5" y="31"/>
                      </a:lnTo>
                      <a:lnTo>
                        <a:pt x="10" y="35"/>
                      </a:lnTo>
                      <a:lnTo>
                        <a:pt x="17" y="38"/>
                      </a:lnTo>
                      <a:lnTo>
                        <a:pt x="17" y="38"/>
                      </a:lnTo>
                      <a:lnTo>
                        <a:pt x="25" y="35"/>
                      </a:lnTo>
                      <a:lnTo>
                        <a:pt x="32" y="31"/>
                      </a:lnTo>
                      <a:lnTo>
                        <a:pt x="34" y="26"/>
                      </a:lnTo>
                      <a:lnTo>
                        <a:pt x="37" y="19"/>
                      </a:lnTo>
                      <a:lnTo>
                        <a:pt x="37" y="19"/>
                      </a:lnTo>
                      <a:lnTo>
                        <a:pt x="34" y="12"/>
                      </a:lnTo>
                      <a:lnTo>
                        <a:pt x="32" y="7"/>
                      </a:lnTo>
                      <a:lnTo>
                        <a:pt x="25" y="3"/>
                      </a:lnTo>
                      <a:lnTo>
                        <a:pt x="17" y="0"/>
                      </a:lnTo>
                      <a:lnTo>
                        <a:pt x="17" y="0"/>
                      </a:lnTo>
                      <a:lnTo>
                        <a:pt x="10" y="3"/>
                      </a:lnTo>
                      <a:lnTo>
                        <a:pt x="5" y="7"/>
                      </a:lnTo>
                      <a:lnTo>
                        <a:pt x="0" y="12"/>
                      </a:lnTo>
                      <a:lnTo>
                        <a:pt x="0" y="19"/>
                      </a:lnTo>
                      <a:lnTo>
                        <a:pt x="0" y="19"/>
                      </a:lnTo>
                      <a:close/>
                      <a:moveTo>
                        <a:pt x="10" y="19"/>
                      </a:moveTo>
                      <a:lnTo>
                        <a:pt x="10" y="19"/>
                      </a:lnTo>
                      <a:lnTo>
                        <a:pt x="12" y="14"/>
                      </a:lnTo>
                      <a:lnTo>
                        <a:pt x="17" y="10"/>
                      </a:lnTo>
                      <a:lnTo>
                        <a:pt x="17" y="10"/>
                      </a:lnTo>
                      <a:lnTo>
                        <a:pt x="25" y="14"/>
                      </a:lnTo>
                      <a:lnTo>
                        <a:pt x="27" y="19"/>
                      </a:lnTo>
                      <a:lnTo>
                        <a:pt x="27" y="19"/>
                      </a:lnTo>
                      <a:lnTo>
                        <a:pt x="25" y="26"/>
                      </a:lnTo>
                      <a:lnTo>
                        <a:pt x="17" y="28"/>
                      </a:lnTo>
                      <a:lnTo>
                        <a:pt x="17" y="28"/>
                      </a:lnTo>
                      <a:lnTo>
                        <a:pt x="12" y="26"/>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44" name="Freeform 214">
                  <a:extLst>
                    <a:ext uri="{FF2B5EF4-FFF2-40B4-BE49-F238E27FC236}">
                      <a16:creationId xmlns:a16="http://schemas.microsoft.com/office/drawing/2014/main" id="{61E5D9BE-DC7A-466B-955B-262FB6DC42E6}"/>
                    </a:ext>
                  </a:extLst>
                </p:cNvPr>
                <p:cNvSpPr>
                  <a:spLocks/>
                </p:cNvSpPr>
                <p:nvPr/>
              </p:nvSpPr>
              <p:spPr bwMode="auto">
                <a:xfrm>
                  <a:off x="3248" y="1681"/>
                  <a:ext cx="37" cy="35"/>
                </a:xfrm>
                <a:custGeom>
                  <a:avLst/>
                  <a:gdLst>
                    <a:gd name="T0" fmla="*/ 37 w 37"/>
                    <a:gd name="T1" fmla="*/ 16 h 35"/>
                    <a:gd name="T2" fmla="*/ 37 w 37"/>
                    <a:gd name="T3" fmla="*/ 16 h 35"/>
                    <a:gd name="T4" fmla="*/ 35 w 37"/>
                    <a:gd name="T5" fmla="*/ 23 h 35"/>
                    <a:gd name="T6" fmla="*/ 32 w 37"/>
                    <a:gd name="T7" fmla="*/ 30 h 35"/>
                    <a:gd name="T8" fmla="*/ 25 w 37"/>
                    <a:gd name="T9" fmla="*/ 33 h 35"/>
                    <a:gd name="T10" fmla="*/ 17 w 37"/>
                    <a:gd name="T11" fmla="*/ 35 h 35"/>
                    <a:gd name="T12" fmla="*/ 17 w 37"/>
                    <a:gd name="T13" fmla="*/ 35 h 35"/>
                    <a:gd name="T14" fmla="*/ 10 w 37"/>
                    <a:gd name="T15" fmla="*/ 33 h 35"/>
                    <a:gd name="T16" fmla="*/ 5 w 37"/>
                    <a:gd name="T17" fmla="*/ 30 h 35"/>
                    <a:gd name="T18" fmla="*/ 0 w 37"/>
                    <a:gd name="T19" fmla="*/ 23 h 35"/>
                    <a:gd name="T20" fmla="*/ 0 w 37"/>
                    <a:gd name="T21" fmla="*/ 16 h 35"/>
                    <a:gd name="T22" fmla="*/ 0 w 37"/>
                    <a:gd name="T23" fmla="*/ 16 h 35"/>
                    <a:gd name="T24" fmla="*/ 0 w 37"/>
                    <a:gd name="T25" fmla="*/ 9 h 35"/>
                    <a:gd name="T26" fmla="*/ 5 w 37"/>
                    <a:gd name="T27" fmla="*/ 5 h 35"/>
                    <a:gd name="T28" fmla="*/ 10 w 37"/>
                    <a:gd name="T29" fmla="*/ 0 h 35"/>
                    <a:gd name="T30" fmla="*/ 17 w 37"/>
                    <a:gd name="T31" fmla="*/ 0 h 35"/>
                    <a:gd name="T32" fmla="*/ 17 w 37"/>
                    <a:gd name="T33" fmla="*/ 0 h 35"/>
                    <a:gd name="T34" fmla="*/ 25 w 37"/>
                    <a:gd name="T35" fmla="*/ 0 h 35"/>
                    <a:gd name="T36" fmla="*/ 32 w 37"/>
                    <a:gd name="T37" fmla="*/ 5 h 35"/>
                    <a:gd name="T38" fmla="*/ 35 w 37"/>
                    <a:gd name="T39" fmla="*/ 9 h 35"/>
                    <a:gd name="T40" fmla="*/ 37 w 37"/>
                    <a:gd name="T41" fmla="*/ 16 h 35"/>
                    <a:gd name="T42" fmla="*/ 37 w 37"/>
                    <a:gd name="T43" fmla="*/ 1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35">
                      <a:moveTo>
                        <a:pt x="37" y="16"/>
                      </a:moveTo>
                      <a:lnTo>
                        <a:pt x="37" y="16"/>
                      </a:lnTo>
                      <a:lnTo>
                        <a:pt x="35" y="23"/>
                      </a:lnTo>
                      <a:lnTo>
                        <a:pt x="32" y="30"/>
                      </a:lnTo>
                      <a:lnTo>
                        <a:pt x="25" y="33"/>
                      </a:lnTo>
                      <a:lnTo>
                        <a:pt x="17" y="35"/>
                      </a:lnTo>
                      <a:lnTo>
                        <a:pt x="17" y="35"/>
                      </a:lnTo>
                      <a:lnTo>
                        <a:pt x="10" y="33"/>
                      </a:lnTo>
                      <a:lnTo>
                        <a:pt x="5" y="30"/>
                      </a:lnTo>
                      <a:lnTo>
                        <a:pt x="0" y="23"/>
                      </a:lnTo>
                      <a:lnTo>
                        <a:pt x="0" y="16"/>
                      </a:lnTo>
                      <a:lnTo>
                        <a:pt x="0" y="16"/>
                      </a:lnTo>
                      <a:lnTo>
                        <a:pt x="0" y="9"/>
                      </a:lnTo>
                      <a:lnTo>
                        <a:pt x="5" y="5"/>
                      </a:lnTo>
                      <a:lnTo>
                        <a:pt x="10" y="0"/>
                      </a:lnTo>
                      <a:lnTo>
                        <a:pt x="17" y="0"/>
                      </a:lnTo>
                      <a:lnTo>
                        <a:pt x="17" y="0"/>
                      </a:lnTo>
                      <a:lnTo>
                        <a:pt x="25" y="0"/>
                      </a:lnTo>
                      <a:lnTo>
                        <a:pt x="32" y="5"/>
                      </a:lnTo>
                      <a:lnTo>
                        <a:pt x="35" y="9"/>
                      </a:lnTo>
                      <a:lnTo>
                        <a:pt x="37" y="16"/>
                      </a:lnTo>
                      <a:lnTo>
                        <a:pt x="37" y="1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45" name="Freeform 215">
                  <a:extLst>
                    <a:ext uri="{FF2B5EF4-FFF2-40B4-BE49-F238E27FC236}">
                      <a16:creationId xmlns:a16="http://schemas.microsoft.com/office/drawing/2014/main" id="{4AA0AA48-6EAD-494B-955E-03FACE49C65B}"/>
                    </a:ext>
                  </a:extLst>
                </p:cNvPr>
                <p:cNvSpPr>
                  <a:spLocks noEditPoints="1"/>
                </p:cNvSpPr>
                <p:nvPr/>
              </p:nvSpPr>
              <p:spPr bwMode="auto">
                <a:xfrm>
                  <a:off x="3243" y="1676"/>
                  <a:ext cx="47" cy="45"/>
                </a:xfrm>
                <a:custGeom>
                  <a:avLst/>
                  <a:gdLst>
                    <a:gd name="T0" fmla="*/ 0 w 47"/>
                    <a:gd name="T1" fmla="*/ 21 h 45"/>
                    <a:gd name="T2" fmla="*/ 0 w 47"/>
                    <a:gd name="T3" fmla="*/ 21 h 45"/>
                    <a:gd name="T4" fmla="*/ 0 w 47"/>
                    <a:gd name="T5" fmla="*/ 31 h 45"/>
                    <a:gd name="T6" fmla="*/ 5 w 47"/>
                    <a:gd name="T7" fmla="*/ 38 h 45"/>
                    <a:gd name="T8" fmla="*/ 13 w 47"/>
                    <a:gd name="T9" fmla="*/ 42 h 45"/>
                    <a:gd name="T10" fmla="*/ 22 w 47"/>
                    <a:gd name="T11" fmla="*/ 45 h 45"/>
                    <a:gd name="T12" fmla="*/ 22 w 47"/>
                    <a:gd name="T13" fmla="*/ 45 h 45"/>
                    <a:gd name="T14" fmla="*/ 32 w 47"/>
                    <a:gd name="T15" fmla="*/ 42 h 45"/>
                    <a:gd name="T16" fmla="*/ 40 w 47"/>
                    <a:gd name="T17" fmla="*/ 38 h 45"/>
                    <a:gd name="T18" fmla="*/ 44 w 47"/>
                    <a:gd name="T19" fmla="*/ 31 h 45"/>
                    <a:gd name="T20" fmla="*/ 47 w 47"/>
                    <a:gd name="T21" fmla="*/ 21 h 45"/>
                    <a:gd name="T22" fmla="*/ 47 w 47"/>
                    <a:gd name="T23" fmla="*/ 21 h 45"/>
                    <a:gd name="T24" fmla="*/ 44 w 47"/>
                    <a:gd name="T25" fmla="*/ 12 h 45"/>
                    <a:gd name="T26" fmla="*/ 40 w 47"/>
                    <a:gd name="T27" fmla="*/ 5 h 45"/>
                    <a:gd name="T28" fmla="*/ 32 w 47"/>
                    <a:gd name="T29" fmla="*/ 0 h 45"/>
                    <a:gd name="T30" fmla="*/ 22 w 47"/>
                    <a:gd name="T31" fmla="*/ 0 h 45"/>
                    <a:gd name="T32" fmla="*/ 22 w 47"/>
                    <a:gd name="T33" fmla="*/ 0 h 45"/>
                    <a:gd name="T34" fmla="*/ 13 w 47"/>
                    <a:gd name="T35" fmla="*/ 0 h 45"/>
                    <a:gd name="T36" fmla="*/ 5 w 47"/>
                    <a:gd name="T37" fmla="*/ 5 h 45"/>
                    <a:gd name="T38" fmla="*/ 0 w 47"/>
                    <a:gd name="T39" fmla="*/ 12 h 45"/>
                    <a:gd name="T40" fmla="*/ 0 w 47"/>
                    <a:gd name="T41" fmla="*/ 21 h 45"/>
                    <a:gd name="T42" fmla="*/ 0 w 47"/>
                    <a:gd name="T43" fmla="*/ 21 h 45"/>
                    <a:gd name="T44" fmla="*/ 10 w 47"/>
                    <a:gd name="T45" fmla="*/ 21 h 45"/>
                    <a:gd name="T46" fmla="*/ 10 w 47"/>
                    <a:gd name="T47" fmla="*/ 21 h 45"/>
                    <a:gd name="T48" fmla="*/ 10 w 47"/>
                    <a:gd name="T49" fmla="*/ 17 h 45"/>
                    <a:gd name="T50" fmla="*/ 13 w 47"/>
                    <a:gd name="T51" fmla="*/ 12 h 45"/>
                    <a:gd name="T52" fmla="*/ 18 w 47"/>
                    <a:gd name="T53" fmla="*/ 10 h 45"/>
                    <a:gd name="T54" fmla="*/ 22 w 47"/>
                    <a:gd name="T55" fmla="*/ 10 h 45"/>
                    <a:gd name="T56" fmla="*/ 22 w 47"/>
                    <a:gd name="T57" fmla="*/ 10 h 45"/>
                    <a:gd name="T58" fmla="*/ 27 w 47"/>
                    <a:gd name="T59" fmla="*/ 10 h 45"/>
                    <a:gd name="T60" fmla="*/ 32 w 47"/>
                    <a:gd name="T61" fmla="*/ 12 h 45"/>
                    <a:gd name="T62" fmla="*/ 35 w 47"/>
                    <a:gd name="T63" fmla="*/ 17 h 45"/>
                    <a:gd name="T64" fmla="*/ 37 w 47"/>
                    <a:gd name="T65" fmla="*/ 21 h 45"/>
                    <a:gd name="T66" fmla="*/ 37 w 47"/>
                    <a:gd name="T67" fmla="*/ 21 h 45"/>
                    <a:gd name="T68" fmla="*/ 35 w 47"/>
                    <a:gd name="T69" fmla="*/ 26 h 45"/>
                    <a:gd name="T70" fmla="*/ 32 w 47"/>
                    <a:gd name="T71" fmla="*/ 31 h 45"/>
                    <a:gd name="T72" fmla="*/ 27 w 47"/>
                    <a:gd name="T73" fmla="*/ 33 h 45"/>
                    <a:gd name="T74" fmla="*/ 22 w 47"/>
                    <a:gd name="T75" fmla="*/ 35 h 45"/>
                    <a:gd name="T76" fmla="*/ 22 w 47"/>
                    <a:gd name="T77" fmla="*/ 35 h 45"/>
                    <a:gd name="T78" fmla="*/ 18 w 47"/>
                    <a:gd name="T79" fmla="*/ 33 h 45"/>
                    <a:gd name="T80" fmla="*/ 13 w 47"/>
                    <a:gd name="T81" fmla="*/ 31 h 45"/>
                    <a:gd name="T82" fmla="*/ 10 w 47"/>
                    <a:gd name="T83" fmla="*/ 26 h 45"/>
                    <a:gd name="T84" fmla="*/ 10 w 47"/>
                    <a:gd name="T85" fmla="*/ 21 h 45"/>
                    <a:gd name="T86" fmla="*/ 10 w 47"/>
                    <a:gd name="T87" fmla="*/ 2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45">
                      <a:moveTo>
                        <a:pt x="0" y="21"/>
                      </a:moveTo>
                      <a:lnTo>
                        <a:pt x="0" y="21"/>
                      </a:lnTo>
                      <a:lnTo>
                        <a:pt x="0" y="31"/>
                      </a:lnTo>
                      <a:lnTo>
                        <a:pt x="5" y="38"/>
                      </a:lnTo>
                      <a:lnTo>
                        <a:pt x="13" y="42"/>
                      </a:lnTo>
                      <a:lnTo>
                        <a:pt x="22" y="45"/>
                      </a:lnTo>
                      <a:lnTo>
                        <a:pt x="22" y="45"/>
                      </a:lnTo>
                      <a:lnTo>
                        <a:pt x="32" y="42"/>
                      </a:lnTo>
                      <a:lnTo>
                        <a:pt x="40" y="38"/>
                      </a:lnTo>
                      <a:lnTo>
                        <a:pt x="44" y="31"/>
                      </a:lnTo>
                      <a:lnTo>
                        <a:pt x="47" y="21"/>
                      </a:lnTo>
                      <a:lnTo>
                        <a:pt x="47" y="21"/>
                      </a:lnTo>
                      <a:lnTo>
                        <a:pt x="44" y="12"/>
                      </a:lnTo>
                      <a:lnTo>
                        <a:pt x="40" y="5"/>
                      </a:lnTo>
                      <a:lnTo>
                        <a:pt x="32" y="0"/>
                      </a:lnTo>
                      <a:lnTo>
                        <a:pt x="22" y="0"/>
                      </a:lnTo>
                      <a:lnTo>
                        <a:pt x="22" y="0"/>
                      </a:lnTo>
                      <a:lnTo>
                        <a:pt x="13" y="0"/>
                      </a:lnTo>
                      <a:lnTo>
                        <a:pt x="5" y="5"/>
                      </a:lnTo>
                      <a:lnTo>
                        <a:pt x="0" y="12"/>
                      </a:lnTo>
                      <a:lnTo>
                        <a:pt x="0" y="21"/>
                      </a:lnTo>
                      <a:lnTo>
                        <a:pt x="0" y="21"/>
                      </a:lnTo>
                      <a:close/>
                      <a:moveTo>
                        <a:pt x="10" y="21"/>
                      </a:moveTo>
                      <a:lnTo>
                        <a:pt x="10" y="21"/>
                      </a:lnTo>
                      <a:lnTo>
                        <a:pt x="10" y="17"/>
                      </a:lnTo>
                      <a:lnTo>
                        <a:pt x="13" y="12"/>
                      </a:lnTo>
                      <a:lnTo>
                        <a:pt x="18" y="10"/>
                      </a:lnTo>
                      <a:lnTo>
                        <a:pt x="22" y="10"/>
                      </a:lnTo>
                      <a:lnTo>
                        <a:pt x="22" y="10"/>
                      </a:lnTo>
                      <a:lnTo>
                        <a:pt x="27" y="10"/>
                      </a:lnTo>
                      <a:lnTo>
                        <a:pt x="32" y="12"/>
                      </a:lnTo>
                      <a:lnTo>
                        <a:pt x="35" y="17"/>
                      </a:lnTo>
                      <a:lnTo>
                        <a:pt x="37" y="21"/>
                      </a:lnTo>
                      <a:lnTo>
                        <a:pt x="37" y="21"/>
                      </a:lnTo>
                      <a:lnTo>
                        <a:pt x="35" y="26"/>
                      </a:lnTo>
                      <a:lnTo>
                        <a:pt x="32" y="31"/>
                      </a:lnTo>
                      <a:lnTo>
                        <a:pt x="27" y="33"/>
                      </a:lnTo>
                      <a:lnTo>
                        <a:pt x="22" y="35"/>
                      </a:lnTo>
                      <a:lnTo>
                        <a:pt x="22" y="35"/>
                      </a:lnTo>
                      <a:lnTo>
                        <a:pt x="18" y="33"/>
                      </a:lnTo>
                      <a:lnTo>
                        <a:pt x="13" y="31"/>
                      </a:lnTo>
                      <a:lnTo>
                        <a:pt x="10" y="26"/>
                      </a:lnTo>
                      <a:lnTo>
                        <a:pt x="10" y="21"/>
                      </a:lnTo>
                      <a:lnTo>
                        <a:pt x="10"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46" name="Freeform 216">
                  <a:extLst>
                    <a:ext uri="{FF2B5EF4-FFF2-40B4-BE49-F238E27FC236}">
                      <a16:creationId xmlns:a16="http://schemas.microsoft.com/office/drawing/2014/main" id="{5BE3DCD3-C717-4E5E-88D0-EF968EA96487}"/>
                    </a:ext>
                  </a:extLst>
                </p:cNvPr>
                <p:cNvSpPr>
                  <a:spLocks/>
                </p:cNvSpPr>
                <p:nvPr/>
              </p:nvSpPr>
              <p:spPr bwMode="auto">
                <a:xfrm>
                  <a:off x="3263" y="1690"/>
                  <a:ext cx="10" cy="10"/>
                </a:xfrm>
                <a:custGeom>
                  <a:avLst/>
                  <a:gdLst>
                    <a:gd name="T0" fmla="*/ 10 w 10"/>
                    <a:gd name="T1" fmla="*/ 5 h 10"/>
                    <a:gd name="T2" fmla="*/ 10 w 10"/>
                    <a:gd name="T3" fmla="*/ 5 h 10"/>
                    <a:gd name="T4" fmla="*/ 10 w 10"/>
                    <a:gd name="T5" fmla="*/ 10 h 10"/>
                    <a:gd name="T6" fmla="*/ 5 w 10"/>
                    <a:gd name="T7" fmla="*/ 10 h 10"/>
                    <a:gd name="T8" fmla="*/ 5 w 10"/>
                    <a:gd name="T9" fmla="*/ 10 h 10"/>
                    <a:gd name="T10" fmla="*/ 0 w 10"/>
                    <a:gd name="T11" fmla="*/ 10 h 10"/>
                    <a:gd name="T12" fmla="*/ 0 w 10"/>
                    <a:gd name="T13" fmla="*/ 5 h 10"/>
                    <a:gd name="T14" fmla="*/ 0 w 10"/>
                    <a:gd name="T15" fmla="*/ 5 h 10"/>
                    <a:gd name="T16" fmla="*/ 0 w 10"/>
                    <a:gd name="T17" fmla="*/ 3 h 10"/>
                    <a:gd name="T18" fmla="*/ 5 w 10"/>
                    <a:gd name="T19" fmla="*/ 0 h 10"/>
                    <a:gd name="T20" fmla="*/ 5 w 10"/>
                    <a:gd name="T21" fmla="*/ 0 h 10"/>
                    <a:gd name="T22" fmla="*/ 10 w 10"/>
                    <a:gd name="T23" fmla="*/ 3 h 10"/>
                    <a:gd name="T24" fmla="*/ 10 w 10"/>
                    <a:gd name="T25" fmla="*/ 5 h 10"/>
                    <a:gd name="T26" fmla="*/ 10 w 10"/>
                    <a:gd name="T27"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0" y="5"/>
                      </a:moveTo>
                      <a:lnTo>
                        <a:pt x="10" y="5"/>
                      </a:lnTo>
                      <a:lnTo>
                        <a:pt x="10" y="10"/>
                      </a:lnTo>
                      <a:lnTo>
                        <a:pt x="5" y="10"/>
                      </a:lnTo>
                      <a:lnTo>
                        <a:pt x="5" y="10"/>
                      </a:lnTo>
                      <a:lnTo>
                        <a:pt x="0" y="10"/>
                      </a:lnTo>
                      <a:lnTo>
                        <a:pt x="0" y="5"/>
                      </a:lnTo>
                      <a:lnTo>
                        <a:pt x="0" y="5"/>
                      </a:lnTo>
                      <a:lnTo>
                        <a:pt x="0" y="3"/>
                      </a:lnTo>
                      <a:lnTo>
                        <a:pt x="5" y="0"/>
                      </a:lnTo>
                      <a:lnTo>
                        <a:pt x="5" y="0"/>
                      </a:lnTo>
                      <a:lnTo>
                        <a:pt x="10" y="3"/>
                      </a:lnTo>
                      <a:lnTo>
                        <a:pt x="10" y="5"/>
                      </a:lnTo>
                      <a:lnTo>
                        <a:pt x="10" y="5"/>
                      </a:lnTo>
                      <a:close/>
                    </a:path>
                  </a:pathLst>
                </a:custGeom>
                <a:solidFill>
                  <a:srgbClr val="FB765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grpSp>
        </p:grpSp>
      </p:grpSp>
      <p:grpSp>
        <p:nvGrpSpPr>
          <p:cNvPr id="47" name="Group 46">
            <a:extLst>
              <a:ext uri="{FF2B5EF4-FFF2-40B4-BE49-F238E27FC236}">
                <a16:creationId xmlns:a16="http://schemas.microsoft.com/office/drawing/2014/main" id="{4372E0F3-0826-41D9-AAF5-398510456620}"/>
              </a:ext>
            </a:extLst>
          </p:cNvPr>
          <p:cNvGrpSpPr/>
          <p:nvPr/>
        </p:nvGrpSpPr>
        <p:grpSpPr>
          <a:xfrm>
            <a:off x="8970010" y="5589832"/>
            <a:ext cx="2402239" cy="365760"/>
            <a:chOff x="6131283" y="4555954"/>
            <a:chExt cx="3346608" cy="365760"/>
          </a:xfrm>
        </p:grpSpPr>
        <p:sp>
          <p:nvSpPr>
            <p:cNvPr id="48" name="TextBox 47">
              <a:extLst>
                <a:ext uri="{FF2B5EF4-FFF2-40B4-BE49-F238E27FC236}">
                  <a16:creationId xmlns:a16="http://schemas.microsoft.com/office/drawing/2014/main" id="{02F0007D-3F9C-4B14-B309-DFABED35FB68}"/>
                </a:ext>
              </a:extLst>
            </p:cNvPr>
            <p:cNvSpPr txBox="1"/>
            <p:nvPr/>
          </p:nvSpPr>
          <p:spPr>
            <a:xfrm>
              <a:off x="6646129" y="4606934"/>
              <a:ext cx="2831762" cy="276999"/>
            </a:xfrm>
            <a:prstGeom prst="rect">
              <a:avLst/>
            </a:prstGeom>
            <a:noFill/>
          </p:spPr>
          <p:txBody>
            <a:bodyPr wrap="square" rtlCol="0">
              <a:spAutoFit/>
            </a:bodyPr>
            <a:lstStyle/>
            <a:p>
              <a:pPr marL="0" marR="0" lvl="0" indent="0" defTabSz="915216"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rPr>
                <a:t>Feedback &amp; measurement </a:t>
              </a:r>
            </a:p>
          </p:txBody>
        </p:sp>
        <p:pic>
          <p:nvPicPr>
            <p:cNvPr id="49" name="Picture 165" descr="bd07173_[1]">
              <a:extLst>
                <a:ext uri="{FF2B5EF4-FFF2-40B4-BE49-F238E27FC236}">
                  <a16:creationId xmlns:a16="http://schemas.microsoft.com/office/drawing/2014/main" id="{AC1DC27F-0AD6-4363-9347-F9A48B9FA68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31283" y="4555954"/>
              <a:ext cx="507585" cy="365760"/>
            </a:xfrm>
            <a:prstGeom prst="rect">
              <a:avLst/>
            </a:prstGeom>
            <a:noFill/>
            <a:extLst>
              <a:ext uri="{909E8E84-426E-40DD-AFC4-6F175D3DCCD1}">
                <a14:hiddenFill xmlns:a14="http://schemas.microsoft.com/office/drawing/2010/main">
                  <a:solidFill>
                    <a:srgbClr val="FFFFFF"/>
                  </a:solidFill>
                </a14:hiddenFill>
              </a:ext>
            </a:extLst>
          </p:spPr>
        </p:pic>
      </p:grpSp>
      <p:sp>
        <p:nvSpPr>
          <p:cNvPr id="50" name="Right Arrow 67">
            <a:extLst>
              <a:ext uri="{FF2B5EF4-FFF2-40B4-BE49-F238E27FC236}">
                <a16:creationId xmlns:a16="http://schemas.microsoft.com/office/drawing/2014/main" id="{9D8305E4-A994-41EB-9EFC-D5286BED2D28}"/>
              </a:ext>
            </a:extLst>
          </p:cNvPr>
          <p:cNvSpPr/>
          <p:nvPr/>
        </p:nvSpPr>
        <p:spPr>
          <a:xfrm>
            <a:off x="8600175" y="5048763"/>
            <a:ext cx="365760" cy="182880"/>
          </a:xfrm>
          <a:prstGeom prst="rightArrow">
            <a:avLst/>
          </a:prstGeom>
          <a:solidFill>
            <a:srgbClr val="0067C5"/>
          </a:solidFill>
          <a:ln w="15875" cap="flat" cmpd="sng" algn="ctr">
            <a:noFill/>
            <a:prstDash val="solid"/>
          </a:ln>
          <a:effectLst/>
        </p:spPr>
        <p:txBody>
          <a:bodyPr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white"/>
              </a:solidFill>
              <a:effectLst/>
              <a:uLnTx/>
              <a:uFillTx/>
            </a:endParaRPr>
          </a:p>
        </p:txBody>
      </p:sp>
      <p:sp>
        <p:nvSpPr>
          <p:cNvPr id="51" name="Right Arrow 68">
            <a:extLst>
              <a:ext uri="{FF2B5EF4-FFF2-40B4-BE49-F238E27FC236}">
                <a16:creationId xmlns:a16="http://schemas.microsoft.com/office/drawing/2014/main" id="{D1EB614A-D11A-4B65-A236-3C1CBE6BDA51}"/>
              </a:ext>
            </a:extLst>
          </p:cNvPr>
          <p:cNvSpPr/>
          <p:nvPr/>
        </p:nvSpPr>
        <p:spPr>
          <a:xfrm rot="20005319">
            <a:off x="8600175" y="4816401"/>
            <a:ext cx="365760" cy="182880"/>
          </a:xfrm>
          <a:prstGeom prst="rightArrow">
            <a:avLst/>
          </a:prstGeom>
          <a:solidFill>
            <a:srgbClr val="0067C5"/>
          </a:solidFill>
          <a:ln w="15875" cap="flat" cmpd="sng" algn="ctr">
            <a:noFill/>
            <a:prstDash val="solid"/>
          </a:ln>
          <a:effectLst/>
        </p:spPr>
        <p:txBody>
          <a:bodyPr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white"/>
              </a:solidFill>
              <a:effectLst/>
              <a:uLnTx/>
              <a:uFillTx/>
            </a:endParaRPr>
          </a:p>
        </p:txBody>
      </p:sp>
      <p:sp>
        <p:nvSpPr>
          <p:cNvPr id="52" name="Right Arrow 69">
            <a:extLst>
              <a:ext uri="{FF2B5EF4-FFF2-40B4-BE49-F238E27FC236}">
                <a16:creationId xmlns:a16="http://schemas.microsoft.com/office/drawing/2014/main" id="{64D18D82-1FC5-4EA5-8A28-B216E97475D0}"/>
              </a:ext>
            </a:extLst>
          </p:cNvPr>
          <p:cNvSpPr/>
          <p:nvPr/>
        </p:nvSpPr>
        <p:spPr>
          <a:xfrm rot="1224652">
            <a:off x="8600175" y="5293956"/>
            <a:ext cx="365760" cy="182880"/>
          </a:xfrm>
          <a:prstGeom prst="rightArrow">
            <a:avLst/>
          </a:prstGeom>
          <a:solidFill>
            <a:srgbClr val="0067C5"/>
          </a:solidFill>
          <a:ln w="15875" cap="flat" cmpd="sng" algn="ctr">
            <a:noFill/>
            <a:prstDash val="solid"/>
          </a:ln>
          <a:effectLst/>
        </p:spPr>
        <p:txBody>
          <a:bodyPr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white"/>
              </a:solidFill>
              <a:effectLst/>
              <a:uLnTx/>
              <a:uFillTx/>
            </a:endParaRPr>
          </a:p>
        </p:txBody>
      </p:sp>
      <p:grpSp>
        <p:nvGrpSpPr>
          <p:cNvPr id="53" name="Group 52">
            <a:extLst>
              <a:ext uri="{FF2B5EF4-FFF2-40B4-BE49-F238E27FC236}">
                <a16:creationId xmlns:a16="http://schemas.microsoft.com/office/drawing/2014/main" id="{7C635D92-FEC0-4AA5-AFA7-506892F9E569}"/>
              </a:ext>
            </a:extLst>
          </p:cNvPr>
          <p:cNvGrpSpPr/>
          <p:nvPr/>
        </p:nvGrpSpPr>
        <p:grpSpPr>
          <a:xfrm>
            <a:off x="9006648" y="4213519"/>
            <a:ext cx="539590" cy="559953"/>
            <a:chOff x="914400" y="3873381"/>
            <a:chExt cx="1345609" cy="1456802"/>
          </a:xfrm>
        </p:grpSpPr>
        <p:grpSp>
          <p:nvGrpSpPr>
            <p:cNvPr id="54" name="Group 53">
              <a:extLst>
                <a:ext uri="{FF2B5EF4-FFF2-40B4-BE49-F238E27FC236}">
                  <a16:creationId xmlns:a16="http://schemas.microsoft.com/office/drawing/2014/main" id="{D0EB8725-ADC0-494C-85AA-C282CA16732B}"/>
                </a:ext>
              </a:extLst>
            </p:cNvPr>
            <p:cNvGrpSpPr/>
            <p:nvPr/>
          </p:nvGrpSpPr>
          <p:grpSpPr>
            <a:xfrm>
              <a:off x="914400" y="4585803"/>
              <a:ext cx="744380" cy="744380"/>
              <a:chOff x="5778827" y="2612126"/>
              <a:chExt cx="744380" cy="744380"/>
            </a:xfrm>
          </p:grpSpPr>
          <p:sp>
            <p:nvSpPr>
              <p:cNvPr id="71" name="Oval 70">
                <a:extLst>
                  <a:ext uri="{FF2B5EF4-FFF2-40B4-BE49-F238E27FC236}">
                    <a16:creationId xmlns:a16="http://schemas.microsoft.com/office/drawing/2014/main" id="{B5A69AAE-4858-4BCF-B329-7EB2E10A6942}"/>
                  </a:ext>
                </a:extLst>
              </p:cNvPr>
              <p:cNvSpPr/>
              <p:nvPr/>
            </p:nvSpPr>
            <p:spPr>
              <a:xfrm>
                <a:off x="5778827" y="2612126"/>
                <a:ext cx="744380" cy="744380"/>
              </a:xfrm>
              <a:prstGeom prst="ellipse">
                <a:avLst/>
              </a:prstGeom>
              <a:noFill/>
              <a:ln w="15875" cap="flat" cmpd="sng" algn="ctr">
                <a:solidFill>
                  <a:srgbClr val="000066"/>
                </a:solidFill>
                <a:prstDash val="solid"/>
              </a:ln>
              <a:effectLst/>
            </p:spPr>
            <p:txBody>
              <a:bodyPr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white"/>
                  </a:solidFill>
                  <a:effectLst/>
                  <a:uLnTx/>
                  <a:uFillTx/>
                </a:endParaRPr>
              </a:p>
            </p:txBody>
          </p:sp>
          <p:pic>
            <p:nvPicPr>
              <p:cNvPr id="72" name="Picture 2">
                <a:extLst>
                  <a:ext uri="{FF2B5EF4-FFF2-40B4-BE49-F238E27FC236}">
                    <a16:creationId xmlns:a16="http://schemas.microsoft.com/office/drawing/2014/main" id="{EBD17D43-F5EE-424D-9FA5-BAEC294200FD}"/>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a:stretch/>
            </p:blipFill>
            <p:spPr bwMode="auto">
              <a:xfrm>
                <a:off x="5885724" y="2798897"/>
                <a:ext cx="530583" cy="364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55" name="Group 54">
              <a:extLst>
                <a:ext uri="{FF2B5EF4-FFF2-40B4-BE49-F238E27FC236}">
                  <a16:creationId xmlns:a16="http://schemas.microsoft.com/office/drawing/2014/main" id="{ED6AA820-F37B-4CBB-9BCE-6A6637725133}"/>
                </a:ext>
              </a:extLst>
            </p:cNvPr>
            <p:cNvGrpSpPr/>
            <p:nvPr/>
          </p:nvGrpSpPr>
          <p:grpSpPr>
            <a:xfrm>
              <a:off x="1402729" y="4154956"/>
              <a:ext cx="446043" cy="446043"/>
              <a:chOff x="5778824" y="2612123"/>
              <a:chExt cx="744380" cy="744379"/>
            </a:xfrm>
          </p:grpSpPr>
          <p:sp>
            <p:nvSpPr>
              <p:cNvPr id="69" name="Oval 68">
                <a:extLst>
                  <a:ext uri="{FF2B5EF4-FFF2-40B4-BE49-F238E27FC236}">
                    <a16:creationId xmlns:a16="http://schemas.microsoft.com/office/drawing/2014/main" id="{8FEE93EB-B21B-4A56-A182-3BC50CB6435D}"/>
                  </a:ext>
                </a:extLst>
              </p:cNvPr>
              <p:cNvSpPr/>
              <p:nvPr/>
            </p:nvSpPr>
            <p:spPr>
              <a:xfrm>
                <a:off x="5778824" y="2612123"/>
                <a:ext cx="744380" cy="744379"/>
              </a:xfrm>
              <a:prstGeom prst="ellipse">
                <a:avLst/>
              </a:prstGeom>
              <a:noFill/>
              <a:ln w="15875" cap="flat" cmpd="sng" algn="ctr">
                <a:solidFill>
                  <a:srgbClr val="F3D400"/>
                </a:solidFill>
                <a:prstDash val="solid"/>
              </a:ln>
              <a:effectLst/>
            </p:spPr>
            <p:txBody>
              <a:bodyPr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white"/>
                  </a:solidFill>
                  <a:effectLst/>
                  <a:uLnTx/>
                  <a:uFillTx/>
                </a:endParaRPr>
              </a:p>
            </p:txBody>
          </p:sp>
          <p:pic>
            <p:nvPicPr>
              <p:cNvPr id="70" name="Picture 2">
                <a:extLst>
                  <a:ext uri="{FF2B5EF4-FFF2-40B4-BE49-F238E27FC236}">
                    <a16:creationId xmlns:a16="http://schemas.microsoft.com/office/drawing/2014/main" id="{DFF45DBD-40C7-45BC-88C5-EA8E965F8FC9}"/>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5885724" y="2798897"/>
                <a:ext cx="530583" cy="364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56" name="Group 55">
              <a:extLst>
                <a:ext uri="{FF2B5EF4-FFF2-40B4-BE49-F238E27FC236}">
                  <a16:creationId xmlns:a16="http://schemas.microsoft.com/office/drawing/2014/main" id="{655D685C-6F7B-4E80-928D-610ABB5DD896}"/>
                </a:ext>
              </a:extLst>
            </p:cNvPr>
            <p:cNvGrpSpPr/>
            <p:nvPr/>
          </p:nvGrpSpPr>
          <p:grpSpPr>
            <a:xfrm>
              <a:off x="1832149" y="4583049"/>
              <a:ext cx="315439" cy="315439"/>
              <a:chOff x="5778827" y="2612126"/>
              <a:chExt cx="744380" cy="744380"/>
            </a:xfrm>
          </p:grpSpPr>
          <p:sp>
            <p:nvSpPr>
              <p:cNvPr id="67" name="Oval 66">
                <a:extLst>
                  <a:ext uri="{FF2B5EF4-FFF2-40B4-BE49-F238E27FC236}">
                    <a16:creationId xmlns:a16="http://schemas.microsoft.com/office/drawing/2014/main" id="{67207228-87BC-42E4-968B-676396E749B6}"/>
                  </a:ext>
                </a:extLst>
              </p:cNvPr>
              <p:cNvSpPr/>
              <p:nvPr/>
            </p:nvSpPr>
            <p:spPr>
              <a:xfrm>
                <a:off x="5778827" y="2612126"/>
                <a:ext cx="744380" cy="744380"/>
              </a:xfrm>
              <a:prstGeom prst="ellipse">
                <a:avLst/>
              </a:prstGeom>
              <a:noFill/>
              <a:ln w="15875" cap="flat" cmpd="sng" algn="ctr">
                <a:solidFill>
                  <a:srgbClr val="7B00C6"/>
                </a:solidFill>
                <a:prstDash val="solid"/>
              </a:ln>
              <a:effectLst/>
            </p:spPr>
            <p:txBody>
              <a:bodyPr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white"/>
                  </a:solidFill>
                  <a:effectLst/>
                  <a:uLnTx/>
                  <a:uFillTx/>
                </a:endParaRPr>
              </a:p>
            </p:txBody>
          </p:sp>
          <p:pic>
            <p:nvPicPr>
              <p:cNvPr id="68" name="Picture 2">
                <a:extLst>
                  <a:ext uri="{FF2B5EF4-FFF2-40B4-BE49-F238E27FC236}">
                    <a16:creationId xmlns:a16="http://schemas.microsoft.com/office/drawing/2014/main" id="{E50AF66D-05D7-4EA8-9341-F14323BC6AE8}"/>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5885724" y="2798897"/>
                <a:ext cx="530583" cy="364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57" name="Group 56">
              <a:extLst>
                <a:ext uri="{FF2B5EF4-FFF2-40B4-BE49-F238E27FC236}">
                  <a16:creationId xmlns:a16="http://schemas.microsoft.com/office/drawing/2014/main" id="{A5ABEA12-EA69-4670-BC69-0B14D386B504}"/>
                </a:ext>
              </a:extLst>
            </p:cNvPr>
            <p:cNvGrpSpPr/>
            <p:nvPr/>
          </p:nvGrpSpPr>
          <p:grpSpPr>
            <a:xfrm>
              <a:off x="1944570" y="4220258"/>
              <a:ext cx="315439" cy="315439"/>
              <a:chOff x="5778827" y="2612126"/>
              <a:chExt cx="744380" cy="744380"/>
            </a:xfrm>
          </p:grpSpPr>
          <p:sp>
            <p:nvSpPr>
              <p:cNvPr id="65" name="Oval 64">
                <a:extLst>
                  <a:ext uri="{FF2B5EF4-FFF2-40B4-BE49-F238E27FC236}">
                    <a16:creationId xmlns:a16="http://schemas.microsoft.com/office/drawing/2014/main" id="{B388381F-C1A5-41DA-8429-D3DF52D25F62}"/>
                  </a:ext>
                </a:extLst>
              </p:cNvPr>
              <p:cNvSpPr/>
              <p:nvPr/>
            </p:nvSpPr>
            <p:spPr>
              <a:xfrm>
                <a:off x="5778827" y="2612126"/>
                <a:ext cx="744380" cy="744380"/>
              </a:xfrm>
              <a:prstGeom prst="ellipse">
                <a:avLst/>
              </a:prstGeom>
              <a:noFill/>
              <a:ln w="15875" cap="flat" cmpd="sng" algn="ctr">
                <a:solidFill>
                  <a:srgbClr val="7B00C6"/>
                </a:solidFill>
                <a:prstDash val="solid"/>
              </a:ln>
              <a:effectLst/>
            </p:spPr>
            <p:txBody>
              <a:bodyPr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white"/>
                  </a:solidFill>
                  <a:effectLst/>
                  <a:uLnTx/>
                  <a:uFillTx/>
                </a:endParaRPr>
              </a:p>
            </p:txBody>
          </p:sp>
          <p:pic>
            <p:nvPicPr>
              <p:cNvPr id="66" name="Picture 2">
                <a:extLst>
                  <a:ext uri="{FF2B5EF4-FFF2-40B4-BE49-F238E27FC236}">
                    <a16:creationId xmlns:a16="http://schemas.microsoft.com/office/drawing/2014/main" id="{16EDEF55-197B-40E0-A136-880FBC45D1AD}"/>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5885724" y="2798897"/>
                <a:ext cx="530583" cy="364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58" name="Group 57">
              <a:extLst>
                <a:ext uri="{FF2B5EF4-FFF2-40B4-BE49-F238E27FC236}">
                  <a16:creationId xmlns:a16="http://schemas.microsoft.com/office/drawing/2014/main" id="{45F9C089-A39C-491F-B401-43E02A3D6B44}"/>
                </a:ext>
              </a:extLst>
            </p:cNvPr>
            <p:cNvGrpSpPr/>
            <p:nvPr/>
          </p:nvGrpSpPr>
          <p:grpSpPr>
            <a:xfrm>
              <a:off x="1804587" y="3873381"/>
              <a:ext cx="315439" cy="315439"/>
              <a:chOff x="5778823" y="2612125"/>
              <a:chExt cx="744379" cy="744380"/>
            </a:xfrm>
          </p:grpSpPr>
          <p:sp>
            <p:nvSpPr>
              <p:cNvPr id="63" name="Oval 62">
                <a:extLst>
                  <a:ext uri="{FF2B5EF4-FFF2-40B4-BE49-F238E27FC236}">
                    <a16:creationId xmlns:a16="http://schemas.microsoft.com/office/drawing/2014/main" id="{31053D86-B652-4D97-8C80-3C8790FF1ED6}"/>
                  </a:ext>
                </a:extLst>
              </p:cNvPr>
              <p:cNvSpPr/>
              <p:nvPr/>
            </p:nvSpPr>
            <p:spPr>
              <a:xfrm>
                <a:off x="5778823" y="2612125"/>
                <a:ext cx="744379" cy="744380"/>
              </a:xfrm>
              <a:prstGeom prst="ellipse">
                <a:avLst/>
              </a:prstGeom>
              <a:noFill/>
              <a:ln w="15875" cap="flat" cmpd="sng" algn="ctr">
                <a:solidFill>
                  <a:srgbClr val="7B00C6"/>
                </a:solidFill>
                <a:prstDash val="solid"/>
              </a:ln>
              <a:effectLst/>
            </p:spPr>
            <p:txBody>
              <a:bodyPr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white"/>
                  </a:solidFill>
                  <a:effectLst/>
                  <a:uLnTx/>
                  <a:uFillTx/>
                </a:endParaRPr>
              </a:p>
            </p:txBody>
          </p:sp>
          <p:pic>
            <p:nvPicPr>
              <p:cNvPr id="64" name="Picture 2">
                <a:extLst>
                  <a:ext uri="{FF2B5EF4-FFF2-40B4-BE49-F238E27FC236}">
                    <a16:creationId xmlns:a16="http://schemas.microsoft.com/office/drawing/2014/main" id="{FA3EEC25-F4FB-49F9-B85A-506659A5311A}"/>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5885725" y="2798896"/>
                <a:ext cx="530582" cy="3648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59" name="Straight Connector 58">
              <a:extLst>
                <a:ext uri="{FF2B5EF4-FFF2-40B4-BE49-F238E27FC236}">
                  <a16:creationId xmlns:a16="http://schemas.microsoft.com/office/drawing/2014/main" id="{BFCEB043-0327-45BA-8F2D-CB62E8DA5013}"/>
                </a:ext>
              </a:extLst>
            </p:cNvPr>
            <p:cNvCxnSpPr>
              <a:stCxn id="65" idx="2"/>
              <a:endCxn id="69" idx="6"/>
            </p:cNvCxnSpPr>
            <p:nvPr/>
          </p:nvCxnSpPr>
          <p:spPr>
            <a:xfrm flipH="1">
              <a:off x="1848774" y="4377978"/>
              <a:ext cx="95796" cy="0"/>
            </a:xfrm>
            <a:prstGeom prst="line">
              <a:avLst/>
            </a:prstGeom>
            <a:noFill/>
            <a:ln w="9525" cap="flat" cmpd="sng" algn="ctr">
              <a:solidFill>
                <a:sysClr val="windowText" lastClr="000000">
                  <a:lumMod val="75000"/>
                  <a:lumOff val="25000"/>
                </a:sysClr>
              </a:solidFill>
              <a:prstDash val="solid"/>
            </a:ln>
            <a:effectLst/>
          </p:spPr>
        </p:cxnSp>
        <p:cxnSp>
          <p:nvCxnSpPr>
            <p:cNvPr id="60" name="Straight Connector 59">
              <a:extLst>
                <a:ext uri="{FF2B5EF4-FFF2-40B4-BE49-F238E27FC236}">
                  <a16:creationId xmlns:a16="http://schemas.microsoft.com/office/drawing/2014/main" id="{13C85C6D-B0F0-4990-B698-C9196DD8278E}"/>
                </a:ext>
              </a:extLst>
            </p:cNvPr>
            <p:cNvCxnSpPr>
              <a:stCxn id="69" idx="5"/>
              <a:endCxn id="67" idx="1"/>
            </p:cNvCxnSpPr>
            <p:nvPr/>
          </p:nvCxnSpPr>
          <p:spPr>
            <a:xfrm>
              <a:off x="1783453" y="4535678"/>
              <a:ext cx="94891" cy="93566"/>
            </a:xfrm>
            <a:prstGeom prst="line">
              <a:avLst/>
            </a:prstGeom>
            <a:noFill/>
            <a:ln w="9525" cap="flat" cmpd="sng" algn="ctr">
              <a:solidFill>
                <a:sysClr val="windowText" lastClr="000000">
                  <a:lumMod val="75000"/>
                  <a:lumOff val="25000"/>
                </a:sysClr>
              </a:solidFill>
              <a:prstDash val="solid"/>
            </a:ln>
            <a:effectLst/>
          </p:spPr>
        </p:cxnSp>
        <p:cxnSp>
          <p:nvCxnSpPr>
            <p:cNvPr id="61" name="Straight Connector 60">
              <a:extLst>
                <a:ext uri="{FF2B5EF4-FFF2-40B4-BE49-F238E27FC236}">
                  <a16:creationId xmlns:a16="http://schemas.microsoft.com/office/drawing/2014/main" id="{A78693D0-2D26-453D-AB5E-D2E5926D3D14}"/>
                </a:ext>
              </a:extLst>
            </p:cNvPr>
            <p:cNvCxnSpPr>
              <a:stCxn id="69" idx="7"/>
              <a:endCxn id="63" idx="3"/>
            </p:cNvCxnSpPr>
            <p:nvPr/>
          </p:nvCxnSpPr>
          <p:spPr>
            <a:xfrm flipV="1">
              <a:off x="1783453" y="4142625"/>
              <a:ext cx="67328" cy="77652"/>
            </a:xfrm>
            <a:prstGeom prst="line">
              <a:avLst/>
            </a:prstGeom>
            <a:noFill/>
            <a:ln w="9525" cap="flat" cmpd="sng" algn="ctr">
              <a:solidFill>
                <a:sysClr val="windowText" lastClr="000000">
                  <a:lumMod val="75000"/>
                  <a:lumOff val="25000"/>
                </a:sysClr>
              </a:solidFill>
              <a:prstDash val="solid"/>
            </a:ln>
            <a:effectLst/>
          </p:spPr>
        </p:cxnSp>
        <p:cxnSp>
          <p:nvCxnSpPr>
            <p:cNvPr id="62" name="Elbow Connector 79">
              <a:extLst>
                <a:ext uri="{FF2B5EF4-FFF2-40B4-BE49-F238E27FC236}">
                  <a16:creationId xmlns:a16="http://schemas.microsoft.com/office/drawing/2014/main" id="{85FA5253-B506-4398-B223-11941A456198}"/>
                </a:ext>
              </a:extLst>
            </p:cNvPr>
            <p:cNvCxnSpPr>
              <a:stCxn id="71" idx="0"/>
              <a:endCxn id="69" idx="2"/>
            </p:cNvCxnSpPr>
            <p:nvPr/>
          </p:nvCxnSpPr>
          <p:spPr>
            <a:xfrm rot="5400000" flipH="1" flipV="1">
              <a:off x="1240748" y="4423821"/>
              <a:ext cx="207825" cy="116141"/>
            </a:xfrm>
            <a:prstGeom prst="bentConnector2">
              <a:avLst/>
            </a:prstGeom>
            <a:noFill/>
            <a:ln w="9525" cap="flat" cmpd="sng" algn="ctr">
              <a:solidFill>
                <a:sysClr val="windowText" lastClr="000000">
                  <a:lumMod val="75000"/>
                  <a:lumOff val="25000"/>
                </a:sysClr>
              </a:solidFill>
              <a:prstDash val="solid"/>
            </a:ln>
            <a:effectLst/>
          </p:spPr>
        </p:cxnSp>
      </p:grpSp>
      <p:sp>
        <p:nvSpPr>
          <p:cNvPr id="73" name="TextBox 72">
            <a:extLst>
              <a:ext uri="{FF2B5EF4-FFF2-40B4-BE49-F238E27FC236}">
                <a16:creationId xmlns:a16="http://schemas.microsoft.com/office/drawing/2014/main" id="{C39356CE-6553-4B59-9493-6F4E2F5A1891}"/>
              </a:ext>
            </a:extLst>
          </p:cNvPr>
          <p:cNvSpPr txBox="1"/>
          <p:nvPr/>
        </p:nvSpPr>
        <p:spPr>
          <a:xfrm>
            <a:off x="5341637" y="4161301"/>
            <a:ext cx="1358384" cy="461665"/>
          </a:xfrm>
          <a:prstGeom prst="rect">
            <a:avLst/>
          </a:prstGeom>
          <a:noFill/>
        </p:spPr>
        <p:txBody>
          <a:bodyPr wrap="square" rtlCol="0">
            <a:spAutoFit/>
          </a:bodyPr>
          <a:lstStyle/>
          <a:p>
            <a:pPr marL="0" marR="0" lvl="0" indent="0" algn="ctr" defTabSz="915216"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rPr>
              <a:t>Communications Strategy</a:t>
            </a:r>
          </a:p>
        </p:txBody>
      </p:sp>
      <p:sp>
        <p:nvSpPr>
          <p:cNvPr id="74" name="Right Arrow 92">
            <a:extLst>
              <a:ext uri="{FF2B5EF4-FFF2-40B4-BE49-F238E27FC236}">
                <a16:creationId xmlns:a16="http://schemas.microsoft.com/office/drawing/2014/main" id="{746A6306-BE2F-4CCF-94B0-E248E82E4C6F}"/>
              </a:ext>
            </a:extLst>
          </p:cNvPr>
          <p:cNvSpPr/>
          <p:nvPr/>
        </p:nvSpPr>
        <p:spPr>
          <a:xfrm>
            <a:off x="6523249" y="5048763"/>
            <a:ext cx="365760" cy="182880"/>
          </a:xfrm>
          <a:prstGeom prst="rightArrow">
            <a:avLst/>
          </a:prstGeom>
          <a:solidFill>
            <a:srgbClr val="0067C5"/>
          </a:solidFill>
          <a:ln w="15875" cap="flat" cmpd="sng" algn="ctr">
            <a:noFill/>
            <a:prstDash val="solid"/>
          </a:ln>
          <a:effectLst/>
        </p:spPr>
        <p:txBody>
          <a:bodyPr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white"/>
              </a:solidFill>
              <a:effectLst/>
              <a:uLnTx/>
              <a:uFillTx/>
            </a:endParaRPr>
          </a:p>
        </p:txBody>
      </p:sp>
      <p:pic>
        <p:nvPicPr>
          <p:cNvPr id="75" name="Picture 4" descr="http://www.clker.com/cliparts/d/0/a/b/13302774671614011542jigsaw-puzzle-piece.png">
            <a:extLst>
              <a:ext uri="{FF2B5EF4-FFF2-40B4-BE49-F238E27FC236}">
                <a16:creationId xmlns:a16="http://schemas.microsoft.com/office/drawing/2014/main" id="{E62D9A32-9A0D-49A5-A965-05DFF790BD4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499414" y="4662976"/>
            <a:ext cx="1162799" cy="930535"/>
          </a:xfrm>
          <a:prstGeom prst="rect">
            <a:avLst/>
          </a:prstGeom>
          <a:noFill/>
          <a:extLst>
            <a:ext uri="{909E8E84-426E-40DD-AFC4-6F175D3DCCD1}">
              <a14:hiddenFill xmlns:a14="http://schemas.microsoft.com/office/drawing/2010/main">
                <a:solidFill>
                  <a:srgbClr val="FFFFFF"/>
                </a:solidFill>
              </a14:hiddenFill>
            </a:ext>
          </a:extLst>
        </p:spPr>
      </p:pic>
      <p:grpSp>
        <p:nvGrpSpPr>
          <p:cNvPr id="76" name="Group 75">
            <a:extLst>
              <a:ext uri="{FF2B5EF4-FFF2-40B4-BE49-F238E27FC236}">
                <a16:creationId xmlns:a16="http://schemas.microsoft.com/office/drawing/2014/main" id="{0014E698-4599-4E6B-8598-EE5B5874DF8E}"/>
              </a:ext>
            </a:extLst>
          </p:cNvPr>
          <p:cNvGrpSpPr/>
          <p:nvPr/>
        </p:nvGrpSpPr>
        <p:grpSpPr>
          <a:xfrm>
            <a:off x="433136" y="3647250"/>
            <a:ext cx="4203813" cy="2459392"/>
            <a:chOff x="8529585" y="2490945"/>
            <a:chExt cx="3784318" cy="3367255"/>
          </a:xfrm>
        </p:grpSpPr>
        <p:sp>
          <p:nvSpPr>
            <p:cNvPr id="77" name="Rectangle 76">
              <a:extLst>
                <a:ext uri="{FF2B5EF4-FFF2-40B4-BE49-F238E27FC236}">
                  <a16:creationId xmlns:a16="http://schemas.microsoft.com/office/drawing/2014/main" id="{196B7DB8-075F-4CE5-AFDF-451235D8AE15}"/>
                </a:ext>
              </a:extLst>
            </p:cNvPr>
            <p:cNvSpPr/>
            <p:nvPr/>
          </p:nvSpPr>
          <p:spPr>
            <a:xfrm>
              <a:off x="8529585" y="2490945"/>
              <a:ext cx="3784318" cy="493519"/>
            </a:xfrm>
            <a:prstGeom prst="rect">
              <a:avLst/>
            </a:prstGeom>
            <a:solidFill>
              <a:schemeClr val="accent1"/>
            </a:solidFill>
            <a:ln w="25400" cap="flat" cmpd="sng" algn="ctr">
              <a:solidFill>
                <a:schemeClr val="tx2"/>
              </a:solidFill>
              <a:prstDash val="solid"/>
            </a:ln>
            <a:effectLst/>
          </p:spPr>
          <p:txBody>
            <a:bodyPr anchor="ctr"/>
            <a:lstStyle/>
            <a:p>
              <a:pPr marL="0" marR="0" lvl="0" indent="0" algn="ctr" defTabSz="622300" eaLnBrk="1" fontAlgn="base"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a:ln>
                    <a:noFill/>
                  </a:ln>
                  <a:solidFill>
                    <a:prstClr val="white"/>
                  </a:solidFill>
                  <a:effectLst/>
                  <a:uLnTx/>
                  <a:uFillTx/>
                </a:rPr>
                <a:t>Communications</a:t>
              </a:r>
            </a:p>
          </p:txBody>
        </p:sp>
        <p:sp>
          <p:nvSpPr>
            <p:cNvPr id="78" name="TextBox 77">
              <a:extLst>
                <a:ext uri="{FF2B5EF4-FFF2-40B4-BE49-F238E27FC236}">
                  <a16:creationId xmlns:a16="http://schemas.microsoft.com/office/drawing/2014/main" id="{C0B3D6FE-8960-4876-B4B1-1A606992BEA2}"/>
                </a:ext>
              </a:extLst>
            </p:cNvPr>
            <p:cNvSpPr txBox="1"/>
            <p:nvPr/>
          </p:nvSpPr>
          <p:spPr>
            <a:xfrm>
              <a:off x="8529585" y="3002270"/>
              <a:ext cx="3784318" cy="2855930"/>
            </a:xfrm>
            <a:prstGeom prst="rect">
              <a:avLst/>
            </a:prstGeom>
            <a:solidFill>
              <a:sysClr val="window" lastClr="FFFFFF"/>
            </a:solidFill>
            <a:ln>
              <a:solidFill>
                <a:schemeClr val="accent1"/>
              </a:solidFill>
            </a:ln>
          </p:spPr>
          <p:txBody>
            <a:bodyPr wrap="square" lIns="0" tIns="182880" rIns="137160" bIns="0" rtlCol="0">
              <a:noAutofit/>
            </a:bodyPr>
            <a:lstStyle/>
            <a:p>
              <a:pPr marL="344488" marR="0" lvl="0" indent="-285750" defTabSz="915216" eaLnBrk="1" fontAlgn="auto" latinLnBrk="0" hangingPunct="1">
                <a:spcAft>
                  <a:spcPts val="600"/>
                </a:spcAft>
                <a:buClr>
                  <a:schemeClr val="tx1"/>
                </a:buClr>
                <a:buSzPct val="100000"/>
                <a:buFont typeface="Wingdings" panose="05000000000000000000" pitchFamily="2" charset="2"/>
                <a:buChar char="§"/>
                <a:tabLst/>
                <a:defRPr/>
              </a:pPr>
              <a:r>
                <a:rPr kumimoji="0" lang="en-US" sz="1400" b="0" i="0" u="none" strike="noStrike" kern="0" cap="none" spc="0" normalizeH="0" baseline="0" noProof="0" dirty="0">
                  <a:ln>
                    <a:noFill/>
                  </a:ln>
                  <a:solidFill>
                    <a:prstClr val="black"/>
                  </a:solidFill>
                  <a:effectLst/>
                  <a:uLnTx/>
                  <a:uFillTx/>
                </a:rPr>
                <a:t>Stakeholders will see similar material leveraged – more </a:t>
              </a:r>
              <a:r>
                <a:rPr kumimoji="0" lang="en-US" sz="1400" b="0" i="0" u="none" strike="noStrike" kern="0" cap="none" spc="0" normalizeH="0" baseline="0" noProof="0" dirty="0" err="1">
                  <a:ln>
                    <a:noFill/>
                  </a:ln>
                  <a:solidFill>
                    <a:prstClr val="black"/>
                  </a:solidFill>
                  <a:effectLst/>
                  <a:uLnTx/>
                  <a:uFillTx/>
                </a:rPr>
                <a:t>standardised</a:t>
              </a:r>
              <a:r>
                <a:rPr kumimoji="0" lang="en-US" sz="1400" b="0" i="0" u="none" strike="noStrike" kern="0" cap="none" spc="0" normalizeH="0" baseline="0" noProof="0" dirty="0">
                  <a:ln>
                    <a:noFill/>
                  </a:ln>
                  <a:solidFill>
                    <a:prstClr val="black"/>
                  </a:solidFill>
                  <a:effectLst/>
                  <a:uLnTx/>
                  <a:uFillTx/>
                </a:rPr>
                <a:t> communications</a:t>
              </a:r>
            </a:p>
            <a:p>
              <a:pPr marL="344488" marR="0" lvl="0" indent="-285750" defTabSz="915216" eaLnBrk="1" fontAlgn="auto" latinLnBrk="0" hangingPunct="1">
                <a:spcAft>
                  <a:spcPts val="600"/>
                </a:spcAft>
                <a:buClr>
                  <a:schemeClr val="tx1"/>
                </a:buClr>
                <a:buSzPct val="100000"/>
                <a:buFont typeface="Wingdings" panose="05000000000000000000" pitchFamily="2" charset="2"/>
                <a:buChar char="§"/>
                <a:tabLst/>
                <a:defRPr/>
              </a:pPr>
              <a:r>
                <a:rPr kumimoji="0" lang="en-US" sz="1400" b="0" i="0" u="none" strike="noStrike" kern="0" cap="none" spc="0" normalizeH="0" baseline="0" noProof="0" dirty="0">
                  <a:ln>
                    <a:noFill/>
                  </a:ln>
                  <a:solidFill>
                    <a:prstClr val="black"/>
                  </a:solidFill>
                  <a:effectLst/>
                  <a:uLnTx/>
                  <a:uFillTx/>
                </a:rPr>
                <a:t>Leverage digital communication and collaboration tools to rapidly disseminate messages</a:t>
              </a:r>
            </a:p>
            <a:p>
              <a:pPr marL="344488" marR="0" lvl="0" indent="-285750" defTabSz="915216" eaLnBrk="1" fontAlgn="auto" latinLnBrk="0" hangingPunct="1">
                <a:spcAft>
                  <a:spcPts val="600"/>
                </a:spcAft>
                <a:buClr>
                  <a:schemeClr val="tx1"/>
                </a:buClr>
                <a:buSzPct val="100000"/>
                <a:buFont typeface="Wingdings" panose="05000000000000000000" pitchFamily="2" charset="2"/>
                <a:buChar char="§"/>
                <a:tabLst/>
                <a:defRPr/>
              </a:pPr>
              <a:r>
                <a:rPr kumimoji="0" lang="en-US" sz="1400" b="0" i="0" u="none" strike="noStrike" kern="0" cap="none" spc="0" normalizeH="0" baseline="0" noProof="0" dirty="0">
                  <a:ln>
                    <a:noFill/>
                  </a:ln>
                  <a:solidFill>
                    <a:prstClr val="black"/>
                  </a:solidFill>
                  <a:effectLst/>
                  <a:uLnTx/>
                  <a:uFillTx/>
                </a:rPr>
                <a:t>Change networks engaged for feedback and continuous improvement.</a:t>
              </a:r>
            </a:p>
          </p:txBody>
        </p:sp>
      </p:grpSp>
      <p:sp>
        <p:nvSpPr>
          <p:cNvPr id="80" name="Rectangle 79">
            <a:extLst>
              <a:ext uri="{FF2B5EF4-FFF2-40B4-BE49-F238E27FC236}">
                <a16:creationId xmlns:a16="http://schemas.microsoft.com/office/drawing/2014/main" id="{E5C702AB-03C2-46C2-A5DD-E92FD8CD8861}"/>
              </a:ext>
            </a:extLst>
          </p:cNvPr>
          <p:cNvSpPr/>
          <p:nvPr/>
        </p:nvSpPr>
        <p:spPr>
          <a:xfrm>
            <a:off x="433141" y="1984286"/>
            <a:ext cx="11436840" cy="360459"/>
          </a:xfrm>
          <a:prstGeom prst="rect">
            <a:avLst/>
          </a:prstGeom>
          <a:solidFill>
            <a:schemeClr val="accent1"/>
          </a:solidFill>
          <a:ln w="25400" cap="flat" cmpd="sng" algn="ctr">
            <a:solidFill>
              <a:schemeClr val="tx2"/>
            </a:solidFill>
            <a:prstDash val="solid"/>
          </a:ln>
          <a:effectLst/>
        </p:spPr>
        <p:txBody>
          <a:bodyPr anchor="ctr"/>
          <a:lstStyle/>
          <a:p>
            <a:pPr marL="0" marR="0" lvl="0" indent="0" algn="ctr" defTabSz="622300" eaLnBrk="1" fontAlgn="base"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a:ln>
                  <a:noFill/>
                </a:ln>
                <a:solidFill>
                  <a:prstClr val="white"/>
                </a:solidFill>
                <a:effectLst/>
                <a:uLnTx/>
                <a:uFillTx/>
              </a:rPr>
              <a:t>Strategy</a:t>
            </a:r>
          </a:p>
        </p:txBody>
      </p:sp>
      <p:sp>
        <p:nvSpPr>
          <p:cNvPr id="81" name="TextBox 80">
            <a:extLst>
              <a:ext uri="{FF2B5EF4-FFF2-40B4-BE49-F238E27FC236}">
                <a16:creationId xmlns:a16="http://schemas.microsoft.com/office/drawing/2014/main" id="{82792244-EDF4-41CD-A4F8-CC9D17501381}"/>
              </a:ext>
            </a:extLst>
          </p:cNvPr>
          <p:cNvSpPr txBox="1"/>
          <p:nvPr/>
        </p:nvSpPr>
        <p:spPr>
          <a:xfrm>
            <a:off x="433136" y="2343767"/>
            <a:ext cx="11421997" cy="1048873"/>
          </a:xfrm>
          <a:prstGeom prst="rect">
            <a:avLst/>
          </a:prstGeom>
          <a:solidFill>
            <a:sysClr val="window" lastClr="FFFFFF"/>
          </a:solidFill>
          <a:ln>
            <a:solidFill>
              <a:srgbClr val="843593"/>
            </a:solidFill>
          </a:ln>
        </p:spPr>
        <p:txBody>
          <a:bodyPr wrap="square" lIns="91440" tIns="91440" rIns="91440" bIns="91440" rtlCol="0" anchor="t">
            <a:noAutofit/>
          </a:bodyPr>
          <a:lstStyle/>
          <a:p>
            <a:pPr marL="58738" marR="0" lvl="0" indent="0" defTabSz="915216" eaLnBrk="1" fontAlgn="auto" latinLnBrk="0" hangingPunct="1">
              <a:lnSpc>
                <a:spcPct val="100000"/>
              </a:lnSpc>
              <a:spcBef>
                <a:spcPts val="600"/>
              </a:spcBef>
              <a:spcAft>
                <a:spcPts val="600"/>
              </a:spcAft>
              <a:buClr>
                <a:srgbClr val="0067C5"/>
              </a:buClr>
              <a:buSzPct val="100000"/>
              <a:buFontTx/>
              <a:buNone/>
              <a:tabLst/>
              <a:defRPr/>
            </a:pPr>
            <a:r>
              <a:rPr kumimoji="0" lang="en-US" sz="1400" b="0" i="0" u="none" strike="noStrike" kern="0" cap="none" spc="0" normalizeH="0" baseline="0" noProof="0" dirty="0">
                <a:ln>
                  <a:noFill/>
                </a:ln>
                <a:solidFill>
                  <a:prstClr val="black"/>
                </a:solidFill>
                <a:effectLst/>
                <a:uLnTx/>
                <a:uFillTx/>
              </a:rPr>
              <a:t>The </a:t>
            </a:r>
            <a:r>
              <a:rPr kumimoji="0" lang="en-US" sz="1400" b="0" i="0" u="none" strike="noStrike" kern="0" cap="none" spc="0" normalizeH="0" baseline="0" noProof="0">
                <a:ln>
                  <a:noFill/>
                </a:ln>
                <a:solidFill>
                  <a:prstClr val="black"/>
                </a:solidFill>
                <a:effectLst/>
                <a:uLnTx/>
                <a:uFillTx/>
              </a:rPr>
              <a:t>communications </a:t>
            </a:r>
            <a:r>
              <a:rPr kumimoji="0" lang="en-US" sz="1400" b="0" i="0" u="none" strike="noStrike" kern="0" cap="none" spc="0" normalizeH="0" baseline="0" noProof="0" dirty="0">
                <a:ln>
                  <a:noFill/>
                </a:ln>
                <a:solidFill>
                  <a:prstClr val="black"/>
                </a:solidFill>
                <a:effectLst/>
                <a:uLnTx/>
                <a:uFillTx/>
              </a:rPr>
              <a:t>and </a:t>
            </a:r>
            <a:r>
              <a:rPr kumimoji="0" lang="en-US" sz="1400" b="0" i="0" u="none" strike="noStrike" kern="0" cap="none" spc="0" normalizeH="0" baseline="0" noProof="0">
                <a:ln>
                  <a:noFill/>
                </a:ln>
                <a:solidFill>
                  <a:prstClr val="black"/>
                </a:solidFill>
                <a:effectLst/>
                <a:uLnTx/>
                <a:uFillTx/>
              </a:rPr>
              <a:t>engagement </a:t>
            </a:r>
            <a:r>
              <a:rPr lang="en-US" sz="1400" kern="0">
                <a:solidFill>
                  <a:prstClr val="black"/>
                </a:solidFill>
              </a:rPr>
              <a:t>s</a:t>
            </a:r>
            <a:r>
              <a:rPr kumimoji="0" lang="en-US" sz="1400" b="0" i="0" u="none" strike="noStrike" kern="0" cap="none" spc="0" normalizeH="0" baseline="0" noProof="0">
                <a:ln>
                  <a:noFill/>
                </a:ln>
                <a:solidFill>
                  <a:prstClr val="black"/>
                </a:solidFill>
                <a:effectLst/>
                <a:uLnTx/>
                <a:uFillTx/>
              </a:rPr>
              <a:t>trategy</a:t>
            </a:r>
            <a:r>
              <a:rPr kumimoji="0" lang="en-US" sz="1400" b="0" i="0" u="none" strike="noStrike" kern="0" cap="none" spc="0" normalizeH="0" baseline="0" noProof="0" dirty="0">
                <a:ln>
                  <a:noFill/>
                </a:ln>
                <a:solidFill>
                  <a:prstClr val="black"/>
                </a:solidFill>
                <a:effectLst/>
                <a:uLnTx/>
                <a:uFillTx/>
              </a:rPr>
              <a:t> provides a framework for building commitment, which includes guidance for effective interventions. Interventions are the actual vehicles for developing stakeholder commitment and include traditional and non-traditional communications methods. The strategy helps to identify the types of interventions that help move stakeholders up the commitment curve</a:t>
            </a:r>
          </a:p>
        </p:txBody>
      </p:sp>
      <p:sp>
        <p:nvSpPr>
          <p:cNvPr id="82" name="Rectangle 81">
            <a:extLst>
              <a:ext uri="{FF2B5EF4-FFF2-40B4-BE49-F238E27FC236}">
                <a16:creationId xmlns:a16="http://schemas.microsoft.com/office/drawing/2014/main" id="{9CD7584C-FCBB-4EAE-9817-0197AFB32570}"/>
              </a:ext>
            </a:extLst>
          </p:cNvPr>
          <p:cNvSpPr/>
          <p:nvPr/>
        </p:nvSpPr>
        <p:spPr>
          <a:xfrm>
            <a:off x="4910782" y="3653278"/>
            <a:ext cx="6917352" cy="367436"/>
          </a:xfrm>
          <a:prstGeom prst="rect">
            <a:avLst/>
          </a:prstGeom>
          <a:solidFill>
            <a:schemeClr val="accent1"/>
          </a:solidFill>
          <a:ln w="25400" cap="flat" cmpd="sng" algn="ctr">
            <a:solidFill>
              <a:schemeClr val="tx2"/>
            </a:solidFill>
            <a:prstDash val="solid"/>
          </a:ln>
          <a:effectLst/>
        </p:spPr>
        <p:txBody>
          <a:bodyPr anchor="ctr"/>
          <a:lstStyle/>
          <a:p>
            <a:pPr marL="0" marR="0" lvl="0" indent="0" algn="ctr" defTabSz="622300" eaLnBrk="1" fontAlgn="base"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a:ln>
                  <a:noFill/>
                </a:ln>
                <a:solidFill>
                  <a:prstClr val="white"/>
                </a:solidFill>
                <a:effectLst/>
                <a:uLnTx/>
                <a:uFillTx/>
              </a:rPr>
              <a:t>Process</a:t>
            </a:r>
          </a:p>
        </p:txBody>
      </p:sp>
      <p:pic>
        <p:nvPicPr>
          <p:cNvPr id="83" name="Snagit_PPT26F4">
            <a:extLst>
              <a:ext uri="{FF2B5EF4-FFF2-40B4-BE49-F238E27FC236}">
                <a16:creationId xmlns:a16="http://schemas.microsoft.com/office/drawing/2014/main" id="{8CB68B87-BA05-4D63-A02E-FF126072092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056464" y="4882737"/>
            <a:ext cx="1580625" cy="550234"/>
          </a:xfrm>
          <a:prstGeom prst="rect">
            <a:avLst/>
          </a:prstGeom>
        </p:spPr>
      </p:pic>
    </p:spTree>
    <p:extLst>
      <p:ext uri="{BB962C8B-B14F-4D97-AF65-F5344CB8AC3E}">
        <p14:creationId xmlns:p14="http://schemas.microsoft.com/office/powerpoint/2010/main" val="39618783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Utilising the core communication platform</a:t>
            </a:r>
            <a:endParaRPr lang="en-JP"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84" name="TextBox 83">
            <a:extLst>
              <a:ext uri="{FF2B5EF4-FFF2-40B4-BE49-F238E27FC236}">
                <a16:creationId xmlns:a16="http://schemas.microsoft.com/office/drawing/2014/main" id="{B0B51C06-E462-4398-84D3-7A029806CC56}"/>
              </a:ext>
            </a:extLst>
          </p:cNvPr>
          <p:cNvSpPr txBox="1"/>
          <p:nvPr/>
        </p:nvSpPr>
        <p:spPr>
          <a:xfrm>
            <a:off x="812009" y="1657070"/>
            <a:ext cx="8560027" cy="901317"/>
          </a:xfrm>
          <a:prstGeom prst="rect">
            <a:avLst/>
          </a:prstGeom>
        </p:spPr>
        <p:txBody>
          <a:bodyPr vert="horz" wrap="square" lIns="91440" tIns="45720" rIns="91440" bIns="45720" rtlCol="0" anchor="ctr">
            <a:noAutofit/>
          </a:bodyPr>
          <a:lstStyle/>
          <a:p>
            <a:pPr>
              <a:lnSpc>
                <a:spcPct val="95000"/>
              </a:lnSpc>
              <a:spcBef>
                <a:spcPts val="400"/>
              </a:spcBef>
              <a:spcAft>
                <a:spcPts val="200"/>
              </a:spcAft>
            </a:pPr>
            <a:endParaRPr lang="en-US" sz="1000">
              <a:solidFill>
                <a:prstClr val="black"/>
              </a:solidFill>
              <a:latin typeface="Futura"/>
            </a:endParaRPr>
          </a:p>
        </p:txBody>
      </p:sp>
      <p:sp>
        <p:nvSpPr>
          <p:cNvPr id="85" name="Rectangle 84">
            <a:extLst>
              <a:ext uri="{FF2B5EF4-FFF2-40B4-BE49-F238E27FC236}">
                <a16:creationId xmlns:a16="http://schemas.microsoft.com/office/drawing/2014/main" id="{10598171-0E58-435C-BB19-204C1FB71502}"/>
              </a:ext>
            </a:extLst>
          </p:cNvPr>
          <p:cNvSpPr/>
          <p:nvPr/>
        </p:nvSpPr>
        <p:spPr>
          <a:xfrm>
            <a:off x="433137" y="1535944"/>
            <a:ext cx="11436844" cy="706061"/>
          </a:xfrm>
          <a:prstGeom prst="rect">
            <a:avLst/>
          </a:prstGeom>
          <a:solidFill>
            <a:sysClr val="window" lastClr="FFFFFF"/>
          </a:solidFill>
          <a:ln w="12700" cap="flat" cmpd="sng" algn="ctr">
            <a:solidFill>
              <a:sysClr val="windowText" lastClr="000000">
                <a:lumMod val="50000"/>
                <a:lumOff val="50000"/>
              </a:sysClr>
            </a:solidFill>
            <a:prstDash val="solid"/>
          </a:ln>
          <a:effectLst/>
        </p:spPr>
        <p:txBody>
          <a:bodyPr rot="0" spcFirstLastPara="0" vertOverflow="overflow" horzOverflow="overflow" vert="horz" wrap="square" lIns="91440" tIns="0" rIns="91440" bIns="0" numCol="1" spcCol="0" rtlCol="0" fromWordArt="0" anchor="t"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endParaRPr kumimoji="0" lang="en-US" sz="1400" b="1" u="none" strike="noStrike" kern="0" cap="none" spc="0" normalizeH="0" baseline="0" noProof="0" dirty="0">
              <a:ln>
                <a:noFill/>
              </a:ln>
              <a:solidFill>
                <a:prstClr val="black"/>
              </a:solidFill>
              <a:effectLst/>
              <a:uLnTx/>
              <a:uFillTx/>
            </a:endParaRPr>
          </a:p>
          <a:p>
            <a:pPr marL="0" marR="0" lvl="0" indent="0" algn="ctr" defTabSz="915216" eaLnBrk="1" fontAlgn="auto" latinLnBrk="0" hangingPunct="1">
              <a:lnSpc>
                <a:spcPct val="95000"/>
              </a:lnSpc>
              <a:spcBef>
                <a:spcPts val="0"/>
              </a:spcBef>
              <a:spcAft>
                <a:spcPts val="0"/>
              </a:spcAft>
              <a:buClrTx/>
              <a:buSzTx/>
              <a:buFontTx/>
              <a:buNone/>
              <a:tabLst/>
              <a:defRPr/>
            </a:pPr>
            <a:r>
              <a:rPr kumimoji="0" lang="en-US" sz="1400" b="1" u="none" strike="noStrike" kern="0" cap="none" spc="0" normalizeH="0" baseline="0" noProof="0" dirty="0">
                <a:ln>
                  <a:noFill/>
                </a:ln>
                <a:solidFill>
                  <a:prstClr val="black"/>
                </a:solidFill>
                <a:effectLst/>
                <a:uLnTx/>
                <a:uFillTx/>
              </a:rPr>
              <a:t>We are developing the XXX system to be xxx enablement tool which will </a:t>
            </a:r>
            <a:r>
              <a:rPr lang="en-US" sz="1400" b="1" kern="0" dirty="0">
                <a:solidFill>
                  <a:prstClr val="black"/>
                </a:solidFill>
              </a:rPr>
              <a:t>support employees </a:t>
            </a:r>
            <a:r>
              <a:rPr kumimoji="0" lang="en-US" sz="1400" b="1" u="none" strike="noStrike" kern="0" cap="none" spc="0" normalizeH="0" baseline="0" noProof="0" dirty="0">
                <a:ln>
                  <a:noFill/>
                </a:ln>
                <a:solidFill>
                  <a:prstClr val="black"/>
                </a:solidFill>
                <a:effectLst/>
                <a:uLnTx/>
                <a:uFillTx/>
              </a:rPr>
              <a:t>to do their job easier / </a:t>
            </a:r>
          </a:p>
          <a:p>
            <a:pPr marL="0" marR="0" lvl="0" indent="0" algn="ctr" defTabSz="915216" eaLnBrk="1" fontAlgn="auto" latinLnBrk="0" hangingPunct="1">
              <a:lnSpc>
                <a:spcPct val="95000"/>
              </a:lnSpc>
              <a:spcBef>
                <a:spcPts val="0"/>
              </a:spcBef>
              <a:spcAft>
                <a:spcPts val="0"/>
              </a:spcAft>
              <a:buClrTx/>
              <a:buSzTx/>
              <a:buFontTx/>
              <a:buNone/>
              <a:tabLst/>
              <a:defRPr/>
            </a:pPr>
            <a:r>
              <a:rPr kumimoji="0" lang="en-US" sz="1400" b="1" u="none" strike="noStrike" kern="0" cap="none" spc="0" normalizeH="0" baseline="0" noProof="0" dirty="0">
                <a:ln>
                  <a:noFill/>
                </a:ln>
                <a:solidFill>
                  <a:prstClr val="black"/>
                </a:solidFill>
                <a:effectLst/>
                <a:uLnTx/>
                <a:uFillTx/>
              </a:rPr>
              <a:t>We are positioning a more effective and streamlined organisation by transforming the way we work. </a:t>
            </a:r>
          </a:p>
        </p:txBody>
      </p:sp>
      <p:sp>
        <p:nvSpPr>
          <p:cNvPr id="86" name="TextBox 85">
            <a:extLst>
              <a:ext uri="{FF2B5EF4-FFF2-40B4-BE49-F238E27FC236}">
                <a16:creationId xmlns:a16="http://schemas.microsoft.com/office/drawing/2014/main" id="{BE5BB516-C284-42CA-AC93-98D38B5225CA}"/>
              </a:ext>
            </a:extLst>
          </p:cNvPr>
          <p:cNvSpPr txBox="1"/>
          <p:nvPr/>
        </p:nvSpPr>
        <p:spPr>
          <a:xfrm>
            <a:off x="5222774" y="1372389"/>
            <a:ext cx="1743904" cy="367689"/>
          </a:xfrm>
          <a:prstGeom prst="rect">
            <a:avLst/>
          </a:prstGeom>
          <a:solidFill>
            <a:sysClr val="window" lastClr="FFFFFF"/>
          </a:solidFill>
        </p:spPr>
        <p:txBody>
          <a:bodyPr vert="horz" wrap="square" lIns="91440" tIns="45720" rIns="91440" bIns="45720" rtlCol="0" anchor="ctr">
            <a:noAutofit/>
          </a:bodyPr>
          <a:lstStyle/>
          <a:p>
            <a:pPr algn="ctr">
              <a:lnSpc>
                <a:spcPct val="95000"/>
              </a:lnSpc>
              <a:spcBef>
                <a:spcPts val="400"/>
              </a:spcBef>
              <a:spcAft>
                <a:spcPts val="200"/>
              </a:spcAft>
            </a:pPr>
            <a:r>
              <a:rPr lang="en-US" sz="1400" kern="0">
                <a:solidFill>
                  <a:sysClr val="windowText" lastClr="000000"/>
                </a:solidFill>
              </a:rPr>
              <a:t>Core message</a:t>
            </a:r>
          </a:p>
        </p:txBody>
      </p:sp>
      <p:sp>
        <p:nvSpPr>
          <p:cNvPr id="87" name="Rectangle 86">
            <a:extLst>
              <a:ext uri="{FF2B5EF4-FFF2-40B4-BE49-F238E27FC236}">
                <a16:creationId xmlns:a16="http://schemas.microsoft.com/office/drawing/2014/main" id="{B32AAAF3-89E5-4915-B249-611EA8CFB4B1}"/>
              </a:ext>
            </a:extLst>
          </p:cNvPr>
          <p:cNvSpPr/>
          <p:nvPr/>
        </p:nvSpPr>
        <p:spPr>
          <a:xfrm>
            <a:off x="433137" y="2480975"/>
            <a:ext cx="11420204" cy="993346"/>
          </a:xfrm>
          <a:prstGeom prst="rect">
            <a:avLst/>
          </a:prstGeom>
          <a:noFill/>
          <a:ln w="12700" cap="flat" cmpd="sng" algn="ctr">
            <a:solidFill>
              <a:srgbClr val="843593"/>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5216">
              <a:lnSpc>
                <a:spcPct val="95000"/>
              </a:lnSpc>
            </a:pPr>
            <a:endParaRPr lang="en-US" sz="1000" kern="0">
              <a:solidFill>
                <a:prstClr val="white"/>
              </a:solidFill>
              <a:latin typeface="Futura"/>
            </a:endParaRPr>
          </a:p>
        </p:txBody>
      </p:sp>
      <p:sp>
        <p:nvSpPr>
          <p:cNvPr id="103" name="TextBox 102">
            <a:extLst>
              <a:ext uri="{FF2B5EF4-FFF2-40B4-BE49-F238E27FC236}">
                <a16:creationId xmlns:a16="http://schemas.microsoft.com/office/drawing/2014/main" id="{511D417E-9727-4A1B-8D77-308F5B9DEE5B}"/>
              </a:ext>
            </a:extLst>
          </p:cNvPr>
          <p:cNvSpPr txBox="1"/>
          <p:nvPr/>
        </p:nvSpPr>
        <p:spPr>
          <a:xfrm>
            <a:off x="5223865" y="2310549"/>
            <a:ext cx="1743904" cy="367689"/>
          </a:xfrm>
          <a:prstGeom prst="rect">
            <a:avLst/>
          </a:prstGeom>
          <a:solidFill>
            <a:sysClr val="window" lastClr="FFFFFF"/>
          </a:solidFill>
        </p:spPr>
        <p:txBody>
          <a:bodyPr vert="horz" wrap="square" lIns="91440" tIns="45720" rIns="91440" bIns="45720" rtlCol="0" anchor="ctr">
            <a:noAutofit/>
          </a:bodyPr>
          <a:lstStyle/>
          <a:p>
            <a:pPr algn="ctr">
              <a:lnSpc>
                <a:spcPct val="95000"/>
              </a:lnSpc>
              <a:spcBef>
                <a:spcPts val="400"/>
              </a:spcBef>
              <a:spcAft>
                <a:spcPts val="200"/>
              </a:spcAft>
            </a:pPr>
            <a:r>
              <a:rPr lang="en-US" sz="1400" kern="0">
                <a:solidFill>
                  <a:sysClr val="windowText" lastClr="000000"/>
                </a:solidFill>
              </a:rPr>
              <a:t>Elevator pitch</a:t>
            </a:r>
          </a:p>
        </p:txBody>
      </p:sp>
      <p:sp>
        <p:nvSpPr>
          <p:cNvPr id="88" name="Rectangle 87">
            <a:extLst>
              <a:ext uri="{FF2B5EF4-FFF2-40B4-BE49-F238E27FC236}">
                <a16:creationId xmlns:a16="http://schemas.microsoft.com/office/drawing/2014/main" id="{EF342691-0ECE-4689-9867-1DF4B1027A28}"/>
              </a:ext>
            </a:extLst>
          </p:cNvPr>
          <p:cNvSpPr/>
          <p:nvPr/>
        </p:nvSpPr>
        <p:spPr>
          <a:xfrm>
            <a:off x="492674" y="3627642"/>
            <a:ext cx="2171801" cy="256301"/>
          </a:xfrm>
          <a:prstGeom prst="rect">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r>
              <a:rPr kumimoji="0" lang="en-US" sz="1100" b="1" i="0" u="none" strike="noStrike" kern="0" cap="none" spc="0" normalizeH="0" baseline="0" noProof="0">
                <a:ln>
                  <a:noFill/>
                </a:ln>
                <a:solidFill>
                  <a:prstClr val="white"/>
                </a:solidFill>
                <a:effectLst/>
                <a:uLnTx/>
                <a:uFillTx/>
              </a:rPr>
              <a:t>Theme: Case for change</a:t>
            </a:r>
          </a:p>
        </p:txBody>
      </p:sp>
      <p:sp>
        <p:nvSpPr>
          <p:cNvPr id="90" name="Rectangle 89">
            <a:extLst>
              <a:ext uri="{FF2B5EF4-FFF2-40B4-BE49-F238E27FC236}">
                <a16:creationId xmlns:a16="http://schemas.microsoft.com/office/drawing/2014/main" id="{8FA2A3D9-AFC8-494D-9916-BABABA002210}"/>
              </a:ext>
            </a:extLst>
          </p:cNvPr>
          <p:cNvSpPr/>
          <p:nvPr/>
        </p:nvSpPr>
        <p:spPr>
          <a:xfrm>
            <a:off x="5094524" y="3627642"/>
            <a:ext cx="2167231" cy="256301"/>
          </a:xfrm>
          <a:prstGeom prst="rect">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r>
              <a:rPr kumimoji="0" lang="en-US" sz="1100" b="1" i="0" u="none" strike="noStrike" kern="0" cap="none" spc="0" normalizeH="0" baseline="0" noProof="0">
                <a:ln>
                  <a:noFill/>
                </a:ln>
                <a:solidFill>
                  <a:prstClr val="white"/>
                </a:solidFill>
                <a:effectLst/>
                <a:uLnTx/>
                <a:uFillTx/>
              </a:rPr>
              <a:t>Theme: User benefits</a:t>
            </a:r>
          </a:p>
        </p:txBody>
      </p:sp>
      <p:sp>
        <p:nvSpPr>
          <p:cNvPr id="91" name="Rectangle 90">
            <a:extLst>
              <a:ext uri="{FF2B5EF4-FFF2-40B4-BE49-F238E27FC236}">
                <a16:creationId xmlns:a16="http://schemas.microsoft.com/office/drawing/2014/main" id="{89A51618-25DB-4747-82DB-12EA5AC60415}"/>
              </a:ext>
            </a:extLst>
          </p:cNvPr>
          <p:cNvSpPr/>
          <p:nvPr/>
        </p:nvSpPr>
        <p:spPr>
          <a:xfrm>
            <a:off x="9671904" y="3627642"/>
            <a:ext cx="2164453" cy="256301"/>
          </a:xfrm>
          <a:prstGeom prst="rect">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r>
              <a:rPr kumimoji="0" lang="en-US" sz="1100" b="1" i="0" u="none" strike="noStrike" kern="0" cap="none" spc="0" normalizeH="0" baseline="0" noProof="0">
                <a:ln>
                  <a:noFill/>
                </a:ln>
                <a:solidFill>
                  <a:prstClr val="white"/>
                </a:solidFill>
                <a:effectLst/>
                <a:uLnTx/>
                <a:uFillTx/>
              </a:rPr>
              <a:t>Theme: Deployment </a:t>
            </a:r>
          </a:p>
        </p:txBody>
      </p:sp>
      <p:sp>
        <p:nvSpPr>
          <p:cNvPr id="92" name="Rectangle 91">
            <a:extLst>
              <a:ext uri="{FF2B5EF4-FFF2-40B4-BE49-F238E27FC236}">
                <a16:creationId xmlns:a16="http://schemas.microsoft.com/office/drawing/2014/main" id="{0773C765-61D9-4CBE-8F13-27F4A20ED704}"/>
              </a:ext>
            </a:extLst>
          </p:cNvPr>
          <p:cNvSpPr/>
          <p:nvPr/>
        </p:nvSpPr>
        <p:spPr>
          <a:xfrm>
            <a:off x="7385039" y="3627829"/>
            <a:ext cx="2167231" cy="256301"/>
          </a:xfrm>
          <a:prstGeom prst="rect">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r>
              <a:rPr kumimoji="0" lang="en-US" sz="1100" b="1" i="0" u="none" strike="noStrike" kern="0" cap="none" spc="0" normalizeH="0" baseline="0" noProof="0">
                <a:ln>
                  <a:noFill/>
                </a:ln>
                <a:solidFill>
                  <a:prstClr val="white"/>
                </a:solidFill>
                <a:effectLst/>
                <a:uLnTx/>
                <a:uFillTx/>
              </a:rPr>
              <a:t>Theme: Challenges</a:t>
            </a:r>
          </a:p>
        </p:txBody>
      </p:sp>
      <p:sp>
        <p:nvSpPr>
          <p:cNvPr id="93" name="TextBox 92">
            <a:extLst>
              <a:ext uri="{FF2B5EF4-FFF2-40B4-BE49-F238E27FC236}">
                <a16:creationId xmlns:a16="http://schemas.microsoft.com/office/drawing/2014/main" id="{A5FC4C05-D9BA-48DF-8493-1998AC4453BC}"/>
              </a:ext>
            </a:extLst>
          </p:cNvPr>
          <p:cNvSpPr txBox="1"/>
          <p:nvPr/>
        </p:nvSpPr>
        <p:spPr>
          <a:xfrm>
            <a:off x="492674" y="3946239"/>
            <a:ext cx="2174172" cy="2409567"/>
          </a:xfrm>
          <a:prstGeom prst="rect">
            <a:avLst/>
          </a:prstGeom>
          <a:ln>
            <a:solidFill>
              <a:srgbClr val="843593"/>
            </a:solidFill>
          </a:ln>
        </p:spPr>
        <p:txBody>
          <a:bodyPr vert="horz" wrap="square" lIns="91440" tIns="45720" rIns="91440" bIns="45720" rtlCol="0" anchor="ctr">
            <a:noAutofit/>
          </a:bodyPr>
          <a:lstStyle/>
          <a:p>
            <a:pPr marL="171450" marR="0" lvl="0" indent="-171450" defTabSz="914400" eaLnBrk="1" fontAlgn="auto" latinLnBrk="0" hangingPunct="1">
              <a:lnSpc>
                <a:spcPct val="95000"/>
              </a:lnSpc>
              <a:spcBef>
                <a:spcPts val="400"/>
              </a:spcBef>
              <a:spcAft>
                <a:spcPts val="200"/>
              </a:spcAft>
              <a:buClr>
                <a:schemeClr val="tx1"/>
              </a:buClr>
              <a:buSzTx/>
              <a:buFont typeface="Wingdings" panose="05000000000000000000" pitchFamily="2" charset="2"/>
              <a:buChar char="§"/>
              <a:tabLst/>
              <a:defRPr/>
            </a:pPr>
            <a:endParaRPr kumimoji="0" lang="en-US" sz="900" b="0" i="0" u="none" strike="noStrike" kern="0" cap="none" spc="0" normalizeH="0" baseline="0" noProof="0">
              <a:ln>
                <a:noFill/>
              </a:ln>
              <a:solidFill>
                <a:sysClr val="windowText" lastClr="000000"/>
              </a:solidFill>
              <a:effectLst/>
              <a:uLnTx/>
              <a:uFillTx/>
            </a:endParaRPr>
          </a:p>
        </p:txBody>
      </p:sp>
      <p:sp>
        <p:nvSpPr>
          <p:cNvPr id="94" name="TextBox 93">
            <a:extLst>
              <a:ext uri="{FF2B5EF4-FFF2-40B4-BE49-F238E27FC236}">
                <a16:creationId xmlns:a16="http://schemas.microsoft.com/office/drawing/2014/main" id="{BBFB5CAB-B66C-4E87-A241-62E8CFFFACF9}"/>
              </a:ext>
            </a:extLst>
          </p:cNvPr>
          <p:cNvSpPr txBox="1"/>
          <p:nvPr/>
        </p:nvSpPr>
        <p:spPr>
          <a:xfrm>
            <a:off x="2790129" y="3946239"/>
            <a:ext cx="2174172" cy="2409567"/>
          </a:xfrm>
          <a:prstGeom prst="rect">
            <a:avLst/>
          </a:prstGeom>
          <a:ln>
            <a:solidFill>
              <a:srgbClr val="843593"/>
            </a:solidFill>
          </a:ln>
        </p:spPr>
        <p:txBody>
          <a:bodyPr vert="horz" wrap="square" lIns="91440" tIns="45720" rIns="91440" bIns="45720" rtlCol="0" anchor="ctr">
            <a:noAutofit/>
          </a:bodyPr>
          <a:lstStyle/>
          <a:p>
            <a:pPr marL="0" marR="0" lvl="0" indent="0" defTabSz="914400" eaLnBrk="1" fontAlgn="auto" latinLnBrk="0" hangingPunct="1">
              <a:lnSpc>
                <a:spcPct val="95000"/>
              </a:lnSpc>
              <a:spcBef>
                <a:spcPts val="400"/>
              </a:spcBef>
              <a:spcAft>
                <a:spcPts val="200"/>
              </a:spcAft>
              <a:buClrTx/>
              <a:buSzTx/>
              <a:buFontTx/>
              <a:buNone/>
              <a:tabLst/>
              <a:defRPr/>
            </a:pPr>
            <a:endParaRPr kumimoji="0" lang="en-US" sz="900" b="0" i="0" u="none" strike="noStrike" kern="0" cap="none" spc="0" normalizeH="0" baseline="0" noProof="0">
              <a:ln>
                <a:noFill/>
              </a:ln>
              <a:solidFill>
                <a:sysClr val="windowText" lastClr="000000"/>
              </a:solidFill>
              <a:effectLst/>
              <a:uLnTx/>
              <a:uFillTx/>
            </a:endParaRPr>
          </a:p>
        </p:txBody>
      </p:sp>
      <p:sp>
        <p:nvSpPr>
          <p:cNvPr id="95" name="TextBox 94">
            <a:extLst>
              <a:ext uri="{FF2B5EF4-FFF2-40B4-BE49-F238E27FC236}">
                <a16:creationId xmlns:a16="http://schemas.microsoft.com/office/drawing/2014/main" id="{7E97E8A8-971D-45CF-948C-857386697F5A}"/>
              </a:ext>
            </a:extLst>
          </p:cNvPr>
          <p:cNvSpPr txBox="1"/>
          <p:nvPr/>
        </p:nvSpPr>
        <p:spPr>
          <a:xfrm>
            <a:off x="5087584" y="3946239"/>
            <a:ext cx="2174172" cy="2409567"/>
          </a:xfrm>
          <a:prstGeom prst="rect">
            <a:avLst/>
          </a:prstGeom>
          <a:ln>
            <a:solidFill>
              <a:srgbClr val="843593"/>
            </a:solidFill>
          </a:ln>
        </p:spPr>
        <p:txBody>
          <a:bodyPr vert="horz" wrap="square" lIns="91440" tIns="45720" rIns="91440" bIns="45720" rtlCol="0" anchor="ctr">
            <a:noAutofit/>
          </a:bodyPr>
          <a:lstStyle/>
          <a:p>
            <a:pPr marL="0" marR="0" lvl="0" indent="0" defTabSz="914400" eaLnBrk="1" fontAlgn="auto" latinLnBrk="0" hangingPunct="1">
              <a:lnSpc>
                <a:spcPct val="95000"/>
              </a:lnSpc>
              <a:spcBef>
                <a:spcPts val="400"/>
              </a:spcBef>
              <a:spcAft>
                <a:spcPts val="200"/>
              </a:spcAft>
              <a:buClrTx/>
              <a:buSzTx/>
              <a:buFontTx/>
              <a:buNone/>
              <a:tabLst/>
              <a:defRPr/>
            </a:pPr>
            <a:endParaRPr kumimoji="0" lang="en-US" sz="900" b="0" i="0" u="none" strike="noStrike" kern="0" cap="none" spc="0" normalizeH="0" baseline="0" noProof="0">
              <a:ln>
                <a:noFill/>
              </a:ln>
              <a:solidFill>
                <a:sysClr val="windowText" lastClr="000000"/>
              </a:solidFill>
              <a:effectLst/>
              <a:uLnTx/>
              <a:uFillTx/>
            </a:endParaRPr>
          </a:p>
        </p:txBody>
      </p:sp>
      <p:sp>
        <p:nvSpPr>
          <p:cNvPr id="96" name="TextBox 95">
            <a:extLst>
              <a:ext uri="{FF2B5EF4-FFF2-40B4-BE49-F238E27FC236}">
                <a16:creationId xmlns:a16="http://schemas.microsoft.com/office/drawing/2014/main" id="{59216448-BDA8-49B8-8827-4F6F2CF5A113}"/>
              </a:ext>
            </a:extLst>
          </p:cNvPr>
          <p:cNvSpPr txBox="1"/>
          <p:nvPr/>
        </p:nvSpPr>
        <p:spPr>
          <a:xfrm>
            <a:off x="9677329" y="3946239"/>
            <a:ext cx="2169008" cy="2409567"/>
          </a:xfrm>
          <a:prstGeom prst="rect">
            <a:avLst/>
          </a:prstGeom>
          <a:ln>
            <a:solidFill>
              <a:srgbClr val="843593"/>
            </a:solidFill>
          </a:ln>
        </p:spPr>
        <p:txBody>
          <a:bodyPr vert="horz" wrap="square" lIns="91440" tIns="45720" rIns="91440" bIns="45720" rtlCol="0" anchor="ctr">
            <a:noAutofit/>
          </a:bodyPr>
          <a:lstStyle/>
          <a:p>
            <a:pPr marL="0" marR="0" lvl="0" indent="0" defTabSz="914400" eaLnBrk="1" fontAlgn="auto" latinLnBrk="0" hangingPunct="1">
              <a:lnSpc>
                <a:spcPct val="95000"/>
              </a:lnSpc>
              <a:spcBef>
                <a:spcPts val="400"/>
              </a:spcBef>
              <a:spcAft>
                <a:spcPts val="200"/>
              </a:spcAft>
              <a:buClrTx/>
              <a:buSzTx/>
              <a:buFontTx/>
              <a:buNone/>
              <a:tabLst/>
              <a:defRPr/>
            </a:pPr>
            <a:endParaRPr kumimoji="0" lang="en-US" sz="900" b="0" i="0" u="none" strike="noStrike" kern="0" cap="none" spc="0" normalizeH="0" baseline="0" noProof="0">
              <a:ln>
                <a:noFill/>
              </a:ln>
              <a:solidFill>
                <a:sysClr val="windowText" lastClr="000000"/>
              </a:solidFill>
              <a:effectLst/>
              <a:uLnTx/>
              <a:uFillTx/>
            </a:endParaRPr>
          </a:p>
        </p:txBody>
      </p:sp>
      <p:sp>
        <p:nvSpPr>
          <p:cNvPr id="97" name="TextBox 96">
            <a:extLst>
              <a:ext uri="{FF2B5EF4-FFF2-40B4-BE49-F238E27FC236}">
                <a16:creationId xmlns:a16="http://schemas.microsoft.com/office/drawing/2014/main" id="{DD98C2C4-4E3E-41A9-AC7E-53B52468416C}"/>
              </a:ext>
            </a:extLst>
          </p:cNvPr>
          <p:cNvSpPr txBox="1"/>
          <p:nvPr/>
        </p:nvSpPr>
        <p:spPr>
          <a:xfrm>
            <a:off x="7385039" y="3946239"/>
            <a:ext cx="2169008" cy="2409567"/>
          </a:xfrm>
          <a:prstGeom prst="rect">
            <a:avLst/>
          </a:prstGeom>
          <a:ln>
            <a:solidFill>
              <a:srgbClr val="843593"/>
            </a:solidFill>
          </a:ln>
        </p:spPr>
        <p:txBody>
          <a:bodyPr vert="horz" wrap="square" lIns="91440" tIns="45720" rIns="91440" bIns="45720" rtlCol="0" anchor="ctr">
            <a:noAutofit/>
          </a:bodyPr>
          <a:lstStyle/>
          <a:p>
            <a:pPr marL="0" marR="0" lvl="0" indent="0" defTabSz="914400" eaLnBrk="1" fontAlgn="auto" latinLnBrk="0" hangingPunct="1">
              <a:lnSpc>
                <a:spcPct val="95000"/>
              </a:lnSpc>
              <a:spcBef>
                <a:spcPts val="400"/>
              </a:spcBef>
              <a:spcAft>
                <a:spcPts val="200"/>
              </a:spcAft>
              <a:buClrTx/>
              <a:buSzTx/>
              <a:buFontTx/>
              <a:buNone/>
              <a:tabLst/>
              <a:defRPr/>
            </a:pPr>
            <a:endParaRPr kumimoji="0" lang="en-US" sz="900" b="0" i="0" u="none" strike="noStrike" kern="0" cap="none" spc="0" normalizeH="0" baseline="0" noProof="0">
              <a:ln>
                <a:noFill/>
              </a:ln>
              <a:solidFill>
                <a:sysClr val="windowText" lastClr="000000"/>
              </a:solidFill>
              <a:effectLst/>
              <a:uLnTx/>
              <a:uFillTx/>
            </a:endParaRPr>
          </a:p>
        </p:txBody>
      </p:sp>
      <p:sp>
        <p:nvSpPr>
          <p:cNvPr id="98" name="TextBox 97">
            <a:extLst>
              <a:ext uri="{FF2B5EF4-FFF2-40B4-BE49-F238E27FC236}">
                <a16:creationId xmlns:a16="http://schemas.microsoft.com/office/drawing/2014/main" id="{D7DCDE2B-02F5-45E7-8FDC-4B37F430A4DF}"/>
              </a:ext>
            </a:extLst>
          </p:cNvPr>
          <p:cNvSpPr txBox="1"/>
          <p:nvPr/>
        </p:nvSpPr>
        <p:spPr>
          <a:xfrm>
            <a:off x="9685512" y="4008535"/>
            <a:ext cx="2150845" cy="2068283"/>
          </a:xfrm>
          <a:prstGeom prst="rect">
            <a:avLst/>
          </a:prstGeom>
        </p:spPr>
        <p:txBody>
          <a:bodyPr vert="horz" wrap="square" lIns="91440" tIns="0" rIns="0" bIns="0" rtlCol="0" anchor="t">
            <a:noAutofit/>
          </a:bodyPr>
          <a:lstStyle/>
          <a:p>
            <a:pPr marL="171450" indent="-171450">
              <a:lnSpc>
                <a:spcPct val="95000"/>
              </a:lnSpc>
              <a:spcBef>
                <a:spcPts val="400"/>
              </a:spcBef>
              <a:spcAft>
                <a:spcPts val="200"/>
              </a:spcAft>
              <a:buClr>
                <a:schemeClr val="tx1"/>
              </a:buClr>
              <a:buFont typeface="Wingdings" panose="05000000000000000000" pitchFamily="2" charset="2"/>
              <a:buChar char="§"/>
            </a:pPr>
            <a:r>
              <a:rPr lang="en-US" sz="1100" kern="0" dirty="0">
                <a:solidFill>
                  <a:sysClr val="windowText" lastClr="000000"/>
                </a:solidFill>
              </a:rPr>
              <a:t>The new xxx enablement platform will be released in MMM YYYY and will span across the following workstreams: </a:t>
            </a:r>
            <a:endParaRPr lang="en-US" sz="1100" kern="0">
              <a:solidFill>
                <a:sysClr val="windowText" lastClr="000000"/>
              </a:solidFill>
            </a:endParaRPr>
          </a:p>
          <a:p>
            <a:pPr marL="171450" indent="-171450">
              <a:lnSpc>
                <a:spcPct val="95000"/>
              </a:lnSpc>
              <a:spcBef>
                <a:spcPts val="400"/>
              </a:spcBef>
              <a:spcAft>
                <a:spcPts val="600"/>
              </a:spcAft>
              <a:buClr>
                <a:schemeClr val="tx1"/>
              </a:buClr>
              <a:buFont typeface="Wingdings" panose="05000000000000000000" pitchFamily="2" charset="2"/>
              <a:buChar char="§"/>
              <a:defRPr/>
            </a:pPr>
            <a:r>
              <a:rPr lang="en-US" sz="1100" kern="0" dirty="0">
                <a:solidFill>
                  <a:sysClr val="windowText" lastClr="000000"/>
                </a:solidFill>
              </a:rPr>
              <a:t>XXX</a:t>
            </a:r>
            <a:endParaRPr lang="en-US" sz="1100" kern="0">
              <a:solidFill>
                <a:sysClr val="windowText" lastClr="000000"/>
              </a:solidFill>
            </a:endParaRPr>
          </a:p>
          <a:p>
            <a:pPr marL="171450" indent="-171450">
              <a:lnSpc>
                <a:spcPct val="95000"/>
              </a:lnSpc>
              <a:spcBef>
                <a:spcPts val="400"/>
              </a:spcBef>
              <a:spcAft>
                <a:spcPts val="600"/>
              </a:spcAft>
              <a:buClr>
                <a:schemeClr val="tx1"/>
              </a:buClr>
              <a:buFont typeface="Wingdings" panose="05000000000000000000" pitchFamily="2" charset="2"/>
              <a:buChar char="§"/>
              <a:defRPr/>
            </a:pPr>
            <a:r>
              <a:rPr lang="en-US" sz="1100" kern="0" dirty="0">
                <a:solidFill>
                  <a:sysClr val="windowText" lastClr="000000"/>
                </a:solidFill>
              </a:rPr>
              <a:t>XXX</a:t>
            </a:r>
            <a:endParaRPr lang="en-US" sz="1100" kern="0">
              <a:solidFill>
                <a:sysClr val="windowText" lastClr="000000"/>
              </a:solidFill>
            </a:endParaRPr>
          </a:p>
          <a:p>
            <a:pPr marL="171450" indent="-171450">
              <a:lnSpc>
                <a:spcPct val="95000"/>
              </a:lnSpc>
              <a:spcBef>
                <a:spcPts val="400"/>
              </a:spcBef>
              <a:spcAft>
                <a:spcPts val="600"/>
              </a:spcAft>
              <a:buClr>
                <a:schemeClr val="tx1"/>
              </a:buClr>
              <a:buFont typeface="Wingdings" panose="05000000000000000000" pitchFamily="2" charset="2"/>
              <a:buChar char="§"/>
              <a:defRPr/>
            </a:pPr>
            <a:r>
              <a:rPr lang="en-US" sz="1100" kern="0" dirty="0">
                <a:solidFill>
                  <a:sysClr val="windowText" lastClr="000000"/>
                </a:solidFill>
              </a:rPr>
              <a:t>XXX</a:t>
            </a:r>
            <a:endParaRPr lang="en-US" sz="1100" kern="0">
              <a:solidFill>
                <a:sysClr val="windowText" lastClr="000000"/>
              </a:solidFill>
            </a:endParaRPr>
          </a:p>
          <a:p>
            <a:pPr marL="171450" indent="-171450">
              <a:lnSpc>
                <a:spcPct val="95000"/>
              </a:lnSpc>
              <a:spcBef>
                <a:spcPts val="400"/>
              </a:spcBef>
              <a:spcAft>
                <a:spcPts val="600"/>
              </a:spcAft>
              <a:buClr>
                <a:schemeClr val="tx1"/>
              </a:buClr>
              <a:buFont typeface="Wingdings" panose="05000000000000000000" pitchFamily="2" charset="2"/>
              <a:buChar char="§"/>
              <a:defRPr/>
            </a:pPr>
            <a:endParaRPr lang="en-US" sz="1100" kern="0">
              <a:solidFill>
                <a:sysClr val="windowText" lastClr="000000"/>
              </a:solidFill>
            </a:endParaRPr>
          </a:p>
          <a:p>
            <a:pPr marL="171450" marR="0" lvl="0" indent="-171450" defTabSz="914400" eaLnBrk="1" fontAlgn="auto" latinLnBrk="0" hangingPunct="1">
              <a:lnSpc>
                <a:spcPct val="95000"/>
              </a:lnSpc>
              <a:spcBef>
                <a:spcPts val="400"/>
              </a:spcBef>
              <a:spcAft>
                <a:spcPts val="200"/>
              </a:spcAft>
              <a:buClr>
                <a:schemeClr val="tx1"/>
              </a:buClr>
              <a:buSzTx/>
              <a:buFont typeface="Wingdings" panose="05000000000000000000" pitchFamily="2" charset="2"/>
              <a:buChar char="§"/>
              <a:tabLst/>
              <a:defRPr/>
            </a:pPr>
            <a:endParaRPr kumimoji="0" lang="en-US" sz="900" b="0" i="0" u="none" strike="noStrike" kern="0" cap="none" spc="0" normalizeH="0" baseline="0" noProof="0">
              <a:ln>
                <a:noFill/>
              </a:ln>
              <a:solidFill>
                <a:sysClr val="windowText" lastClr="000000"/>
              </a:solidFill>
              <a:effectLst/>
              <a:uLnTx/>
              <a:uFillTx/>
            </a:endParaRPr>
          </a:p>
        </p:txBody>
      </p:sp>
      <p:sp>
        <p:nvSpPr>
          <p:cNvPr id="99" name="TextBox 98">
            <a:extLst>
              <a:ext uri="{FF2B5EF4-FFF2-40B4-BE49-F238E27FC236}">
                <a16:creationId xmlns:a16="http://schemas.microsoft.com/office/drawing/2014/main" id="{5B176A8F-D230-432C-B983-4681DB46F859}"/>
              </a:ext>
            </a:extLst>
          </p:cNvPr>
          <p:cNvSpPr txBox="1"/>
          <p:nvPr/>
        </p:nvSpPr>
        <p:spPr>
          <a:xfrm>
            <a:off x="7459853" y="3974696"/>
            <a:ext cx="2150845" cy="2409567"/>
          </a:xfrm>
          <a:prstGeom prst="rect">
            <a:avLst/>
          </a:prstGeom>
        </p:spPr>
        <p:txBody>
          <a:bodyPr vert="horz" wrap="square" lIns="91440" tIns="45720" rIns="91440" bIns="45720" rtlCol="0" anchor="t">
            <a:noAutofit/>
          </a:bodyPr>
          <a:lstStyle/>
          <a:p>
            <a:pPr marL="285750" marR="0" lvl="0" indent="-137160" defTabSz="914400" eaLnBrk="1" fontAlgn="auto" latinLnBrk="0" hangingPunct="1">
              <a:lnSpc>
                <a:spcPct val="95000"/>
              </a:lnSpc>
              <a:spcBef>
                <a:spcPts val="400"/>
              </a:spcBef>
              <a:spcAft>
                <a:spcPts val="200"/>
              </a:spcAft>
              <a:buClrTx/>
              <a:buSzTx/>
              <a:buFont typeface="Wingdings" panose="05000000000000000000" pitchFamily="2" charset="2"/>
              <a:buChar char="§"/>
              <a:tabLst/>
              <a:defRPr/>
            </a:pPr>
            <a:endParaRPr kumimoji="0" lang="en-US" sz="900" b="0" i="0" u="none" strike="noStrike" kern="0" cap="none" spc="0" normalizeH="0" baseline="0" noProof="0">
              <a:ln>
                <a:noFill/>
              </a:ln>
              <a:solidFill>
                <a:sysClr val="windowText" lastClr="000000"/>
              </a:solidFill>
              <a:effectLst/>
              <a:uLnTx/>
              <a:uFillTx/>
            </a:endParaRPr>
          </a:p>
        </p:txBody>
      </p:sp>
      <p:sp>
        <p:nvSpPr>
          <p:cNvPr id="100" name="TextBox 99">
            <a:extLst>
              <a:ext uri="{FF2B5EF4-FFF2-40B4-BE49-F238E27FC236}">
                <a16:creationId xmlns:a16="http://schemas.microsoft.com/office/drawing/2014/main" id="{CAF6E9F1-94F9-465F-9812-59235720FA96}"/>
              </a:ext>
            </a:extLst>
          </p:cNvPr>
          <p:cNvSpPr txBox="1"/>
          <p:nvPr/>
        </p:nvSpPr>
        <p:spPr>
          <a:xfrm>
            <a:off x="5094525" y="4010395"/>
            <a:ext cx="2114067" cy="1938886"/>
          </a:xfrm>
          <a:prstGeom prst="rect">
            <a:avLst/>
          </a:prstGeom>
        </p:spPr>
        <p:txBody>
          <a:bodyPr vert="horz" wrap="square" lIns="91440" tIns="0" rIns="0" bIns="0" rtlCol="0" anchor="t">
            <a:noAutofit/>
          </a:bodyPr>
          <a:lstStyle/>
          <a:p>
            <a:pPr marL="171450" indent="-171450">
              <a:lnSpc>
                <a:spcPct val="95000"/>
              </a:lnSpc>
              <a:spcBef>
                <a:spcPts val="400"/>
              </a:spcBef>
              <a:spcAft>
                <a:spcPts val="600"/>
              </a:spcAft>
              <a:buClr>
                <a:schemeClr val="tx1"/>
              </a:buClr>
              <a:buFont typeface="Wingdings" panose="05000000000000000000" pitchFamily="2" charset="2"/>
              <a:buChar char="§"/>
              <a:defRPr/>
            </a:pPr>
            <a:r>
              <a:rPr lang="en-US" sz="1100" kern="0" dirty="0">
                <a:solidFill>
                  <a:sysClr val="windowText" lastClr="000000"/>
                </a:solidFill>
              </a:rPr>
              <a:t>Single system</a:t>
            </a:r>
            <a:endParaRPr lang="en-US" sz="1100" kern="0">
              <a:solidFill>
                <a:sysClr val="windowText" lastClr="000000"/>
              </a:solidFill>
            </a:endParaRPr>
          </a:p>
          <a:p>
            <a:pPr marL="171450" indent="-171450">
              <a:lnSpc>
                <a:spcPct val="95000"/>
              </a:lnSpc>
              <a:spcBef>
                <a:spcPts val="400"/>
              </a:spcBef>
              <a:spcAft>
                <a:spcPts val="600"/>
              </a:spcAft>
              <a:buClr>
                <a:schemeClr val="tx1"/>
              </a:buClr>
              <a:buFont typeface="Wingdings" panose="05000000000000000000" pitchFamily="2" charset="2"/>
              <a:buChar char="§"/>
              <a:defRPr/>
            </a:pPr>
            <a:r>
              <a:rPr lang="en-US" sz="1100" kern="0" dirty="0">
                <a:solidFill>
                  <a:sysClr val="windowText" lastClr="000000"/>
                </a:solidFill>
              </a:rPr>
              <a:t>Out of the box capabilities</a:t>
            </a:r>
            <a:endParaRPr lang="en-US" sz="1100" kern="0">
              <a:solidFill>
                <a:sysClr val="windowText" lastClr="000000"/>
              </a:solidFill>
            </a:endParaRPr>
          </a:p>
          <a:p>
            <a:pPr marL="171450" indent="-171450">
              <a:lnSpc>
                <a:spcPct val="95000"/>
              </a:lnSpc>
              <a:spcBef>
                <a:spcPts val="400"/>
              </a:spcBef>
              <a:spcAft>
                <a:spcPts val="600"/>
              </a:spcAft>
              <a:buClr>
                <a:schemeClr val="tx1"/>
              </a:buClr>
              <a:buFont typeface="Wingdings" panose="05000000000000000000" pitchFamily="2" charset="2"/>
              <a:buChar char="§"/>
              <a:defRPr/>
            </a:pPr>
            <a:r>
              <a:rPr lang="en-US" sz="1100" kern="0" dirty="0">
                <a:solidFill>
                  <a:sysClr val="windowText" lastClr="000000"/>
                </a:solidFill>
              </a:rPr>
              <a:t>Reduced complexity</a:t>
            </a:r>
            <a:endParaRPr lang="en-US" sz="1100" kern="0">
              <a:solidFill>
                <a:sysClr val="windowText" lastClr="000000"/>
              </a:solidFill>
            </a:endParaRPr>
          </a:p>
          <a:p>
            <a:pPr marL="171450" indent="-171450">
              <a:lnSpc>
                <a:spcPct val="95000"/>
              </a:lnSpc>
              <a:spcBef>
                <a:spcPts val="400"/>
              </a:spcBef>
              <a:spcAft>
                <a:spcPts val="600"/>
              </a:spcAft>
              <a:buClr>
                <a:schemeClr val="tx1"/>
              </a:buClr>
              <a:buFont typeface="Wingdings" panose="05000000000000000000" pitchFamily="2" charset="2"/>
              <a:buChar char="§"/>
              <a:defRPr/>
            </a:pPr>
            <a:r>
              <a:rPr lang="en-US" sz="1100" kern="0">
                <a:solidFill>
                  <a:sysClr val="windowText" lastClr="000000"/>
                </a:solidFill>
              </a:rPr>
              <a:t>Personalised</a:t>
            </a:r>
            <a:r>
              <a:rPr lang="en-US" sz="1100" kern="0" dirty="0">
                <a:solidFill>
                  <a:sysClr val="windowText" lastClr="000000"/>
                </a:solidFill>
              </a:rPr>
              <a:t> design</a:t>
            </a:r>
            <a:endParaRPr lang="en-US" sz="1100" kern="0">
              <a:solidFill>
                <a:sysClr val="windowText" lastClr="000000"/>
              </a:solidFill>
            </a:endParaRPr>
          </a:p>
          <a:p>
            <a:pPr marL="171450" indent="-171450">
              <a:lnSpc>
                <a:spcPct val="95000"/>
              </a:lnSpc>
              <a:spcBef>
                <a:spcPts val="400"/>
              </a:spcBef>
              <a:spcAft>
                <a:spcPts val="600"/>
              </a:spcAft>
              <a:buClr>
                <a:schemeClr val="tx1"/>
              </a:buClr>
              <a:buFont typeface="Wingdings" panose="05000000000000000000" pitchFamily="2" charset="2"/>
              <a:buChar char="§"/>
              <a:defRPr/>
            </a:pPr>
            <a:r>
              <a:rPr lang="en-US" sz="1100" kern="0" dirty="0">
                <a:solidFill>
                  <a:sysClr val="windowText" lastClr="000000"/>
                </a:solidFill>
              </a:rPr>
              <a:t>Streamlined processes</a:t>
            </a:r>
            <a:endParaRPr lang="en-US" sz="1100" kern="0">
              <a:solidFill>
                <a:sysClr val="windowText" lastClr="000000"/>
              </a:solidFill>
            </a:endParaRPr>
          </a:p>
          <a:p>
            <a:pPr marL="171450" indent="-171450">
              <a:lnSpc>
                <a:spcPct val="95000"/>
              </a:lnSpc>
              <a:spcBef>
                <a:spcPts val="400"/>
              </a:spcBef>
              <a:spcAft>
                <a:spcPts val="600"/>
              </a:spcAft>
              <a:buClr>
                <a:schemeClr val="tx1"/>
              </a:buClr>
              <a:buFont typeface="Wingdings" panose="05000000000000000000" pitchFamily="2" charset="2"/>
              <a:buChar char="§"/>
              <a:defRPr/>
            </a:pPr>
            <a:r>
              <a:rPr lang="en-US" sz="1100" kern="0" dirty="0">
                <a:solidFill>
                  <a:sysClr val="windowText" lastClr="000000"/>
                </a:solidFill>
              </a:rPr>
              <a:t>Enhanced data quality</a:t>
            </a:r>
            <a:endParaRPr lang="en-US" sz="1100" kern="0">
              <a:solidFill>
                <a:sysClr val="windowText" lastClr="000000"/>
              </a:solidFill>
            </a:endParaRPr>
          </a:p>
          <a:p>
            <a:pPr marL="171450" indent="-171450">
              <a:lnSpc>
                <a:spcPct val="95000"/>
              </a:lnSpc>
              <a:spcBef>
                <a:spcPts val="400"/>
              </a:spcBef>
              <a:spcAft>
                <a:spcPts val="600"/>
              </a:spcAft>
              <a:buClr>
                <a:schemeClr val="tx1"/>
              </a:buClr>
              <a:buFont typeface="Wingdings" panose="05000000000000000000" pitchFamily="2" charset="2"/>
              <a:buChar char="§"/>
              <a:defRPr/>
            </a:pPr>
            <a:r>
              <a:rPr lang="en-US" sz="1100" kern="0" dirty="0">
                <a:solidFill>
                  <a:sysClr val="windowText" lastClr="000000"/>
                </a:solidFill>
              </a:rPr>
              <a:t>Mobile and tablet access.</a:t>
            </a:r>
            <a:endParaRPr lang="en-US" sz="1100" kern="0">
              <a:solidFill>
                <a:sysClr val="windowText" lastClr="000000"/>
              </a:solidFill>
            </a:endParaRPr>
          </a:p>
        </p:txBody>
      </p:sp>
      <p:sp>
        <p:nvSpPr>
          <p:cNvPr id="101" name="TextBox 100">
            <a:extLst>
              <a:ext uri="{FF2B5EF4-FFF2-40B4-BE49-F238E27FC236}">
                <a16:creationId xmlns:a16="http://schemas.microsoft.com/office/drawing/2014/main" id="{399D8CBD-0B52-4D04-A07D-705F2F915915}"/>
              </a:ext>
            </a:extLst>
          </p:cNvPr>
          <p:cNvSpPr txBox="1"/>
          <p:nvPr/>
        </p:nvSpPr>
        <p:spPr>
          <a:xfrm>
            <a:off x="2711546" y="3994892"/>
            <a:ext cx="1936353" cy="2409567"/>
          </a:xfrm>
          <a:prstGeom prst="rect">
            <a:avLst/>
          </a:prstGeom>
        </p:spPr>
        <p:txBody>
          <a:bodyPr vert="horz" wrap="square" lIns="91440" tIns="45720" rIns="91440" bIns="45720" rtlCol="0" anchor="t">
            <a:noAutofit/>
          </a:bodyPr>
          <a:lstStyle/>
          <a:p>
            <a:pPr marL="285750" marR="0" lvl="0" indent="-137160" defTabSz="914400" eaLnBrk="1" fontAlgn="auto" latinLnBrk="0" hangingPunct="1">
              <a:lnSpc>
                <a:spcPct val="95000"/>
              </a:lnSpc>
              <a:spcBef>
                <a:spcPts val="400"/>
              </a:spcBef>
              <a:spcAft>
                <a:spcPts val="200"/>
              </a:spcAft>
              <a:buClrTx/>
              <a:buSzTx/>
              <a:buFont typeface="Wingdings" panose="05000000000000000000" pitchFamily="2" charset="2"/>
              <a:buChar char="§"/>
              <a:tabLst/>
              <a:defRPr/>
            </a:pPr>
            <a:endParaRPr kumimoji="0" lang="en-US" sz="900" b="0" i="0" u="none" strike="noStrike" kern="0" cap="none" spc="0" normalizeH="0" baseline="0" noProof="0">
              <a:ln>
                <a:noFill/>
              </a:ln>
              <a:solidFill>
                <a:sysClr val="windowText" lastClr="000000"/>
              </a:solidFill>
              <a:effectLst/>
              <a:uLnTx/>
              <a:uFillTx/>
            </a:endParaRPr>
          </a:p>
        </p:txBody>
      </p:sp>
      <p:sp>
        <p:nvSpPr>
          <p:cNvPr id="102" name="TextBox 101">
            <a:extLst>
              <a:ext uri="{FF2B5EF4-FFF2-40B4-BE49-F238E27FC236}">
                <a16:creationId xmlns:a16="http://schemas.microsoft.com/office/drawing/2014/main" id="{AE36528D-1900-4D08-813C-13219F43586E}"/>
              </a:ext>
            </a:extLst>
          </p:cNvPr>
          <p:cNvSpPr txBox="1"/>
          <p:nvPr/>
        </p:nvSpPr>
        <p:spPr>
          <a:xfrm>
            <a:off x="491955" y="4010394"/>
            <a:ext cx="2172520" cy="2298926"/>
          </a:xfrm>
          <a:prstGeom prst="rect">
            <a:avLst/>
          </a:prstGeom>
        </p:spPr>
        <p:txBody>
          <a:bodyPr vert="horz" wrap="square" lIns="91440" tIns="0" rIns="0" bIns="0" rtlCol="0" anchor="t">
            <a:noAutofit/>
          </a:bodyPr>
          <a:lstStyle/>
          <a:p>
            <a:pPr marL="171450" marR="0" lvl="0" indent="-171450" defTabSz="914400" eaLnBrk="1" fontAlgn="auto" latinLnBrk="0" hangingPunct="1">
              <a:spcAft>
                <a:spcPts val="600"/>
              </a:spcAft>
              <a:buClr>
                <a:schemeClr val="tx1"/>
              </a:buClr>
              <a:buSzTx/>
              <a:buFont typeface="Wingdings" panose="05000000000000000000" pitchFamily="2" charset="2"/>
              <a:buChar char="§"/>
              <a:tabLst/>
              <a:defRPr/>
            </a:pPr>
            <a:r>
              <a:rPr kumimoji="0" lang="en-US" sz="1100" b="0" i="0" u="none" strike="noStrike" kern="0" cap="none" spc="0" normalizeH="0" baseline="0" noProof="0" dirty="0">
                <a:ln>
                  <a:noFill/>
                </a:ln>
                <a:solidFill>
                  <a:sysClr val="windowText" lastClr="000000"/>
                </a:solidFill>
                <a:effectLst/>
                <a:uLnTx/>
                <a:uFillTx/>
              </a:rPr>
              <a:t>Highly complex, </a:t>
            </a:r>
            <a:r>
              <a:rPr kumimoji="0" lang="en-US" sz="1100" b="0" i="0" u="none" strike="noStrike" kern="0" cap="none" spc="0" normalizeH="0" baseline="0" noProof="0">
                <a:ln>
                  <a:noFill/>
                </a:ln>
                <a:solidFill>
                  <a:sysClr val="windowText" lastClr="000000"/>
                </a:solidFill>
                <a:effectLst/>
                <a:uLnTx/>
                <a:uFillTx/>
              </a:rPr>
              <a:t>customised</a:t>
            </a:r>
            <a:r>
              <a:rPr kumimoji="0" lang="en-US" sz="1100" b="0" i="0" u="none" strike="noStrike" kern="0" cap="none" spc="0" normalizeH="0" baseline="0" noProof="0" dirty="0">
                <a:ln>
                  <a:noFill/>
                </a:ln>
                <a:solidFill>
                  <a:sysClr val="windowText" lastClr="000000"/>
                </a:solidFill>
                <a:effectLst/>
                <a:uLnTx/>
                <a:uFillTx/>
              </a:rPr>
              <a:t> system </a:t>
            </a:r>
            <a:endParaRPr kumimoji="0" lang="en-US" sz="1100" b="0" i="0" u="none" strike="noStrike" kern="0" cap="none" spc="0" normalizeH="0" baseline="0" noProof="0">
              <a:ln>
                <a:noFill/>
              </a:ln>
              <a:solidFill>
                <a:sysClr val="windowText" lastClr="000000"/>
              </a:solidFill>
              <a:effectLst/>
              <a:uLnTx/>
              <a:uFillTx/>
            </a:endParaRPr>
          </a:p>
          <a:p>
            <a:pPr marL="171450" marR="0" lvl="0" indent="-171450" defTabSz="914400" eaLnBrk="1" fontAlgn="auto" latinLnBrk="0" hangingPunct="1">
              <a:spcAft>
                <a:spcPts val="600"/>
              </a:spcAft>
              <a:buClr>
                <a:schemeClr val="tx1"/>
              </a:buClr>
              <a:buSzTx/>
              <a:buFont typeface="Wingdings" panose="05000000000000000000" pitchFamily="2" charset="2"/>
              <a:buChar char="§"/>
              <a:tabLst/>
              <a:defRPr/>
            </a:pPr>
            <a:r>
              <a:rPr kumimoji="0" lang="en-US" sz="1100" b="0" i="0" u="none" strike="noStrike" kern="0" cap="none" spc="0" normalizeH="0" baseline="0" noProof="0" dirty="0">
                <a:ln>
                  <a:noFill/>
                </a:ln>
                <a:solidFill>
                  <a:sysClr val="windowText" lastClr="000000"/>
                </a:solidFill>
                <a:effectLst/>
                <a:uLnTx/>
                <a:uFillTx/>
              </a:rPr>
              <a:t>Too many ways to complete tasks from ambiguous and </a:t>
            </a:r>
            <a:r>
              <a:rPr kumimoji="0" lang="en-US" sz="1100" b="0" i="0" u="none" strike="noStrike" kern="0" cap="none" spc="0" normalizeH="0" baseline="0" noProof="0">
                <a:ln>
                  <a:noFill/>
                </a:ln>
                <a:solidFill>
                  <a:sysClr val="windowText" lastClr="000000"/>
                </a:solidFill>
                <a:effectLst/>
                <a:uLnTx/>
                <a:uFillTx/>
              </a:rPr>
              <a:t>customised</a:t>
            </a:r>
            <a:r>
              <a:rPr kumimoji="0" lang="en-US" sz="1100" b="0" i="0" u="none" strike="noStrike" kern="0" cap="none" spc="0" normalizeH="0" baseline="0" noProof="0" dirty="0">
                <a:ln>
                  <a:noFill/>
                </a:ln>
                <a:solidFill>
                  <a:sysClr val="windowText" lastClr="000000"/>
                </a:solidFill>
                <a:effectLst/>
                <a:uLnTx/>
                <a:uFillTx/>
              </a:rPr>
              <a:t> processes</a:t>
            </a:r>
            <a:endParaRPr kumimoji="0" lang="en-US" sz="1100" b="0" i="0" u="none" strike="noStrike" kern="0" cap="none" spc="0" normalizeH="0" baseline="0" noProof="0">
              <a:ln>
                <a:noFill/>
              </a:ln>
              <a:solidFill>
                <a:sysClr val="windowText" lastClr="000000"/>
              </a:solidFill>
              <a:effectLst/>
              <a:uLnTx/>
              <a:uFillTx/>
            </a:endParaRPr>
          </a:p>
          <a:p>
            <a:pPr marL="171450" marR="0" lvl="0" indent="-171450" defTabSz="914400" eaLnBrk="1" fontAlgn="auto" latinLnBrk="0" hangingPunct="1">
              <a:spcAft>
                <a:spcPts val="600"/>
              </a:spcAft>
              <a:buClr>
                <a:schemeClr val="tx1"/>
              </a:buClr>
              <a:buSzTx/>
              <a:buFont typeface="Wingdings" panose="05000000000000000000" pitchFamily="2" charset="2"/>
              <a:buChar char="§"/>
              <a:tabLst/>
              <a:defRPr/>
            </a:pPr>
            <a:r>
              <a:rPr kumimoji="0" lang="en-US" sz="1100" b="0" i="0" u="none" strike="noStrike" kern="0" cap="none" spc="0" normalizeH="0" baseline="0" noProof="0" dirty="0">
                <a:ln>
                  <a:noFill/>
                </a:ln>
                <a:solidFill>
                  <a:sysClr val="windowText" lastClr="000000"/>
                </a:solidFill>
                <a:effectLst/>
                <a:uLnTx/>
                <a:uFillTx/>
              </a:rPr>
              <a:t>Lack of mobile / on-the-go capabilities</a:t>
            </a:r>
            <a:endParaRPr kumimoji="0" lang="en-US" sz="1100" b="0" i="0" u="none" strike="noStrike" kern="0" cap="none" spc="0" normalizeH="0" baseline="0" noProof="0">
              <a:ln>
                <a:noFill/>
              </a:ln>
              <a:solidFill>
                <a:sysClr val="windowText" lastClr="000000"/>
              </a:solidFill>
              <a:effectLst/>
              <a:uLnTx/>
              <a:uFillTx/>
            </a:endParaRPr>
          </a:p>
          <a:p>
            <a:pPr marL="171450" marR="0" lvl="0" indent="-171450" defTabSz="914400" eaLnBrk="1" fontAlgn="auto" latinLnBrk="0" hangingPunct="1">
              <a:spcAft>
                <a:spcPts val="600"/>
              </a:spcAft>
              <a:buClr>
                <a:schemeClr val="tx1"/>
              </a:buClr>
              <a:buSzTx/>
              <a:buFont typeface="Wingdings" panose="05000000000000000000" pitchFamily="2" charset="2"/>
              <a:buChar char="§"/>
              <a:tabLst/>
              <a:defRPr/>
            </a:pPr>
            <a:r>
              <a:rPr kumimoji="0" lang="en-US" sz="1100" b="0" i="0" u="none" strike="noStrike" kern="0" cap="none" spc="0" normalizeH="0" baseline="0" noProof="0" dirty="0">
                <a:ln>
                  <a:noFill/>
                </a:ln>
                <a:solidFill>
                  <a:sysClr val="windowText" lastClr="000000"/>
                </a:solidFill>
                <a:effectLst/>
                <a:uLnTx/>
                <a:uFillTx/>
              </a:rPr>
              <a:t>Challenges in forecasting due to the delay of inputting data</a:t>
            </a:r>
            <a:endParaRPr kumimoji="0" lang="en-US" sz="1100" b="0" i="0" u="none" strike="noStrike" kern="0" cap="none" spc="0" normalizeH="0" baseline="0" noProof="0">
              <a:ln>
                <a:noFill/>
              </a:ln>
              <a:solidFill>
                <a:sysClr val="windowText" lastClr="000000"/>
              </a:solidFill>
              <a:effectLst/>
              <a:uLnTx/>
              <a:uFillTx/>
            </a:endParaRPr>
          </a:p>
          <a:p>
            <a:pPr marL="171450" marR="0" lvl="0" indent="-171450" defTabSz="914400" eaLnBrk="1" fontAlgn="auto" latinLnBrk="0" hangingPunct="1">
              <a:spcAft>
                <a:spcPts val="600"/>
              </a:spcAft>
              <a:buClr>
                <a:schemeClr val="tx1"/>
              </a:buClr>
              <a:buSzTx/>
              <a:buFont typeface="Wingdings" panose="05000000000000000000" pitchFamily="2" charset="2"/>
              <a:buChar char="§"/>
              <a:tabLst/>
              <a:defRPr/>
            </a:pPr>
            <a:r>
              <a:rPr kumimoji="0" lang="en-US" sz="1100" b="0" i="0" u="none" strike="noStrike" kern="0" cap="none" spc="0" normalizeH="0" baseline="0" noProof="0" dirty="0">
                <a:ln>
                  <a:noFill/>
                </a:ln>
                <a:solidFill>
                  <a:sysClr val="windowText" lastClr="000000"/>
                </a:solidFill>
                <a:effectLst/>
                <a:uLnTx/>
                <a:uFillTx/>
              </a:rPr>
              <a:t>Low data quality from unstructured and confusing input processes.</a:t>
            </a:r>
            <a:endParaRPr kumimoji="0" lang="en-US" sz="1100" b="1" i="0" u="none" strike="noStrike" kern="0" cap="none" spc="0" normalizeH="0" baseline="0" noProof="0">
              <a:ln>
                <a:noFill/>
              </a:ln>
              <a:solidFill>
                <a:sysClr val="windowText" lastClr="000000"/>
              </a:solidFill>
              <a:effectLst/>
              <a:uLnTx/>
              <a:uFillTx/>
            </a:endParaRPr>
          </a:p>
        </p:txBody>
      </p:sp>
      <p:sp>
        <p:nvSpPr>
          <p:cNvPr id="104" name="TextBox 103">
            <a:extLst>
              <a:ext uri="{FF2B5EF4-FFF2-40B4-BE49-F238E27FC236}">
                <a16:creationId xmlns:a16="http://schemas.microsoft.com/office/drawing/2014/main" id="{9C193BE3-8634-4555-9A1B-5A9DF83C0846}"/>
              </a:ext>
            </a:extLst>
          </p:cNvPr>
          <p:cNvSpPr txBox="1"/>
          <p:nvPr/>
        </p:nvSpPr>
        <p:spPr>
          <a:xfrm>
            <a:off x="2721126" y="3994891"/>
            <a:ext cx="2012543" cy="2180611"/>
          </a:xfrm>
          <a:prstGeom prst="rect">
            <a:avLst/>
          </a:prstGeom>
        </p:spPr>
        <p:txBody>
          <a:bodyPr vert="horz" wrap="square" lIns="91440" tIns="45720" rIns="91440" bIns="45720" rtlCol="0" anchor="t">
            <a:noAutofit/>
          </a:bodyPr>
          <a:lstStyle/>
          <a:p>
            <a:pPr marL="285750" marR="0" lvl="0" indent="-137160" defTabSz="914400" eaLnBrk="1" fontAlgn="auto" latinLnBrk="0" hangingPunct="1">
              <a:lnSpc>
                <a:spcPct val="95000"/>
              </a:lnSpc>
              <a:spcBef>
                <a:spcPts val="400"/>
              </a:spcBef>
              <a:spcAft>
                <a:spcPts val="200"/>
              </a:spcAft>
              <a:buClrTx/>
              <a:buSzTx/>
              <a:buFont typeface="Wingdings" panose="05000000000000000000" pitchFamily="2" charset="2"/>
              <a:buChar char="§"/>
              <a:tabLst/>
              <a:defRPr/>
            </a:pPr>
            <a:endParaRPr kumimoji="0" lang="en-US" sz="900" b="0" i="0" u="none" strike="noStrike" kern="0" cap="none" spc="0" normalizeH="0" baseline="0" noProof="0">
              <a:ln>
                <a:noFill/>
              </a:ln>
              <a:solidFill>
                <a:prstClr val="black"/>
              </a:solidFill>
              <a:effectLst/>
              <a:uLnTx/>
              <a:uFillTx/>
            </a:endParaRPr>
          </a:p>
        </p:txBody>
      </p:sp>
      <p:sp>
        <p:nvSpPr>
          <p:cNvPr id="105" name="TextBox 104">
            <a:extLst>
              <a:ext uri="{FF2B5EF4-FFF2-40B4-BE49-F238E27FC236}">
                <a16:creationId xmlns:a16="http://schemas.microsoft.com/office/drawing/2014/main" id="{10447454-83B3-4AEC-A71F-8CFAC3C93BC7}"/>
              </a:ext>
            </a:extLst>
          </p:cNvPr>
          <p:cNvSpPr txBox="1"/>
          <p:nvPr/>
        </p:nvSpPr>
        <p:spPr>
          <a:xfrm>
            <a:off x="2779539" y="3627642"/>
            <a:ext cx="2171801" cy="256301"/>
          </a:xfrm>
          <a:prstGeom prst="rect">
            <a:avLst/>
          </a:prstGeom>
          <a:solidFill>
            <a:schemeClr val="accent1"/>
          </a:solidFill>
          <a:ln>
            <a:noFill/>
          </a:ln>
        </p:spPr>
        <p:txBody>
          <a:bodyPr vert="horz" wrap="square" lIns="91440" tIns="45720" rIns="91440" bIns="45720" rtlCol="0" anchor="ctr">
            <a:noAutofit/>
          </a:bodyPr>
          <a:lstStyle/>
          <a:p>
            <a:pPr marL="0" marR="0" lvl="0" indent="0" algn="ctr" defTabSz="914400" eaLnBrk="1" fontAlgn="auto" latinLnBrk="0" hangingPunct="1">
              <a:lnSpc>
                <a:spcPct val="95000"/>
              </a:lnSpc>
              <a:spcBef>
                <a:spcPts val="400"/>
              </a:spcBef>
              <a:spcAft>
                <a:spcPts val="200"/>
              </a:spcAft>
              <a:buClrTx/>
              <a:buSzTx/>
              <a:buFontTx/>
              <a:buNone/>
              <a:tabLst/>
              <a:defRPr/>
            </a:pPr>
            <a:r>
              <a:rPr kumimoji="0" lang="en-US" sz="1100" b="1" i="0" u="none" strike="noStrike" kern="0" cap="none" spc="0" normalizeH="0" baseline="0" noProof="0">
                <a:ln>
                  <a:noFill/>
                </a:ln>
                <a:solidFill>
                  <a:prstClr val="white"/>
                </a:solidFill>
                <a:effectLst/>
                <a:uLnTx/>
                <a:uFillTx/>
              </a:rPr>
              <a:t>Theme: Key impacts</a:t>
            </a:r>
          </a:p>
        </p:txBody>
      </p:sp>
      <p:sp>
        <p:nvSpPr>
          <p:cNvPr id="106" name="TextBox 105">
            <a:extLst>
              <a:ext uri="{FF2B5EF4-FFF2-40B4-BE49-F238E27FC236}">
                <a16:creationId xmlns:a16="http://schemas.microsoft.com/office/drawing/2014/main" id="{6480001D-C7ED-442D-8CFA-ED280C6F480F}"/>
              </a:ext>
            </a:extLst>
          </p:cNvPr>
          <p:cNvSpPr txBox="1"/>
          <p:nvPr/>
        </p:nvSpPr>
        <p:spPr>
          <a:xfrm>
            <a:off x="2804375" y="4010394"/>
            <a:ext cx="2159926" cy="393680"/>
          </a:xfrm>
          <a:prstGeom prst="rect">
            <a:avLst/>
          </a:prstGeom>
        </p:spPr>
        <p:txBody>
          <a:bodyPr vert="horz" wrap="square" lIns="91440" tIns="0" rIns="0" bIns="0" rtlCol="0" anchor="t">
            <a:noAutofit/>
          </a:bodyPr>
          <a:lstStyle/>
          <a:p>
            <a:pPr marL="171450" indent="-171450">
              <a:lnSpc>
                <a:spcPct val="95000"/>
              </a:lnSpc>
              <a:spcBef>
                <a:spcPts val="400"/>
              </a:spcBef>
              <a:spcAft>
                <a:spcPts val="600"/>
              </a:spcAft>
              <a:buClr>
                <a:schemeClr val="tx1"/>
              </a:buClr>
              <a:buFont typeface="Wingdings" panose="05000000000000000000" pitchFamily="2" charset="2"/>
              <a:buChar char="§"/>
              <a:defRPr/>
            </a:pPr>
            <a:r>
              <a:rPr lang="en-US" sz="1100" kern="0" dirty="0">
                <a:solidFill>
                  <a:sysClr val="windowText" lastClr="000000"/>
                </a:solidFill>
              </a:rPr>
              <a:t>TBD</a:t>
            </a:r>
            <a:endParaRPr lang="en-US" sz="1100" kern="0">
              <a:solidFill>
                <a:sysClr val="windowText" lastClr="000000"/>
              </a:solidFill>
            </a:endParaRPr>
          </a:p>
        </p:txBody>
      </p:sp>
      <p:sp>
        <p:nvSpPr>
          <p:cNvPr id="107" name="TextBox 106">
            <a:extLst>
              <a:ext uri="{FF2B5EF4-FFF2-40B4-BE49-F238E27FC236}">
                <a16:creationId xmlns:a16="http://schemas.microsoft.com/office/drawing/2014/main" id="{FCE3659C-F3AC-461B-BD55-4B925246788F}"/>
              </a:ext>
            </a:extLst>
          </p:cNvPr>
          <p:cNvSpPr txBox="1"/>
          <p:nvPr/>
        </p:nvSpPr>
        <p:spPr>
          <a:xfrm>
            <a:off x="7406524" y="3994891"/>
            <a:ext cx="2169008" cy="1206039"/>
          </a:xfrm>
          <a:prstGeom prst="rect">
            <a:avLst/>
          </a:prstGeom>
        </p:spPr>
        <p:txBody>
          <a:bodyPr vert="horz" wrap="square" lIns="91440" tIns="0" rIns="0" bIns="0" rtlCol="0" anchor="t">
            <a:noAutofit/>
          </a:bodyPr>
          <a:lstStyle/>
          <a:p>
            <a:pPr marL="171450" marR="0" lvl="0" indent="-171450" fontAlgn="auto">
              <a:lnSpc>
                <a:spcPct val="95000"/>
              </a:lnSpc>
              <a:spcBef>
                <a:spcPts val="400"/>
              </a:spcBef>
              <a:spcAft>
                <a:spcPts val="600"/>
              </a:spcAft>
              <a:buClr>
                <a:schemeClr val="tx1"/>
              </a:buClr>
              <a:buSzTx/>
              <a:buFont typeface="Wingdings" panose="05000000000000000000" pitchFamily="2" charset="2"/>
              <a:buChar char="§"/>
              <a:tabLst/>
              <a:defRPr/>
            </a:pPr>
            <a:r>
              <a:rPr lang="en-US" sz="1100" kern="0" dirty="0">
                <a:solidFill>
                  <a:sysClr val="windowText" lastClr="000000"/>
                </a:solidFill>
              </a:rPr>
              <a:t>The level and number of stakeholder groups that must be involved</a:t>
            </a:r>
            <a:endParaRPr lang="en-US" sz="1100" kern="0">
              <a:solidFill>
                <a:sysClr val="windowText" lastClr="000000"/>
              </a:solidFill>
            </a:endParaRPr>
          </a:p>
          <a:p>
            <a:pPr marL="171450" marR="0" lvl="0" indent="-171450" fontAlgn="auto">
              <a:lnSpc>
                <a:spcPct val="95000"/>
              </a:lnSpc>
              <a:spcBef>
                <a:spcPts val="400"/>
              </a:spcBef>
              <a:spcAft>
                <a:spcPts val="600"/>
              </a:spcAft>
              <a:buClr>
                <a:schemeClr val="tx1"/>
              </a:buClr>
              <a:buSzTx/>
              <a:buFont typeface="Wingdings" panose="05000000000000000000" pitchFamily="2" charset="2"/>
              <a:buChar char="§"/>
              <a:tabLst/>
              <a:defRPr/>
            </a:pPr>
            <a:r>
              <a:rPr lang="en-US" sz="1100" kern="0" dirty="0">
                <a:solidFill>
                  <a:sysClr val="windowText" lastClr="000000"/>
                </a:solidFill>
              </a:rPr>
              <a:t>The degree of engagement required of these stakeholder groups.</a:t>
            </a:r>
            <a:endParaRPr lang="en-US" sz="1100" kern="0">
              <a:solidFill>
                <a:sysClr val="windowText" lastClr="000000"/>
              </a:solidFill>
            </a:endParaRPr>
          </a:p>
          <a:p>
            <a:pPr marL="320040" marR="0" lvl="0" indent="-171450" defTabSz="914400" eaLnBrk="1" fontAlgn="auto" latinLnBrk="0" hangingPunct="1">
              <a:lnSpc>
                <a:spcPct val="95000"/>
              </a:lnSpc>
              <a:spcBef>
                <a:spcPts val="400"/>
              </a:spcBef>
              <a:spcAft>
                <a:spcPts val="200"/>
              </a:spcAft>
              <a:buClr>
                <a:schemeClr val="tx1"/>
              </a:buClr>
              <a:buSzTx/>
              <a:buFont typeface="Wingdings" panose="05000000000000000000" pitchFamily="2" charset="2"/>
              <a:buChar char="§"/>
              <a:tabLst/>
              <a:defRPr/>
            </a:pPr>
            <a:endParaRPr kumimoji="0" lang="en-US" sz="900" b="0" i="0" u="none" strike="noStrike" kern="0" cap="none" spc="0" normalizeH="0" baseline="0" noProof="0">
              <a:ln>
                <a:noFill/>
              </a:ln>
              <a:solidFill>
                <a:sysClr val="windowText" lastClr="000000"/>
              </a:solidFill>
              <a:effectLst/>
              <a:uLnTx/>
              <a:uFillTx/>
            </a:endParaRPr>
          </a:p>
        </p:txBody>
      </p:sp>
      <p:sp>
        <p:nvSpPr>
          <p:cNvPr id="108" name="TextBox 107">
            <a:extLst>
              <a:ext uri="{FF2B5EF4-FFF2-40B4-BE49-F238E27FC236}">
                <a16:creationId xmlns:a16="http://schemas.microsoft.com/office/drawing/2014/main" id="{DC5B805D-40E7-43DC-9701-CEE0163C6011}"/>
              </a:ext>
            </a:extLst>
          </p:cNvPr>
          <p:cNvSpPr txBox="1"/>
          <p:nvPr/>
        </p:nvSpPr>
        <p:spPr>
          <a:xfrm>
            <a:off x="551383" y="2573003"/>
            <a:ext cx="11207479" cy="901317"/>
          </a:xfrm>
          <a:prstGeom prst="rect">
            <a:avLst/>
          </a:prstGeom>
        </p:spPr>
        <p:txBody>
          <a:bodyPr vert="horz" wrap="square" lIns="91440" tIns="45720" rIns="91440" bIns="45720" rtlCol="0" anchor="ctr">
            <a:noAutofit/>
          </a:bodyPr>
          <a:lstStyle/>
          <a:p>
            <a:pPr marL="0" marR="0" lvl="0" indent="0" defTabSz="915216"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Our transformation is enabling our </a:t>
            </a:r>
            <a:r>
              <a:rPr kumimoji="0" lang="en-US" sz="1200" b="0" i="0" u="none" strike="noStrike" kern="0" cap="none" spc="0" normalizeH="0" baseline="0" noProof="0" dirty="0" err="1">
                <a:ln>
                  <a:noFill/>
                </a:ln>
                <a:solidFill>
                  <a:prstClr val="black"/>
                </a:solidFill>
                <a:effectLst/>
                <a:uLnTx/>
                <a:uFillTx/>
              </a:rPr>
              <a:t>GoJ</a:t>
            </a:r>
            <a:r>
              <a:rPr kumimoji="0" lang="en-US" sz="1200" b="0" i="0" u="none" strike="noStrike" kern="0" cap="none" spc="0" normalizeH="0" baseline="0" noProof="0" dirty="0">
                <a:ln>
                  <a:noFill/>
                </a:ln>
                <a:solidFill>
                  <a:prstClr val="black"/>
                </a:solidFill>
                <a:effectLst/>
                <a:uLnTx/>
                <a:uFillTx/>
              </a:rPr>
              <a:t>-wide journey to redefine ourselves as a more efficient management organisation. Our transformation leverages new technologies that allow us to streamline our XXX processes and enhance data integrity. We will then prioritise future changes to enhance the new system to better meet our needs as we grow and develop as an organisation.</a:t>
            </a:r>
          </a:p>
        </p:txBody>
      </p:sp>
    </p:spTree>
    <p:extLst>
      <p:ext uri="{BB962C8B-B14F-4D97-AF65-F5344CB8AC3E}">
        <p14:creationId xmlns:p14="http://schemas.microsoft.com/office/powerpoint/2010/main" val="40770356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371364" y="484076"/>
            <a:ext cx="9865096" cy="646331"/>
          </a:xfrm>
          <a:prstGeom prst="rect">
            <a:avLst/>
          </a:prstGeom>
          <a:noFill/>
        </p:spPr>
        <p:txBody>
          <a:bodyPr wrap="square" rtlCol="0">
            <a:spAutoFit/>
          </a:bodyPr>
          <a:lstStyle/>
          <a:p>
            <a:r>
              <a:rPr lang="en-US" sz="3600">
                <a:solidFill>
                  <a:srgbClr val="7E38AB"/>
                </a:solidFill>
                <a:latin typeface="+mj-lt"/>
              </a:rPr>
              <a:t>Communication platforms to share information</a:t>
            </a:r>
            <a:endParaRPr lang="en-JP" sz="140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29" name="Abgerundetes Rechteck 35">
            <a:extLst>
              <a:ext uri="{FF2B5EF4-FFF2-40B4-BE49-F238E27FC236}">
                <a16:creationId xmlns:a16="http://schemas.microsoft.com/office/drawing/2014/main" id="{6316D884-5483-4DF4-BFA7-34649002E362}"/>
              </a:ext>
            </a:extLst>
          </p:cNvPr>
          <p:cNvSpPr/>
          <p:nvPr/>
        </p:nvSpPr>
        <p:spPr bwMode="gray">
          <a:xfrm>
            <a:off x="8606917" y="4971952"/>
            <a:ext cx="2134800" cy="1087264"/>
          </a:xfrm>
          <a:prstGeom prst="rect">
            <a:avLst/>
          </a:prstGeom>
          <a:solidFill>
            <a:srgbClr val="F0F0F0"/>
          </a:solidFill>
          <a:ln w="19050" cap="flat" cmpd="sng" algn="ctr">
            <a:solidFill>
              <a:srgbClr val="843593"/>
            </a:solidFill>
            <a:prstDash val="solid"/>
            <a:headEnd/>
            <a:tailEnd/>
          </a:ln>
          <a:effectLst/>
        </p:spPr>
        <p:txBody>
          <a:bodyPr vert="horz" wrap="square" lIns="640080" tIns="72000" rIns="108000" bIns="72000" anchor="ctr"/>
          <a:lstStyle/>
          <a:p>
            <a:pPr defTabSz="801688" eaLnBrk="0" hangingPunct="0">
              <a:lnSpc>
                <a:spcPct val="95000"/>
              </a:lnSpc>
              <a:buClr>
                <a:srgbClr val="969696"/>
              </a:buClr>
              <a:defRPr/>
            </a:pPr>
            <a:endParaRPr lang="en-IN" sz="1200" kern="0" dirty="0">
              <a:solidFill>
                <a:srgbClr val="646464"/>
              </a:solidFill>
              <a:cs typeface="Arial" charset="0"/>
            </a:endParaRPr>
          </a:p>
          <a:p>
            <a:pPr defTabSz="801688" eaLnBrk="0" hangingPunct="0">
              <a:lnSpc>
                <a:spcPct val="95000"/>
              </a:lnSpc>
              <a:buClr>
                <a:srgbClr val="969696"/>
              </a:buClr>
              <a:defRPr/>
            </a:pPr>
            <a:r>
              <a:rPr lang="en-IN" sz="1200" kern="0" dirty="0">
                <a:solidFill>
                  <a:srgbClr val="646464"/>
                </a:solidFill>
                <a:cs typeface="Arial" charset="0"/>
              </a:rPr>
              <a:t>Functional leads in high impact areas will participate in roadshows</a:t>
            </a:r>
          </a:p>
        </p:txBody>
      </p:sp>
      <p:sp>
        <p:nvSpPr>
          <p:cNvPr id="30" name="Abgerundetes Rechteck 35">
            <a:extLst>
              <a:ext uri="{FF2B5EF4-FFF2-40B4-BE49-F238E27FC236}">
                <a16:creationId xmlns:a16="http://schemas.microsoft.com/office/drawing/2014/main" id="{F6F54E5F-4158-459F-B59B-37A7AF161A36}"/>
              </a:ext>
            </a:extLst>
          </p:cNvPr>
          <p:cNvSpPr/>
          <p:nvPr/>
        </p:nvSpPr>
        <p:spPr bwMode="gray">
          <a:xfrm>
            <a:off x="8620503" y="3450762"/>
            <a:ext cx="2134800" cy="1210458"/>
          </a:xfrm>
          <a:prstGeom prst="rect">
            <a:avLst/>
          </a:prstGeom>
          <a:solidFill>
            <a:srgbClr val="F0F0F0"/>
          </a:solidFill>
          <a:ln w="19050" cap="flat" cmpd="sng" algn="ctr">
            <a:solidFill>
              <a:srgbClr val="843593"/>
            </a:solidFill>
            <a:prstDash val="solid"/>
            <a:headEnd/>
            <a:tailEnd/>
          </a:ln>
          <a:effectLst/>
        </p:spPr>
        <p:txBody>
          <a:bodyPr vert="horz" wrap="square" lIns="640080" tIns="72000" rIns="108000" bIns="72000" anchor="ctr"/>
          <a:lstStyle/>
          <a:p>
            <a:pPr defTabSz="801688" eaLnBrk="0" hangingPunct="0">
              <a:lnSpc>
                <a:spcPct val="95000"/>
              </a:lnSpc>
              <a:buClr>
                <a:srgbClr val="969696"/>
              </a:buClr>
              <a:defRPr/>
            </a:pPr>
            <a:r>
              <a:rPr lang="en-US" sz="1200" b="1" kern="0" dirty="0">
                <a:solidFill>
                  <a:srgbClr val="843593"/>
                </a:solidFill>
                <a:cs typeface="Arial" charset="0"/>
              </a:rPr>
              <a:t>Rewards and </a:t>
            </a:r>
            <a:r>
              <a:rPr lang="en-US" sz="1200" b="1" kern="0">
                <a:solidFill>
                  <a:srgbClr val="843593"/>
                </a:solidFill>
                <a:cs typeface="Arial" charset="0"/>
              </a:rPr>
              <a:t>recognition</a:t>
            </a:r>
            <a:endParaRPr lang="en-US" sz="1200" b="1" kern="0" dirty="0">
              <a:solidFill>
                <a:srgbClr val="843593"/>
              </a:solidFill>
              <a:cs typeface="Arial" charset="0"/>
            </a:endParaRPr>
          </a:p>
          <a:p>
            <a:pPr defTabSz="801688" eaLnBrk="0" hangingPunct="0">
              <a:lnSpc>
                <a:spcPct val="95000"/>
              </a:lnSpc>
              <a:buClr>
                <a:srgbClr val="969696"/>
              </a:buClr>
              <a:defRPr/>
            </a:pPr>
            <a:r>
              <a:rPr lang="en-IN" sz="1200" kern="0" dirty="0">
                <a:solidFill>
                  <a:srgbClr val="646464"/>
                </a:solidFill>
                <a:cs typeface="Arial" charset="0"/>
              </a:rPr>
              <a:t>High impact stakeholders and change network individuals</a:t>
            </a:r>
          </a:p>
        </p:txBody>
      </p:sp>
      <p:sp>
        <p:nvSpPr>
          <p:cNvPr id="31" name="Abgerundetes Rechteck 35">
            <a:extLst>
              <a:ext uri="{FF2B5EF4-FFF2-40B4-BE49-F238E27FC236}">
                <a16:creationId xmlns:a16="http://schemas.microsoft.com/office/drawing/2014/main" id="{FC786B9A-050A-4906-9EB3-F2A0D07D5614}"/>
              </a:ext>
            </a:extLst>
          </p:cNvPr>
          <p:cNvSpPr/>
          <p:nvPr/>
        </p:nvSpPr>
        <p:spPr bwMode="gray">
          <a:xfrm>
            <a:off x="5419335" y="4979358"/>
            <a:ext cx="2134800" cy="1087264"/>
          </a:xfrm>
          <a:prstGeom prst="rect">
            <a:avLst/>
          </a:prstGeom>
          <a:solidFill>
            <a:srgbClr val="F0F0F0"/>
          </a:solidFill>
          <a:ln w="19050" cap="flat" cmpd="sng" algn="ctr">
            <a:solidFill>
              <a:sysClr val="window" lastClr="FFFFFF">
                <a:lumMod val="50000"/>
              </a:sysClr>
            </a:solidFill>
            <a:prstDash val="solid"/>
            <a:headEnd/>
            <a:tailEnd/>
          </a:ln>
          <a:effectLst/>
        </p:spPr>
        <p:txBody>
          <a:bodyPr vert="horz" wrap="square" lIns="640080" tIns="72000" rIns="108000" bIns="72000" anchor="ctr"/>
          <a:lstStyle/>
          <a:p>
            <a:pPr defTabSz="801688" eaLnBrk="0" hangingPunct="0">
              <a:lnSpc>
                <a:spcPct val="95000"/>
              </a:lnSpc>
              <a:buClr>
                <a:srgbClr val="969696"/>
              </a:buClr>
              <a:defRPr/>
            </a:pPr>
            <a:r>
              <a:rPr lang="en-US" sz="1200" b="1" kern="0" dirty="0">
                <a:solidFill>
                  <a:srgbClr val="9EA2A2">
                    <a:lumMod val="50000"/>
                  </a:srgbClr>
                </a:solidFill>
                <a:cs typeface="Arial" charset="0"/>
              </a:rPr>
              <a:t>Ongoing </a:t>
            </a:r>
            <a:r>
              <a:rPr lang="en-US" sz="1200" b="1" kern="0">
                <a:solidFill>
                  <a:srgbClr val="9EA2A2">
                    <a:lumMod val="50000"/>
                  </a:srgbClr>
                </a:solidFill>
                <a:cs typeface="Arial" charset="0"/>
              </a:rPr>
              <a:t>pulse surveys</a:t>
            </a:r>
          </a:p>
          <a:p>
            <a:pPr defTabSz="801688" eaLnBrk="0" hangingPunct="0">
              <a:lnSpc>
                <a:spcPct val="95000"/>
              </a:lnSpc>
              <a:buClr>
                <a:srgbClr val="969696"/>
              </a:buClr>
              <a:defRPr/>
            </a:pPr>
            <a:br>
              <a:rPr lang="en-IN" sz="1200" kern="0">
                <a:solidFill>
                  <a:srgbClr val="646464"/>
                </a:solidFill>
                <a:cs typeface="Arial" charset="0"/>
              </a:rPr>
            </a:br>
            <a:endParaRPr lang="en-IN" sz="1200" kern="0" dirty="0">
              <a:solidFill>
                <a:srgbClr val="646464"/>
              </a:solidFill>
              <a:cs typeface="Arial" charset="0"/>
            </a:endParaRPr>
          </a:p>
        </p:txBody>
      </p:sp>
      <p:sp>
        <p:nvSpPr>
          <p:cNvPr id="32" name="Abgerundetes Rechteck 35">
            <a:extLst>
              <a:ext uri="{FF2B5EF4-FFF2-40B4-BE49-F238E27FC236}">
                <a16:creationId xmlns:a16="http://schemas.microsoft.com/office/drawing/2014/main" id="{6AC2F462-48A7-41DB-BA48-589AC70FAE7E}"/>
              </a:ext>
            </a:extLst>
          </p:cNvPr>
          <p:cNvSpPr/>
          <p:nvPr/>
        </p:nvSpPr>
        <p:spPr bwMode="gray">
          <a:xfrm>
            <a:off x="2212095" y="5000800"/>
            <a:ext cx="2149309" cy="1040584"/>
          </a:xfrm>
          <a:prstGeom prst="rect">
            <a:avLst/>
          </a:prstGeom>
          <a:solidFill>
            <a:srgbClr val="F0F0F0"/>
          </a:solidFill>
          <a:ln w="19050" cap="flat" cmpd="sng" algn="ctr">
            <a:solidFill>
              <a:srgbClr val="843593"/>
            </a:solidFill>
            <a:prstDash val="solid"/>
            <a:headEnd/>
            <a:tailEnd/>
          </a:ln>
          <a:effectLst/>
        </p:spPr>
        <p:txBody>
          <a:bodyPr vert="horz" wrap="square" lIns="640080" tIns="72000" rIns="108000" bIns="72000" anchor="ctr"/>
          <a:lstStyle/>
          <a:p>
            <a:pPr marL="190500" indent="-190500" defTabSz="801688" eaLnBrk="0" hangingPunct="0">
              <a:lnSpc>
                <a:spcPct val="95000"/>
              </a:lnSpc>
              <a:buClr>
                <a:srgbClr val="969696"/>
              </a:buClr>
              <a:defRPr/>
            </a:pPr>
            <a:r>
              <a:rPr lang="en-US" sz="1200" b="1" kern="0" dirty="0">
                <a:solidFill>
                  <a:srgbClr val="843593"/>
                </a:solidFill>
                <a:cs typeface="Arial" charset="0"/>
              </a:rPr>
              <a:t>Intranet</a:t>
            </a:r>
          </a:p>
          <a:p>
            <a:pPr defTabSz="801688" eaLnBrk="0" hangingPunct="0">
              <a:lnSpc>
                <a:spcPct val="95000"/>
              </a:lnSpc>
              <a:buClr>
                <a:srgbClr val="969696"/>
              </a:buClr>
              <a:defRPr/>
            </a:pPr>
            <a:r>
              <a:rPr lang="en-IN" sz="1200" kern="0" dirty="0">
                <a:solidFill>
                  <a:srgbClr val="646464"/>
                </a:solidFill>
                <a:cs typeface="Arial" charset="0"/>
              </a:rPr>
              <a:t>Build excitement, share</a:t>
            </a:r>
            <a:r>
              <a:rPr lang="en-IN" sz="1200" kern="0">
                <a:solidFill>
                  <a:srgbClr val="646464"/>
                </a:solidFill>
                <a:cs typeface="Arial" charset="0"/>
              </a:rPr>
              <a:t>, </a:t>
            </a:r>
            <a:r>
              <a:rPr lang="en-IN" sz="1200" kern="0" dirty="0">
                <a:solidFill>
                  <a:srgbClr val="646464"/>
                </a:solidFill>
                <a:cs typeface="Arial" charset="0"/>
              </a:rPr>
              <a:t>benefits and engage</a:t>
            </a:r>
            <a:endParaRPr lang="en-IN" sz="1200" kern="0">
              <a:solidFill>
                <a:srgbClr val="646464"/>
              </a:solidFill>
              <a:cs typeface="Arial" charset="0"/>
            </a:endParaRPr>
          </a:p>
        </p:txBody>
      </p:sp>
      <p:sp>
        <p:nvSpPr>
          <p:cNvPr id="33" name="Abgerundetes Rechteck 35">
            <a:extLst>
              <a:ext uri="{FF2B5EF4-FFF2-40B4-BE49-F238E27FC236}">
                <a16:creationId xmlns:a16="http://schemas.microsoft.com/office/drawing/2014/main" id="{7BA90F5E-474E-4E41-BB3C-BD32E92044AE}"/>
              </a:ext>
            </a:extLst>
          </p:cNvPr>
          <p:cNvSpPr/>
          <p:nvPr/>
        </p:nvSpPr>
        <p:spPr bwMode="gray">
          <a:xfrm>
            <a:off x="5382346" y="3451452"/>
            <a:ext cx="2134800" cy="1087264"/>
          </a:xfrm>
          <a:prstGeom prst="rect">
            <a:avLst/>
          </a:prstGeom>
          <a:solidFill>
            <a:srgbClr val="F0F0F0"/>
          </a:solidFill>
          <a:ln w="19050" cap="flat" cmpd="sng" algn="ctr">
            <a:solidFill>
              <a:sysClr val="window" lastClr="FFFFFF">
                <a:lumMod val="50000"/>
              </a:sysClr>
            </a:solidFill>
            <a:prstDash val="solid"/>
            <a:headEnd/>
            <a:tailEnd/>
          </a:ln>
          <a:effectLst/>
        </p:spPr>
        <p:txBody>
          <a:bodyPr vert="horz" wrap="square" lIns="640080" tIns="72000" rIns="108000" bIns="72000" anchor="ctr"/>
          <a:lstStyle/>
          <a:p>
            <a:pPr marL="190500" indent="-190500" defTabSz="801688" eaLnBrk="0" hangingPunct="0">
              <a:lnSpc>
                <a:spcPct val="95000"/>
              </a:lnSpc>
              <a:buClr>
                <a:srgbClr val="969696"/>
              </a:buClr>
              <a:defRPr/>
            </a:pPr>
            <a:endParaRPr lang="en-US" sz="1200" b="1" kern="0">
              <a:solidFill>
                <a:srgbClr val="0067C5"/>
              </a:solidFill>
              <a:cs typeface="Arial" charset="0"/>
            </a:endParaRPr>
          </a:p>
          <a:p>
            <a:pPr marL="190500" indent="-190500" defTabSz="801688" eaLnBrk="0" hangingPunct="0">
              <a:lnSpc>
                <a:spcPct val="95000"/>
              </a:lnSpc>
              <a:buClr>
                <a:srgbClr val="969696"/>
              </a:buClr>
              <a:defRPr/>
            </a:pPr>
            <a:r>
              <a:rPr lang="en-US" sz="1200" b="1" kern="0">
                <a:solidFill>
                  <a:srgbClr val="9EA2A2">
                    <a:lumMod val="50000"/>
                  </a:srgbClr>
                </a:solidFill>
                <a:cs typeface="Arial" charset="0"/>
              </a:rPr>
              <a:t>Project mailbox</a:t>
            </a:r>
          </a:p>
          <a:p>
            <a:pPr defTabSz="801688" eaLnBrk="0" hangingPunct="0">
              <a:lnSpc>
                <a:spcPct val="95000"/>
              </a:lnSpc>
              <a:buClr>
                <a:srgbClr val="969696"/>
              </a:buClr>
              <a:defRPr/>
            </a:pPr>
            <a:r>
              <a:rPr lang="en-IN" sz="1200" kern="0">
                <a:solidFill>
                  <a:srgbClr val="646464"/>
                </a:solidFill>
                <a:cs typeface="Arial" charset="0"/>
              </a:rPr>
              <a:t>FAQs built for various</a:t>
            </a:r>
          </a:p>
          <a:p>
            <a:pPr defTabSz="801688" eaLnBrk="0" hangingPunct="0">
              <a:lnSpc>
                <a:spcPct val="95000"/>
              </a:lnSpc>
              <a:buClr>
                <a:srgbClr val="969696"/>
              </a:buClr>
              <a:defRPr/>
            </a:pPr>
            <a:r>
              <a:rPr lang="en-IN" sz="1200" kern="0">
                <a:solidFill>
                  <a:srgbClr val="646464"/>
                </a:solidFill>
                <a:cs typeface="Arial" charset="0"/>
              </a:rPr>
              <a:t>functions, leaders and all end</a:t>
            </a:r>
          </a:p>
          <a:p>
            <a:pPr defTabSz="801688" eaLnBrk="0" hangingPunct="0">
              <a:lnSpc>
                <a:spcPct val="95000"/>
              </a:lnSpc>
              <a:buClr>
                <a:srgbClr val="969696"/>
              </a:buClr>
              <a:defRPr/>
            </a:pPr>
            <a:r>
              <a:rPr lang="en-IN" sz="1200" kern="0">
                <a:solidFill>
                  <a:srgbClr val="646464"/>
                </a:solidFill>
                <a:cs typeface="Arial" charset="0"/>
              </a:rPr>
              <a:t>users</a:t>
            </a:r>
          </a:p>
          <a:p>
            <a:pPr defTabSz="801688" eaLnBrk="0" hangingPunct="0">
              <a:lnSpc>
                <a:spcPct val="95000"/>
              </a:lnSpc>
              <a:buClr>
                <a:srgbClr val="969696"/>
              </a:buClr>
              <a:defRPr/>
            </a:pPr>
            <a:endParaRPr lang="en-IN" sz="1200" kern="0">
              <a:solidFill>
                <a:srgbClr val="646464"/>
              </a:solidFill>
              <a:cs typeface="Arial" charset="0"/>
            </a:endParaRPr>
          </a:p>
        </p:txBody>
      </p:sp>
      <p:sp>
        <p:nvSpPr>
          <p:cNvPr id="34" name="Abgerundetes Rechteck 35">
            <a:extLst>
              <a:ext uri="{FF2B5EF4-FFF2-40B4-BE49-F238E27FC236}">
                <a16:creationId xmlns:a16="http://schemas.microsoft.com/office/drawing/2014/main" id="{CDF5D296-9F42-425B-9EDC-C809380EE193}"/>
              </a:ext>
            </a:extLst>
          </p:cNvPr>
          <p:cNvSpPr/>
          <p:nvPr/>
        </p:nvSpPr>
        <p:spPr bwMode="gray">
          <a:xfrm>
            <a:off x="2225516" y="1923469"/>
            <a:ext cx="2135887" cy="1087264"/>
          </a:xfrm>
          <a:prstGeom prst="rect">
            <a:avLst/>
          </a:prstGeom>
          <a:solidFill>
            <a:srgbClr val="F0F0F0"/>
          </a:solidFill>
          <a:ln w="19050" cap="flat" cmpd="sng" algn="ctr">
            <a:solidFill>
              <a:srgbClr val="843593"/>
            </a:solidFill>
            <a:prstDash val="solid"/>
            <a:headEnd/>
            <a:tailEnd/>
          </a:ln>
          <a:effectLst/>
        </p:spPr>
        <p:txBody>
          <a:bodyPr vert="horz" wrap="square" lIns="640080" tIns="72000" rIns="108000" bIns="72000" anchor="ctr"/>
          <a:lstStyle/>
          <a:p>
            <a:pPr marL="190500" indent="-190500" defTabSz="801688" eaLnBrk="0" hangingPunct="0">
              <a:lnSpc>
                <a:spcPct val="95000"/>
              </a:lnSpc>
              <a:buClr>
                <a:srgbClr val="969696"/>
              </a:buClr>
              <a:defRPr/>
            </a:pPr>
            <a:r>
              <a:rPr lang="en-US" sz="1200" b="1" kern="0" dirty="0">
                <a:solidFill>
                  <a:srgbClr val="843593"/>
                </a:solidFill>
                <a:cs typeface="Arial" charset="0"/>
              </a:rPr>
              <a:t>Leadership videos</a:t>
            </a:r>
          </a:p>
          <a:p>
            <a:pPr indent="-190500" defTabSz="801688" eaLnBrk="0" hangingPunct="0">
              <a:lnSpc>
                <a:spcPct val="95000"/>
              </a:lnSpc>
              <a:buClr>
                <a:srgbClr val="969696"/>
              </a:buClr>
              <a:defRPr/>
            </a:pPr>
            <a:r>
              <a:rPr lang="en-IN" sz="1200" kern="0" dirty="0">
                <a:solidFill>
                  <a:srgbClr val="646464"/>
                </a:solidFill>
                <a:cs typeface="Arial" charset="0"/>
              </a:rPr>
              <a:t>Celebrate project</a:t>
            </a:r>
          </a:p>
          <a:p>
            <a:pPr indent="-190500" defTabSz="801688" eaLnBrk="0" hangingPunct="0">
              <a:lnSpc>
                <a:spcPct val="95000"/>
              </a:lnSpc>
              <a:buClr>
                <a:srgbClr val="969696"/>
              </a:buClr>
              <a:defRPr/>
            </a:pPr>
            <a:r>
              <a:rPr lang="en-IN" sz="1200" kern="0" dirty="0">
                <a:solidFill>
                  <a:srgbClr val="646464"/>
                </a:solidFill>
                <a:cs typeface="Arial" charset="0"/>
              </a:rPr>
              <a:t>releases with</a:t>
            </a:r>
          </a:p>
          <a:p>
            <a:pPr defTabSz="801688" eaLnBrk="0" hangingPunct="0">
              <a:lnSpc>
                <a:spcPct val="95000"/>
              </a:lnSpc>
              <a:buClr>
                <a:srgbClr val="969696"/>
              </a:buClr>
              <a:defRPr/>
            </a:pPr>
            <a:r>
              <a:rPr lang="en-IN" sz="1200" kern="0" dirty="0">
                <a:solidFill>
                  <a:srgbClr val="646464"/>
                </a:solidFill>
                <a:cs typeface="Arial" charset="0"/>
              </a:rPr>
              <a:t>leader featured videos</a:t>
            </a:r>
          </a:p>
        </p:txBody>
      </p:sp>
      <p:sp>
        <p:nvSpPr>
          <p:cNvPr id="35" name="Abgerundetes Rechteck 35">
            <a:extLst>
              <a:ext uri="{FF2B5EF4-FFF2-40B4-BE49-F238E27FC236}">
                <a16:creationId xmlns:a16="http://schemas.microsoft.com/office/drawing/2014/main" id="{0B108E68-3CBD-4FCD-B698-372E9CBAFCEB}"/>
              </a:ext>
            </a:extLst>
          </p:cNvPr>
          <p:cNvSpPr/>
          <p:nvPr/>
        </p:nvSpPr>
        <p:spPr bwMode="gray">
          <a:xfrm>
            <a:off x="8578219" y="1942011"/>
            <a:ext cx="2134800" cy="1087264"/>
          </a:xfrm>
          <a:prstGeom prst="rect">
            <a:avLst/>
          </a:prstGeom>
          <a:solidFill>
            <a:srgbClr val="F0F0F0"/>
          </a:solidFill>
          <a:ln w="19050" cap="flat" cmpd="sng" algn="ctr">
            <a:solidFill>
              <a:srgbClr val="843593"/>
            </a:solidFill>
            <a:prstDash val="solid"/>
            <a:headEnd/>
            <a:tailEnd/>
          </a:ln>
          <a:effectLst/>
        </p:spPr>
        <p:txBody>
          <a:bodyPr vert="horz" wrap="square" lIns="640080" tIns="72000" rIns="108000" bIns="72000" anchor="ctr"/>
          <a:lstStyle/>
          <a:p>
            <a:pPr marL="190500" indent="-190500" defTabSz="801688" eaLnBrk="0" hangingPunct="0">
              <a:lnSpc>
                <a:spcPct val="95000"/>
              </a:lnSpc>
              <a:buClr>
                <a:srgbClr val="969696"/>
              </a:buClr>
              <a:defRPr/>
            </a:pPr>
            <a:endParaRPr lang="en-IN" sz="1200" kern="0" dirty="0">
              <a:solidFill>
                <a:srgbClr val="646464"/>
              </a:solidFill>
              <a:cs typeface="Arial" charset="0"/>
            </a:endParaRPr>
          </a:p>
          <a:p>
            <a:pPr marL="190500" indent="-190500" defTabSz="801688" eaLnBrk="0" hangingPunct="0">
              <a:lnSpc>
                <a:spcPct val="95000"/>
              </a:lnSpc>
              <a:buClr>
                <a:srgbClr val="969696"/>
              </a:buClr>
              <a:defRPr/>
            </a:pPr>
            <a:endParaRPr lang="en-IN" sz="1200" kern="0" dirty="0">
              <a:solidFill>
                <a:srgbClr val="646464"/>
              </a:solidFill>
              <a:cs typeface="Arial" charset="0"/>
            </a:endParaRPr>
          </a:p>
          <a:p>
            <a:pPr defTabSz="801688" eaLnBrk="0" hangingPunct="0">
              <a:lnSpc>
                <a:spcPct val="95000"/>
              </a:lnSpc>
              <a:buClr>
                <a:srgbClr val="969696"/>
              </a:buClr>
              <a:defRPr/>
            </a:pPr>
            <a:r>
              <a:rPr lang="en-IN" sz="1200" kern="0" dirty="0">
                <a:solidFill>
                  <a:srgbClr val="646464"/>
                </a:solidFill>
                <a:cs typeface="Arial" charset="0"/>
              </a:rPr>
              <a:t>Ongoing engagement</a:t>
            </a:r>
          </a:p>
          <a:p>
            <a:pPr defTabSz="801688" eaLnBrk="0" hangingPunct="0">
              <a:lnSpc>
                <a:spcPct val="95000"/>
              </a:lnSpc>
              <a:buClr>
                <a:srgbClr val="969696"/>
              </a:buClr>
              <a:defRPr/>
            </a:pPr>
            <a:r>
              <a:rPr lang="en-IN" sz="1200" kern="0" dirty="0">
                <a:solidFill>
                  <a:srgbClr val="646464"/>
                </a:solidFill>
                <a:cs typeface="Arial" charset="0"/>
              </a:rPr>
              <a:t>and education on end user impacts and support structures</a:t>
            </a:r>
          </a:p>
        </p:txBody>
      </p:sp>
      <p:sp>
        <p:nvSpPr>
          <p:cNvPr id="36" name="Abgerundetes Rechteck 35">
            <a:extLst>
              <a:ext uri="{FF2B5EF4-FFF2-40B4-BE49-F238E27FC236}">
                <a16:creationId xmlns:a16="http://schemas.microsoft.com/office/drawing/2014/main" id="{04A4181D-37BE-45C9-9EC6-77789FA26A22}"/>
              </a:ext>
            </a:extLst>
          </p:cNvPr>
          <p:cNvSpPr/>
          <p:nvPr/>
        </p:nvSpPr>
        <p:spPr bwMode="gray">
          <a:xfrm>
            <a:off x="2213842" y="3434029"/>
            <a:ext cx="2147560" cy="1087264"/>
          </a:xfrm>
          <a:prstGeom prst="rect">
            <a:avLst/>
          </a:prstGeom>
          <a:solidFill>
            <a:srgbClr val="F0F0F0"/>
          </a:solidFill>
          <a:ln w="19050" cap="flat" cmpd="sng" algn="ctr">
            <a:solidFill>
              <a:srgbClr val="843593"/>
            </a:solidFill>
            <a:prstDash val="solid"/>
            <a:headEnd/>
            <a:tailEnd/>
          </a:ln>
          <a:effectLst/>
        </p:spPr>
        <p:txBody>
          <a:bodyPr vert="horz" wrap="square" lIns="640080" tIns="72000" rIns="108000" bIns="72000" anchor="ctr"/>
          <a:lstStyle/>
          <a:p>
            <a:pPr marL="190500" indent="-190500" defTabSz="801688" eaLnBrk="0" hangingPunct="0">
              <a:lnSpc>
                <a:spcPct val="95000"/>
              </a:lnSpc>
              <a:buClr>
                <a:srgbClr val="969696"/>
              </a:buClr>
              <a:defRPr/>
            </a:pPr>
            <a:endParaRPr lang="en-US" sz="1200" b="1" kern="0" dirty="0">
              <a:solidFill>
                <a:srgbClr val="0067C5"/>
              </a:solidFill>
              <a:cs typeface="Arial" charset="0"/>
            </a:endParaRPr>
          </a:p>
          <a:p>
            <a:pPr marL="190500" indent="-190500" defTabSz="801688" eaLnBrk="0" hangingPunct="0">
              <a:lnSpc>
                <a:spcPct val="95000"/>
              </a:lnSpc>
              <a:buClr>
                <a:srgbClr val="969696"/>
              </a:buClr>
              <a:defRPr/>
            </a:pPr>
            <a:r>
              <a:rPr lang="en-US" sz="1200" b="1" kern="0" dirty="0">
                <a:solidFill>
                  <a:srgbClr val="843593"/>
                </a:solidFill>
                <a:cs typeface="Arial" charset="0"/>
              </a:rPr>
              <a:t>End User </a:t>
            </a:r>
            <a:r>
              <a:rPr lang="en-US" sz="1200" b="1" kern="0">
                <a:solidFill>
                  <a:srgbClr val="843593"/>
                </a:solidFill>
                <a:cs typeface="Arial" charset="0"/>
              </a:rPr>
              <a:t>comms</a:t>
            </a:r>
            <a:endParaRPr lang="en-US" sz="1200" b="1" kern="0" dirty="0">
              <a:solidFill>
                <a:srgbClr val="843593"/>
              </a:solidFill>
              <a:cs typeface="Arial" charset="0"/>
            </a:endParaRPr>
          </a:p>
          <a:p>
            <a:pPr marL="190500" indent="-190500" defTabSz="801688" eaLnBrk="0" hangingPunct="0">
              <a:lnSpc>
                <a:spcPct val="95000"/>
              </a:lnSpc>
              <a:buClr>
                <a:srgbClr val="969696"/>
              </a:buClr>
              <a:defRPr/>
            </a:pPr>
            <a:r>
              <a:rPr lang="en-IN" sz="1200" kern="0" dirty="0">
                <a:solidFill>
                  <a:srgbClr val="646464"/>
                </a:solidFill>
                <a:cs typeface="Arial" charset="0"/>
              </a:rPr>
              <a:t>End user specific</a:t>
            </a:r>
          </a:p>
          <a:p>
            <a:pPr defTabSz="801688" eaLnBrk="0" hangingPunct="0">
              <a:lnSpc>
                <a:spcPct val="95000"/>
              </a:lnSpc>
              <a:buClr>
                <a:srgbClr val="969696"/>
              </a:buClr>
              <a:defRPr/>
            </a:pPr>
            <a:r>
              <a:rPr lang="en-IN" sz="1200" kern="0" dirty="0">
                <a:solidFill>
                  <a:srgbClr val="646464"/>
                </a:solidFill>
                <a:cs typeface="Arial" charset="0"/>
              </a:rPr>
              <a:t>Communications, FAQs</a:t>
            </a:r>
            <a:endParaRPr lang="en-US" sz="1200" b="1" kern="0" dirty="0">
              <a:solidFill>
                <a:srgbClr val="0067C5"/>
              </a:solidFill>
              <a:cs typeface="Arial" charset="0"/>
            </a:endParaRPr>
          </a:p>
        </p:txBody>
      </p:sp>
      <p:sp>
        <p:nvSpPr>
          <p:cNvPr id="37" name="Abgerundetes Rechteck 35">
            <a:extLst>
              <a:ext uri="{FF2B5EF4-FFF2-40B4-BE49-F238E27FC236}">
                <a16:creationId xmlns:a16="http://schemas.microsoft.com/office/drawing/2014/main" id="{7A7D73C9-85B9-46FD-9EFE-EFBC9405CD8D}"/>
              </a:ext>
            </a:extLst>
          </p:cNvPr>
          <p:cNvSpPr/>
          <p:nvPr/>
        </p:nvSpPr>
        <p:spPr bwMode="gray">
          <a:xfrm>
            <a:off x="5303912" y="1930796"/>
            <a:ext cx="2134800" cy="1087264"/>
          </a:xfrm>
          <a:prstGeom prst="rect">
            <a:avLst/>
          </a:prstGeom>
          <a:solidFill>
            <a:srgbClr val="F0F0F0"/>
          </a:solidFill>
          <a:ln w="19050" cap="flat" cmpd="sng" algn="ctr">
            <a:solidFill>
              <a:sysClr val="window" lastClr="FFFFFF">
                <a:lumMod val="50000"/>
              </a:sysClr>
            </a:solidFill>
            <a:prstDash val="solid"/>
            <a:headEnd/>
            <a:tailEnd/>
          </a:ln>
          <a:effectLst/>
        </p:spPr>
        <p:txBody>
          <a:bodyPr vert="horz" wrap="square" lIns="640080" tIns="72000" rIns="108000" bIns="72000" anchor="ctr"/>
          <a:lstStyle/>
          <a:p>
            <a:pPr marL="190500" indent="-190500" defTabSz="801688" eaLnBrk="0" hangingPunct="0">
              <a:lnSpc>
                <a:spcPct val="95000"/>
              </a:lnSpc>
              <a:buClr>
                <a:srgbClr val="969696"/>
              </a:buClr>
              <a:defRPr/>
            </a:pPr>
            <a:r>
              <a:rPr lang="en-US" sz="1200" b="1" kern="0" dirty="0">
                <a:solidFill>
                  <a:srgbClr val="9EA2A2">
                    <a:lumMod val="50000"/>
                  </a:srgbClr>
                </a:solidFill>
                <a:cs typeface="Arial" charset="0"/>
              </a:rPr>
              <a:t>SharePoint </a:t>
            </a:r>
            <a:r>
              <a:rPr lang="en-US" sz="1200" b="1" kern="0">
                <a:solidFill>
                  <a:srgbClr val="9EA2A2">
                    <a:lumMod val="50000"/>
                  </a:srgbClr>
                </a:solidFill>
                <a:cs typeface="Arial" charset="0"/>
              </a:rPr>
              <a:t>micro-site</a:t>
            </a:r>
            <a:endParaRPr lang="en-US" sz="1200" b="1" kern="0" dirty="0">
              <a:solidFill>
                <a:srgbClr val="9EA2A2">
                  <a:lumMod val="50000"/>
                </a:srgbClr>
              </a:solidFill>
              <a:cs typeface="Arial" charset="0"/>
            </a:endParaRPr>
          </a:p>
          <a:p>
            <a:pPr defTabSz="801688" eaLnBrk="0" hangingPunct="0">
              <a:lnSpc>
                <a:spcPct val="95000"/>
              </a:lnSpc>
              <a:buClr>
                <a:srgbClr val="969696"/>
              </a:buClr>
              <a:defRPr/>
            </a:pPr>
            <a:r>
              <a:rPr lang="en-IN" sz="1200" kern="0" dirty="0">
                <a:solidFill>
                  <a:srgbClr val="646464"/>
                </a:solidFill>
                <a:cs typeface="Arial" charset="0"/>
              </a:rPr>
              <a:t>Build out a Project Microsite</a:t>
            </a:r>
          </a:p>
        </p:txBody>
      </p:sp>
      <p:sp>
        <p:nvSpPr>
          <p:cNvPr id="38" name="Ellipse 33">
            <a:extLst>
              <a:ext uri="{FF2B5EF4-FFF2-40B4-BE49-F238E27FC236}">
                <a16:creationId xmlns:a16="http://schemas.microsoft.com/office/drawing/2014/main" id="{2CDA7823-09DE-4D7D-86CB-C8C02F42E110}"/>
              </a:ext>
            </a:extLst>
          </p:cNvPr>
          <p:cNvSpPr/>
          <p:nvPr/>
        </p:nvSpPr>
        <p:spPr bwMode="gray">
          <a:xfrm>
            <a:off x="4597990" y="2003312"/>
            <a:ext cx="887863" cy="954365"/>
          </a:xfrm>
          <a:prstGeom prst="ellipse">
            <a:avLst/>
          </a:prstGeom>
          <a:solidFill>
            <a:sysClr val="window" lastClr="FFFFFF"/>
          </a:solidFill>
          <a:ln w="15875" cap="flat" cmpd="sng" algn="ctr">
            <a:noFill/>
            <a:prstDash val="solid"/>
            <a:headEnd/>
            <a:tailEnd/>
          </a:ln>
          <a:effectLst/>
        </p:spPr>
        <p:txBody>
          <a:bodyPr vert="horz" wrap="square" lIns="91440" tIns="45720" rIns="91440" bIns="45720"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rgbClr val="FFFFFF"/>
              </a:solidFill>
              <a:effectLst/>
              <a:uLnTx/>
              <a:uFillTx/>
            </a:endParaRPr>
          </a:p>
        </p:txBody>
      </p:sp>
      <p:sp>
        <p:nvSpPr>
          <p:cNvPr id="39" name="Rad 1">
            <a:extLst>
              <a:ext uri="{FF2B5EF4-FFF2-40B4-BE49-F238E27FC236}">
                <a16:creationId xmlns:a16="http://schemas.microsoft.com/office/drawing/2014/main" id="{95D42743-DA40-4253-8319-4406D99CD7C5}"/>
              </a:ext>
            </a:extLst>
          </p:cNvPr>
          <p:cNvSpPr/>
          <p:nvPr/>
        </p:nvSpPr>
        <p:spPr bwMode="gray">
          <a:xfrm>
            <a:off x="4505417" y="1867180"/>
            <a:ext cx="1087796" cy="1188558"/>
          </a:xfrm>
          <a:prstGeom prst="donut">
            <a:avLst>
              <a:gd name="adj" fmla="val 11326"/>
            </a:avLst>
          </a:prstGeom>
          <a:solidFill>
            <a:srgbClr val="9EA2A2"/>
          </a:solidFill>
          <a:ln w="15875" cap="flat" cmpd="sng" algn="ctr">
            <a:noFill/>
            <a:prstDash val="solid"/>
            <a:headEnd/>
            <a:tailEnd/>
          </a:ln>
          <a:effectLst/>
        </p:spPr>
        <p:txBody>
          <a:bodyPr vert="horz" wrap="square" lIns="91440" tIns="45720" rIns="91440" bIns="45720"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rgbClr val="000000"/>
              </a:solidFill>
              <a:effectLst/>
              <a:uLnTx/>
              <a:uFillTx/>
            </a:endParaRPr>
          </a:p>
        </p:txBody>
      </p:sp>
      <p:sp>
        <p:nvSpPr>
          <p:cNvPr id="40" name="Ellipse 33">
            <a:extLst>
              <a:ext uri="{FF2B5EF4-FFF2-40B4-BE49-F238E27FC236}">
                <a16:creationId xmlns:a16="http://schemas.microsoft.com/office/drawing/2014/main" id="{34589C26-0BDE-4824-8125-12D8F534201D}"/>
              </a:ext>
            </a:extLst>
          </p:cNvPr>
          <p:cNvSpPr/>
          <p:nvPr/>
        </p:nvSpPr>
        <p:spPr bwMode="gray">
          <a:xfrm>
            <a:off x="1491141" y="3547197"/>
            <a:ext cx="867398" cy="954365"/>
          </a:xfrm>
          <a:prstGeom prst="ellipse">
            <a:avLst/>
          </a:prstGeom>
          <a:solidFill>
            <a:sysClr val="window" lastClr="FFFFFF"/>
          </a:solidFill>
          <a:ln w="15875" cap="flat" cmpd="sng" algn="ctr">
            <a:noFill/>
            <a:prstDash val="solid"/>
            <a:headEnd/>
            <a:tailEnd/>
          </a:ln>
          <a:effectLst/>
        </p:spPr>
        <p:txBody>
          <a:bodyPr vert="horz" wrap="square" lIns="91440" tIns="45720" rIns="91440" bIns="45720"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rgbClr val="FFFFFF"/>
              </a:solidFill>
              <a:effectLst/>
              <a:uLnTx/>
              <a:uFillTx/>
            </a:endParaRPr>
          </a:p>
        </p:txBody>
      </p:sp>
      <p:sp>
        <p:nvSpPr>
          <p:cNvPr id="41" name="Rad 1">
            <a:extLst>
              <a:ext uri="{FF2B5EF4-FFF2-40B4-BE49-F238E27FC236}">
                <a16:creationId xmlns:a16="http://schemas.microsoft.com/office/drawing/2014/main" id="{8DEF94B9-588A-4FB6-9AF6-45B06631F6FC}"/>
              </a:ext>
            </a:extLst>
          </p:cNvPr>
          <p:cNvSpPr/>
          <p:nvPr/>
        </p:nvSpPr>
        <p:spPr bwMode="gray">
          <a:xfrm>
            <a:off x="1347834" y="3420512"/>
            <a:ext cx="1087796" cy="1188558"/>
          </a:xfrm>
          <a:prstGeom prst="donut">
            <a:avLst>
              <a:gd name="adj" fmla="val 11326"/>
            </a:avLst>
          </a:prstGeom>
          <a:solidFill>
            <a:srgbClr val="843593"/>
          </a:solidFill>
          <a:ln w="15875" cap="flat" cmpd="sng" algn="ctr">
            <a:noFill/>
            <a:prstDash val="solid"/>
            <a:headEnd/>
            <a:tailEnd/>
          </a:ln>
          <a:effectLst/>
        </p:spPr>
        <p:txBody>
          <a:bodyPr vert="horz" wrap="square" lIns="91440" tIns="45720" rIns="91440" bIns="45720"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rgbClr val="000000"/>
              </a:solidFill>
              <a:effectLst/>
              <a:uLnTx/>
              <a:uFillTx/>
            </a:endParaRPr>
          </a:p>
        </p:txBody>
      </p:sp>
      <p:sp>
        <p:nvSpPr>
          <p:cNvPr id="42" name="Ellipse 33">
            <a:extLst>
              <a:ext uri="{FF2B5EF4-FFF2-40B4-BE49-F238E27FC236}">
                <a16:creationId xmlns:a16="http://schemas.microsoft.com/office/drawing/2014/main" id="{DE3F3FC0-D847-4F57-8DD8-75883459420E}"/>
              </a:ext>
            </a:extLst>
          </p:cNvPr>
          <p:cNvSpPr/>
          <p:nvPr/>
        </p:nvSpPr>
        <p:spPr bwMode="gray">
          <a:xfrm>
            <a:off x="7816071" y="2027555"/>
            <a:ext cx="877080" cy="954365"/>
          </a:xfrm>
          <a:prstGeom prst="ellipse">
            <a:avLst/>
          </a:prstGeom>
          <a:solidFill>
            <a:sysClr val="window" lastClr="FFFFFF"/>
          </a:solidFill>
          <a:ln w="15875" cap="flat" cmpd="sng" algn="ctr">
            <a:noFill/>
            <a:prstDash val="solid"/>
            <a:headEnd/>
            <a:tailEnd/>
          </a:ln>
          <a:effectLst/>
        </p:spPr>
        <p:txBody>
          <a:bodyPr vert="horz" wrap="square" lIns="91440" tIns="45720" rIns="91440" bIns="45720"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rgbClr val="FFFFFF"/>
              </a:solidFill>
              <a:effectLst/>
              <a:uLnTx/>
              <a:uFillTx/>
            </a:endParaRPr>
          </a:p>
        </p:txBody>
      </p:sp>
      <p:sp>
        <p:nvSpPr>
          <p:cNvPr id="43" name="Rad 1">
            <a:extLst>
              <a:ext uri="{FF2B5EF4-FFF2-40B4-BE49-F238E27FC236}">
                <a16:creationId xmlns:a16="http://schemas.microsoft.com/office/drawing/2014/main" id="{12A6CD26-05C5-4397-A545-799B53E59654}"/>
              </a:ext>
            </a:extLst>
          </p:cNvPr>
          <p:cNvSpPr/>
          <p:nvPr/>
        </p:nvSpPr>
        <p:spPr bwMode="gray">
          <a:xfrm>
            <a:off x="7709210" y="1899530"/>
            <a:ext cx="1087796" cy="1188558"/>
          </a:xfrm>
          <a:prstGeom prst="donut">
            <a:avLst>
              <a:gd name="adj" fmla="val 11326"/>
            </a:avLst>
          </a:prstGeom>
          <a:solidFill>
            <a:srgbClr val="843593"/>
          </a:solidFill>
          <a:ln w="15875" cap="flat" cmpd="sng" algn="ctr">
            <a:noFill/>
            <a:prstDash val="solid"/>
            <a:headEnd/>
            <a:tailEnd/>
          </a:ln>
          <a:effectLst/>
        </p:spPr>
        <p:txBody>
          <a:bodyPr vert="horz" wrap="square" lIns="91440" tIns="45720" rIns="91440" bIns="45720"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rgbClr val="000000"/>
              </a:solidFill>
              <a:effectLst/>
              <a:uLnTx/>
              <a:uFillTx/>
            </a:endParaRPr>
          </a:p>
        </p:txBody>
      </p:sp>
      <p:sp>
        <p:nvSpPr>
          <p:cNvPr id="44" name="Rad 1">
            <a:extLst>
              <a:ext uri="{FF2B5EF4-FFF2-40B4-BE49-F238E27FC236}">
                <a16:creationId xmlns:a16="http://schemas.microsoft.com/office/drawing/2014/main" id="{15856537-0EDE-4216-A4FD-E713BA4021B1}"/>
              </a:ext>
            </a:extLst>
          </p:cNvPr>
          <p:cNvSpPr/>
          <p:nvPr/>
        </p:nvSpPr>
        <p:spPr bwMode="gray">
          <a:xfrm>
            <a:off x="1362612" y="1867180"/>
            <a:ext cx="1087796" cy="1188558"/>
          </a:xfrm>
          <a:prstGeom prst="donut">
            <a:avLst>
              <a:gd name="adj" fmla="val 11326"/>
            </a:avLst>
          </a:prstGeom>
          <a:solidFill>
            <a:srgbClr val="843593"/>
          </a:solidFill>
          <a:ln w="15875" cap="flat" cmpd="sng" algn="ctr">
            <a:noFill/>
            <a:prstDash val="solid"/>
            <a:headEnd/>
            <a:tailEnd/>
          </a:ln>
          <a:effectLst/>
        </p:spPr>
        <p:txBody>
          <a:bodyPr vert="horz" wrap="square" lIns="91440" tIns="45720" rIns="91440" bIns="45720"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rgbClr val="000000"/>
              </a:solidFill>
              <a:effectLst/>
              <a:uLnTx/>
              <a:uFillTx/>
            </a:endParaRPr>
          </a:p>
        </p:txBody>
      </p:sp>
      <p:sp>
        <p:nvSpPr>
          <p:cNvPr id="45" name="Ellipse 33">
            <a:extLst>
              <a:ext uri="{FF2B5EF4-FFF2-40B4-BE49-F238E27FC236}">
                <a16:creationId xmlns:a16="http://schemas.microsoft.com/office/drawing/2014/main" id="{35AD6C8A-FE2C-472C-AF4A-F8E3200D1913}"/>
              </a:ext>
            </a:extLst>
          </p:cNvPr>
          <p:cNvSpPr/>
          <p:nvPr/>
        </p:nvSpPr>
        <p:spPr bwMode="gray">
          <a:xfrm>
            <a:off x="1453450" y="5044448"/>
            <a:ext cx="892178" cy="954365"/>
          </a:xfrm>
          <a:prstGeom prst="ellipse">
            <a:avLst/>
          </a:prstGeom>
          <a:solidFill>
            <a:sysClr val="window" lastClr="FFFFFF"/>
          </a:solidFill>
          <a:ln w="15875" cap="flat" cmpd="sng" algn="ctr">
            <a:noFill/>
            <a:prstDash val="solid"/>
            <a:headEnd/>
            <a:tailEnd/>
          </a:ln>
          <a:effectLst/>
        </p:spPr>
        <p:txBody>
          <a:bodyPr vert="horz" wrap="square" lIns="91440" tIns="45720" rIns="91440" bIns="45720"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rgbClr val="FFFFFF"/>
              </a:solidFill>
              <a:effectLst/>
              <a:uLnTx/>
              <a:uFillTx/>
            </a:endParaRPr>
          </a:p>
        </p:txBody>
      </p:sp>
      <p:sp>
        <p:nvSpPr>
          <p:cNvPr id="46" name="Rad 1">
            <a:extLst>
              <a:ext uri="{FF2B5EF4-FFF2-40B4-BE49-F238E27FC236}">
                <a16:creationId xmlns:a16="http://schemas.microsoft.com/office/drawing/2014/main" id="{72811237-C368-486B-8EA2-03E5A6B1DD25}"/>
              </a:ext>
            </a:extLst>
          </p:cNvPr>
          <p:cNvSpPr/>
          <p:nvPr/>
        </p:nvSpPr>
        <p:spPr bwMode="gray">
          <a:xfrm>
            <a:off x="1337065" y="4916423"/>
            <a:ext cx="1087796" cy="1188558"/>
          </a:xfrm>
          <a:prstGeom prst="donut">
            <a:avLst>
              <a:gd name="adj" fmla="val 11326"/>
            </a:avLst>
          </a:prstGeom>
          <a:solidFill>
            <a:srgbClr val="843593"/>
          </a:solidFill>
          <a:ln w="15875" cap="flat" cmpd="sng" algn="ctr">
            <a:noFill/>
            <a:prstDash val="solid"/>
            <a:headEnd/>
            <a:tailEnd/>
          </a:ln>
          <a:effectLst/>
        </p:spPr>
        <p:txBody>
          <a:bodyPr vert="horz" wrap="square" lIns="91440" tIns="45720" rIns="91440" bIns="45720"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rgbClr val="000000"/>
              </a:solidFill>
              <a:effectLst/>
              <a:uLnTx/>
              <a:uFillTx/>
            </a:endParaRPr>
          </a:p>
        </p:txBody>
      </p:sp>
      <p:sp>
        <p:nvSpPr>
          <p:cNvPr id="47" name="Ellipse 33">
            <a:extLst>
              <a:ext uri="{FF2B5EF4-FFF2-40B4-BE49-F238E27FC236}">
                <a16:creationId xmlns:a16="http://schemas.microsoft.com/office/drawing/2014/main" id="{F87F7C63-69D1-41E6-A8A5-057A41D82289}"/>
              </a:ext>
            </a:extLst>
          </p:cNvPr>
          <p:cNvSpPr/>
          <p:nvPr/>
        </p:nvSpPr>
        <p:spPr bwMode="gray">
          <a:xfrm>
            <a:off x="4632694" y="3439966"/>
            <a:ext cx="917448" cy="1052442"/>
          </a:xfrm>
          <a:prstGeom prst="ellipse">
            <a:avLst/>
          </a:prstGeom>
          <a:solidFill>
            <a:sysClr val="window" lastClr="FFFFFF"/>
          </a:solidFill>
          <a:ln w="15875" cap="flat" cmpd="sng" algn="ctr">
            <a:noFill/>
            <a:prstDash val="solid"/>
            <a:headEnd/>
            <a:tailEnd/>
          </a:ln>
          <a:effectLst/>
        </p:spPr>
        <p:txBody>
          <a:bodyPr vert="horz" wrap="square" lIns="91440" tIns="45720" rIns="91440" bIns="45720"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rgbClr val="FFFFFF"/>
              </a:solidFill>
              <a:effectLst/>
              <a:uLnTx/>
              <a:uFillTx/>
            </a:endParaRPr>
          </a:p>
        </p:txBody>
      </p:sp>
      <p:sp>
        <p:nvSpPr>
          <p:cNvPr id="48" name="Rad 1">
            <a:extLst>
              <a:ext uri="{FF2B5EF4-FFF2-40B4-BE49-F238E27FC236}">
                <a16:creationId xmlns:a16="http://schemas.microsoft.com/office/drawing/2014/main" id="{9BA0F845-EBC4-42EE-8534-6BC94DE14CAF}"/>
              </a:ext>
            </a:extLst>
          </p:cNvPr>
          <p:cNvSpPr/>
          <p:nvPr/>
        </p:nvSpPr>
        <p:spPr bwMode="gray">
          <a:xfrm>
            <a:off x="4516309" y="3380755"/>
            <a:ext cx="1087796" cy="1188558"/>
          </a:xfrm>
          <a:prstGeom prst="donut">
            <a:avLst>
              <a:gd name="adj" fmla="val 11326"/>
            </a:avLst>
          </a:prstGeom>
          <a:solidFill>
            <a:srgbClr val="9EA2A2"/>
          </a:solidFill>
          <a:ln w="15875" cap="flat" cmpd="sng" algn="ctr">
            <a:noFill/>
            <a:prstDash val="solid"/>
            <a:headEnd/>
            <a:tailEnd/>
          </a:ln>
          <a:effectLst/>
        </p:spPr>
        <p:txBody>
          <a:bodyPr vert="horz" wrap="square" lIns="91440" tIns="45720" rIns="91440" bIns="45720"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rgbClr val="000000"/>
              </a:solidFill>
              <a:effectLst/>
              <a:uLnTx/>
              <a:uFillTx/>
            </a:endParaRPr>
          </a:p>
        </p:txBody>
      </p:sp>
      <p:sp>
        <p:nvSpPr>
          <p:cNvPr id="49" name="Ellipse 33">
            <a:extLst>
              <a:ext uri="{FF2B5EF4-FFF2-40B4-BE49-F238E27FC236}">
                <a16:creationId xmlns:a16="http://schemas.microsoft.com/office/drawing/2014/main" id="{0889366F-278B-4566-A621-B3DF0E649A97}"/>
              </a:ext>
            </a:extLst>
          </p:cNvPr>
          <p:cNvSpPr/>
          <p:nvPr/>
        </p:nvSpPr>
        <p:spPr bwMode="gray">
          <a:xfrm>
            <a:off x="4662858" y="5015660"/>
            <a:ext cx="892178" cy="954365"/>
          </a:xfrm>
          <a:prstGeom prst="ellipse">
            <a:avLst/>
          </a:prstGeom>
          <a:solidFill>
            <a:sysClr val="window" lastClr="FFFFFF"/>
          </a:solidFill>
          <a:ln w="15875" cap="flat" cmpd="sng" algn="ctr">
            <a:noFill/>
            <a:prstDash val="solid"/>
            <a:headEnd/>
            <a:tailEnd/>
          </a:ln>
          <a:effectLst/>
        </p:spPr>
        <p:txBody>
          <a:bodyPr vert="horz" wrap="square" lIns="91440" tIns="45720" rIns="91440" bIns="45720"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rgbClr val="FFFFFF"/>
              </a:solidFill>
              <a:effectLst/>
              <a:uLnTx/>
              <a:uFillTx/>
            </a:endParaRPr>
          </a:p>
        </p:txBody>
      </p:sp>
      <p:sp>
        <p:nvSpPr>
          <p:cNvPr id="50" name="Rad 1">
            <a:extLst>
              <a:ext uri="{FF2B5EF4-FFF2-40B4-BE49-F238E27FC236}">
                <a16:creationId xmlns:a16="http://schemas.microsoft.com/office/drawing/2014/main" id="{2AC3634F-733A-4CAC-AAAD-AF25439A4F1C}"/>
              </a:ext>
            </a:extLst>
          </p:cNvPr>
          <p:cNvSpPr/>
          <p:nvPr/>
        </p:nvSpPr>
        <p:spPr bwMode="gray">
          <a:xfrm>
            <a:off x="4527527" y="4922664"/>
            <a:ext cx="1087796" cy="1188558"/>
          </a:xfrm>
          <a:prstGeom prst="donut">
            <a:avLst>
              <a:gd name="adj" fmla="val 11326"/>
            </a:avLst>
          </a:prstGeom>
          <a:solidFill>
            <a:srgbClr val="9EA2A2"/>
          </a:solidFill>
          <a:ln w="15875" cap="flat" cmpd="sng" algn="ctr">
            <a:noFill/>
            <a:prstDash val="solid"/>
            <a:headEnd/>
            <a:tailEnd/>
          </a:ln>
          <a:effectLst/>
        </p:spPr>
        <p:txBody>
          <a:bodyPr vert="horz" wrap="square" lIns="91440" tIns="45720" rIns="91440" bIns="45720"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rgbClr val="000000"/>
              </a:solidFill>
              <a:effectLst/>
              <a:uLnTx/>
              <a:uFillTx/>
            </a:endParaRPr>
          </a:p>
        </p:txBody>
      </p:sp>
      <p:sp>
        <p:nvSpPr>
          <p:cNvPr id="51" name="Ellipse 33">
            <a:extLst>
              <a:ext uri="{FF2B5EF4-FFF2-40B4-BE49-F238E27FC236}">
                <a16:creationId xmlns:a16="http://schemas.microsoft.com/office/drawing/2014/main" id="{0329DB93-C4F1-43B2-B704-3372E4762860}"/>
              </a:ext>
            </a:extLst>
          </p:cNvPr>
          <p:cNvSpPr/>
          <p:nvPr/>
        </p:nvSpPr>
        <p:spPr bwMode="gray">
          <a:xfrm>
            <a:off x="7831496" y="3537808"/>
            <a:ext cx="892177" cy="954365"/>
          </a:xfrm>
          <a:prstGeom prst="ellipse">
            <a:avLst/>
          </a:prstGeom>
          <a:solidFill>
            <a:sysClr val="window" lastClr="FFFFFF"/>
          </a:solidFill>
          <a:ln w="15875" cap="flat" cmpd="sng" algn="ctr">
            <a:noFill/>
            <a:prstDash val="solid"/>
            <a:headEnd/>
            <a:tailEnd/>
          </a:ln>
          <a:effectLst/>
        </p:spPr>
        <p:txBody>
          <a:bodyPr vert="horz" wrap="square" lIns="91440" tIns="45720" rIns="91440" bIns="45720"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rgbClr val="FFFFFF"/>
              </a:solidFill>
              <a:effectLst/>
              <a:uLnTx/>
              <a:uFillTx/>
            </a:endParaRPr>
          </a:p>
        </p:txBody>
      </p:sp>
      <p:sp>
        <p:nvSpPr>
          <p:cNvPr id="52" name="Rad 1">
            <a:extLst>
              <a:ext uri="{FF2B5EF4-FFF2-40B4-BE49-F238E27FC236}">
                <a16:creationId xmlns:a16="http://schemas.microsoft.com/office/drawing/2014/main" id="{EDA240C1-4699-4C76-873E-2B3D53A0D38D}"/>
              </a:ext>
            </a:extLst>
          </p:cNvPr>
          <p:cNvSpPr/>
          <p:nvPr/>
        </p:nvSpPr>
        <p:spPr bwMode="gray">
          <a:xfrm>
            <a:off x="7715109" y="3409783"/>
            <a:ext cx="1087796" cy="1188558"/>
          </a:xfrm>
          <a:prstGeom prst="donut">
            <a:avLst>
              <a:gd name="adj" fmla="val 11326"/>
            </a:avLst>
          </a:prstGeom>
          <a:solidFill>
            <a:srgbClr val="843593"/>
          </a:solidFill>
          <a:ln w="15875" cap="flat" cmpd="sng" algn="ctr">
            <a:noFill/>
            <a:prstDash val="solid"/>
            <a:headEnd/>
            <a:tailEnd/>
          </a:ln>
          <a:effectLst/>
        </p:spPr>
        <p:txBody>
          <a:bodyPr vert="horz" wrap="square" lIns="91440" tIns="45720" rIns="91440" bIns="45720"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rgbClr val="000000"/>
              </a:solidFill>
              <a:effectLst/>
              <a:uLnTx/>
              <a:uFillTx/>
            </a:endParaRPr>
          </a:p>
        </p:txBody>
      </p:sp>
      <p:sp>
        <p:nvSpPr>
          <p:cNvPr id="53" name="Rad 1">
            <a:extLst>
              <a:ext uri="{FF2B5EF4-FFF2-40B4-BE49-F238E27FC236}">
                <a16:creationId xmlns:a16="http://schemas.microsoft.com/office/drawing/2014/main" id="{0C33FFF4-FE25-4A18-9F83-7EB63DEA2E25}"/>
              </a:ext>
            </a:extLst>
          </p:cNvPr>
          <p:cNvSpPr/>
          <p:nvPr/>
        </p:nvSpPr>
        <p:spPr bwMode="gray">
          <a:xfrm>
            <a:off x="7710514" y="4909073"/>
            <a:ext cx="1087796" cy="1188558"/>
          </a:xfrm>
          <a:prstGeom prst="donut">
            <a:avLst>
              <a:gd name="adj" fmla="val 11326"/>
            </a:avLst>
          </a:prstGeom>
          <a:solidFill>
            <a:srgbClr val="843593"/>
          </a:solidFill>
          <a:ln w="15875" cap="flat" cmpd="sng" algn="ctr">
            <a:noFill/>
            <a:prstDash val="solid"/>
            <a:headEnd/>
            <a:tailEnd/>
          </a:ln>
          <a:effectLst/>
        </p:spPr>
        <p:txBody>
          <a:bodyPr vert="horz" wrap="square" lIns="91440" tIns="45720" rIns="91440" bIns="45720"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rgbClr val="000000"/>
              </a:solidFill>
              <a:effectLst/>
              <a:uLnTx/>
              <a:uFillTx/>
            </a:endParaRPr>
          </a:p>
        </p:txBody>
      </p:sp>
      <p:grpSp>
        <p:nvGrpSpPr>
          <p:cNvPr id="54" name="Group 1">
            <a:extLst>
              <a:ext uri="{FF2B5EF4-FFF2-40B4-BE49-F238E27FC236}">
                <a16:creationId xmlns:a16="http://schemas.microsoft.com/office/drawing/2014/main" id="{DB1D35B1-72C5-407A-B53A-A706A09B8D5F}"/>
              </a:ext>
            </a:extLst>
          </p:cNvPr>
          <p:cNvGrpSpPr>
            <a:grpSpLocks/>
          </p:cNvGrpSpPr>
          <p:nvPr/>
        </p:nvGrpSpPr>
        <p:grpSpPr bwMode="auto">
          <a:xfrm>
            <a:off x="8077550" y="2200980"/>
            <a:ext cx="470630" cy="564003"/>
            <a:chOff x="1993900" y="2532063"/>
            <a:chExt cx="747713" cy="746125"/>
          </a:xfrm>
          <a:solidFill>
            <a:srgbClr val="843593"/>
          </a:solidFill>
        </p:grpSpPr>
        <p:sp>
          <p:nvSpPr>
            <p:cNvPr id="55" name="Freeform 38">
              <a:extLst>
                <a:ext uri="{FF2B5EF4-FFF2-40B4-BE49-F238E27FC236}">
                  <a16:creationId xmlns:a16="http://schemas.microsoft.com/office/drawing/2014/main" id="{E3976006-A0B9-466B-B424-07E317DA81FE}"/>
                </a:ext>
              </a:extLst>
            </p:cNvPr>
            <p:cNvSpPr>
              <a:spLocks/>
            </p:cNvSpPr>
            <p:nvPr/>
          </p:nvSpPr>
          <p:spPr bwMode="auto">
            <a:xfrm>
              <a:off x="2519363" y="3100388"/>
              <a:ext cx="222250" cy="177800"/>
            </a:xfrm>
            <a:custGeom>
              <a:avLst/>
              <a:gdLst>
                <a:gd name="T0" fmla="*/ 2147483647 w 130"/>
                <a:gd name="T1" fmla="*/ 2147483647 h 104"/>
                <a:gd name="T2" fmla="*/ 2147483647 w 130"/>
                <a:gd name="T3" fmla="*/ 2147483647 h 104"/>
                <a:gd name="T4" fmla="*/ 2147483647 w 130"/>
                <a:gd name="T5" fmla="*/ 2147483647 h 104"/>
                <a:gd name="T6" fmla="*/ 2147483647 w 130"/>
                <a:gd name="T7" fmla="*/ 2147483647 h 104"/>
                <a:gd name="T8" fmla="*/ 2147483647 w 130"/>
                <a:gd name="T9" fmla="*/ 2147483647 h 104"/>
                <a:gd name="T10" fmla="*/ 2147483647 w 130"/>
                <a:gd name="T11" fmla="*/ 2147483647 h 104"/>
                <a:gd name="T12" fmla="*/ 2147483647 w 130"/>
                <a:gd name="T13" fmla="*/ 2147483647 h 104"/>
                <a:gd name="T14" fmla="*/ 2147483647 w 130"/>
                <a:gd name="T15" fmla="*/ 2147483647 h 104"/>
                <a:gd name="T16" fmla="*/ 2147483647 w 130"/>
                <a:gd name="T17" fmla="*/ 0 h 104"/>
                <a:gd name="T18" fmla="*/ 2147483647 w 130"/>
                <a:gd name="T19" fmla="*/ 2147483647 h 104"/>
                <a:gd name="T20" fmla="*/ 2147483647 w 130"/>
                <a:gd name="T21" fmla="*/ 2147483647 h 104"/>
                <a:gd name="T22" fmla="*/ 2147483647 w 130"/>
                <a:gd name="T23" fmla="*/ 2147483647 h 104"/>
                <a:gd name="T24" fmla="*/ 2147483647 w 130"/>
                <a:gd name="T25" fmla="*/ 2147483647 h 104"/>
                <a:gd name="T26" fmla="*/ 2147483647 w 130"/>
                <a:gd name="T27" fmla="*/ 2147483647 h 104"/>
                <a:gd name="T28" fmla="*/ 2147483647 w 130"/>
                <a:gd name="T29" fmla="*/ 2147483647 h 104"/>
                <a:gd name="T30" fmla="*/ 2147483647 w 130"/>
                <a:gd name="T31" fmla="*/ 2147483647 h 104"/>
                <a:gd name="T32" fmla="*/ 2147483647 w 130"/>
                <a:gd name="T33" fmla="*/ 2147483647 h 104"/>
                <a:gd name="T34" fmla="*/ 2147483647 w 130"/>
                <a:gd name="T35" fmla="*/ 2147483647 h 104"/>
                <a:gd name="T36" fmla="*/ 2147483647 w 130"/>
                <a:gd name="T37" fmla="*/ 2147483647 h 104"/>
                <a:gd name="T38" fmla="*/ 2147483647 w 130"/>
                <a:gd name="T39" fmla="*/ 2147483647 h 104"/>
                <a:gd name="T40" fmla="*/ 2147483647 w 130"/>
                <a:gd name="T41" fmla="*/ 2147483647 h 104"/>
                <a:gd name="T42" fmla="*/ 2147483647 w 130"/>
                <a:gd name="T43" fmla="*/ 2147483647 h 104"/>
                <a:gd name="T44" fmla="*/ 2147483647 w 130"/>
                <a:gd name="T45" fmla="*/ 2147483647 h 104"/>
                <a:gd name="T46" fmla="*/ 2147483647 w 130"/>
                <a:gd name="T47" fmla="*/ 0 h 104"/>
                <a:gd name="T48" fmla="*/ 2147483647 w 130"/>
                <a:gd name="T49" fmla="*/ 2147483647 h 104"/>
                <a:gd name="T50" fmla="*/ 2147483647 w 130"/>
                <a:gd name="T51" fmla="*/ 2147483647 h 104"/>
                <a:gd name="T52" fmla="*/ 0 w 130"/>
                <a:gd name="T53" fmla="*/ 2147483647 h 104"/>
                <a:gd name="T54" fmla="*/ 2147483647 w 130"/>
                <a:gd name="T55" fmla="*/ 2147483647 h 104"/>
                <a:gd name="T56" fmla="*/ 2147483647 w 130"/>
                <a:gd name="T57" fmla="*/ 2147483647 h 104"/>
                <a:gd name="T58" fmla="*/ 2147483647 w 130"/>
                <a:gd name="T59" fmla="*/ 2147483647 h 104"/>
                <a:gd name="T60" fmla="*/ 2147483647 w 130"/>
                <a:gd name="T61" fmla="*/ 2147483647 h 104"/>
                <a:gd name="T62" fmla="*/ 2147483647 w 130"/>
                <a:gd name="T63" fmla="*/ 2147483647 h 10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30" h="104">
                  <a:moveTo>
                    <a:pt x="15" y="104"/>
                  </a:moveTo>
                  <a:lnTo>
                    <a:pt x="130" y="104"/>
                  </a:lnTo>
                  <a:lnTo>
                    <a:pt x="130" y="78"/>
                  </a:lnTo>
                  <a:lnTo>
                    <a:pt x="126" y="52"/>
                  </a:lnTo>
                  <a:lnTo>
                    <a:pt x="120" y="26"/>
                  </a:lnTo>
                  <a:lnTo>
                    <a:pt x="113" y="15"/>
                  </a:lnTo>
                  <a:lnTo>
                    <a:pt x="101" y="8"/>
                  </a:lnTo>
                  <a:lnTo>
                    <a:pt x="90" y="3"/>
                  </a:lnTo>
                  <a:lnTo>
                    <a:pt x="80" y="0"/>
                  </a:lnTo>
                  <a:lnTo>
                    <a:pt x="80" y="5"/>
                  </a:lnTo>
                  <a:lnTo>
                    <a:pt x="77" y="13"/>
                  </a:lnTo>
                  <a:lnTo>
                    <a:pt x="74" y="23"/>
                  </a:lnTo>
                  <a:lnTo>
                    <a:pt x="71" y="34"/>
                  </a:lnTo>
                  <a:lnTo>
                    <a:pt x="68" y="41"/>
                  </a:lnTo>
                  <a:lnTo>
                    <a:pt x="67" y="44"/>
                  </a:lnTo>
                  <a:lnTo>
                    <a:pt x="56" y="47"/>
                  </a:lnTo>
                  <a:lnTo>
                    <a:pt x="49" y="47"/>
                  </a:lnTo>
                  <a:lnTo>
                    <a:pt x="39" y="44"/>
                  </a:lnTo>
                  <a:lnTo>
                    <a:pt x="39" y="41"/>
                  </a:lnTo>
                  <a:lnTo>
                    <a:pt x="36" y="34"/>
                  </a:lnTo>
                  <a:lnTo>
                    <a:pt x="33" y="23"/>
                  </a:lnTo>
                  <a:lnTo>
                    <a:pt x="30" y="13"/>
                  </a:lnTo>
                  <a:lnTo>
                    <a:pt x="28" y="5"/>
                  </a:lnTo>
                  <a:lnTo>
                    <a:pt x="26" y="0"/>
                  </a:lnTo>
                  <a:lnTo>
                    <a:pt x="17" y="3"/>
                  </a:lnTo>
                  <a:lnTo>
                    <a:pt x="9" y="6"/>
                  </a:lnTo>
                  <a:lnTo>
                    <a:pt x="0" y="11"/>
                  </a:lnTo>
                  <a:lnTo>
                    <a:pt x="2" y="12"/>
                  </a:lnTo>
                  <a:lnTo>
                    <a:pt x="9" y="42"/>
                  </a:lnTo>
                  <a:lnTo>
                    <a:pt x="13" y="74"/>
                  </a:lnTo>
                  <a:lnTo>
                    <a:pt x="15" y="104"/>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marL="0" marR="0" lvl="0" indent="0" defTabSz="915216" eaLnBrk="0" fontAlgn="base" latinLnBrk="0" hangingPunct="0">
                <a:lnSpc>
                  <a:spcPct val="100000"/>
                </a:lnSpc>
                <a:spcBef>
                  <a:spcPct val="0"/>
                </a:spcBef>
                <a:spcAft>
                  <a:spcPct val="0"/>
                </a:spcAft>
                <a:buClrTx/>
                <a:buSzTx/>
                <a:buFontTx/>
                <a:buNone/>
                <a:tabLst/>
                <a:defRPr/>
              </a:pPr>
              <a:endParaRPr kumimoji="0" lang="nb-NO" sz="1000" b="0" i="0" u="none" strike="noStrike" kern="0" cap="none" spc="0" normalizeH="0" baseline="0" noProof="0">
                <a:ln>
                  <a:noFill/>
                </a:ln>
                <a:solidFill>
                  <a:srgbClr val="646464"/>
                </a:solidFill>
                <a:effectLst/>
                <a:uLnTx/>
                <a:uFillTx/>
              </a:endParaRPr>
            </a:p>
          </p:txBody>
        </p:sp>
        <p:sp>
          <p:nvSpPr>
            <p:cNvPr id="56" name="Freeform 39">
              <a:extLst>
                <a:ext uri="{FF2B5EF4-FFF2-40B4-BE49-F238E27FC236}">
                  <a16:creationId xmlns:a16="http://schemas.microsoft.com/office/drawing/2014/main" id="{6D9AA4D8-59B8-49FA-BD11-DD9BF7545FC8}"/>
                </a:ext>
              </a:extLst>
            </p:cNvPr>
            <p:cNvSpPr>
              <a:spLocks noEditPoints="1"/>
            </p:cNvSpPr>
            <p:nvPr/>
          </p:nvSpPr>
          <p:spPr bwMode="auto">
            <a:xfrm>
              <a:off x="2525713" y="2890838"/>
              <a:ext cx="169862" cy="206375"/>
            </a:xfrm>
            <a:custGeom>
              <a:avLst/>
              <a:gdLst>
                <a:gd name="T0" fmla="*/ 2147483647 w 99"/>
                <a:gd name="T1" fmla="*/ 2147483647 h 121"/>
                <a:gd name="T2" fmla="*/ 2147483647 w 99"/>
                <a:gd name="T3" fmla="*/ 2147483647 h 121"/>
                <a:gd name="T4" fmla="*/ 2147483647 w 99"/>
                <a:gd name="T5" fmla="*/ 2147483647 h 121"/>
                <a:gd name="T6" fmla="*/ 2147483647 w 99"/>
                <a:gd name="T7" fmla="*/ 2147483647 h 121"/>
                <a:gd name="T8" fmla="*/ 2147483647 w 99"/>
                <a:gd name="T9" fmla="*/ 2147483647 h 121"/>
                <a:gd name="T10" fmla="*/ 2147483647 w 99"/>
                <a:gd name="T11" fmla="*/ 2147483647 h 121"/>
                <a:gd name="T12" fmla="*/ 2147483647 w 99"/>
                <a:gd name="T13" fmla="*/ 2147483647 h 121"/>
                <a:gd name="T14" fmla="*/ 2147483647 w 99"/>
                <a:gd name="T15" fmla="*/ 2147483647 h 121"/>
                <a:gd name="T16" fmla="*/ 2147483647 w 99"/>
                <a:gd name="T17" fmla="*/ 2147483647 h 121"/>
                <a:gd name="T18" fmla="*/ 2147483647 w 99"/>
                <a:gd name="T19" fmla="*/ 2147483647 h 121"/>
                <a:gd name="T20" fmla="*/ 0 w 99"/>
                <a:gd name="T21" fmla="*/ 2147483647 h 121"/>
                <a:gd name="T22" fmla="*/ 0 w 99"/>
                <a:gd name="T23" fmla="*/ 2147483647 h 121"/>
                <a:gd name="T24" fmla="*/ 2147483647 w 99"/>
                <a:gd name="T25" fmla="*/ 2147483647 h 121"/>
                <a:gd name="T26" fmla="*/ 2147483647 w 99"/>
                <a:gd name="T27" fmla="*/ 2147483647 h 121"/>
                <a:gd name="T28" fmla="*/ 2147483647 w 99"/>
                <a:gd name="T29" fmla="*/ 2147483647 h 121"/>
                <a:gd name="T30" fmla="*/ 2147483647 w 99"/>
                <a:gd name="T31" fmla="*/ 2147483647 h 121"/>
                <a:gd name="T32" fmla="*/ 2147483647 w 99"/>
                <a:gd name="T33" fmla="*/ 2147483647 h 121"/>
                <a:gd name="T34" fmla="*/ 2147483647 w 99"/>
                <a:gd name="T35" fmla="*/ 0 h 121"/>
                <a:gd name="T36" fmla="*/ 2147483647 w 99"/>
                <a:gd name="T37" fmla="*/ 0 h 121"/>
                <a:gd name="T38" fmla="*/ 2147483647 w 99"/>
                <a:gd name="T39" fmla="*/ 2147483647 h 121"/>
                <a:gd name="T40" fmla="*/ 2147483647 w 99"/>
                <a:gd name="T41" fmla="*/ 2147483647 h 121"/>
                <a:gd name="T42" fmla="*/ 2147483647 w 99"/>
                <a:gd name="T43" fmla="*/ 2147483647 h 121"/>
                <a:gd name="T44" fmla="*/ 2147483647 w 99"/>
                <a:gd name="T45" fmla="*/ 2147483647 h 121"/>
                <a:gd name="T46" fmla="*/ 2147483647 w 99"/>
                <a:gd name="T47" fmla="*/ 2147483647 h 121"/>
                <a:gd name="T48" fmla="*/ 2147483647 w 99"/>
                <a:gd name="T49" fmla="*/ 2147483647 h 121"/>
                <a:gd name="T50" fmla="*/ 2147483647 w 99"/>
                <a:gd name="T51" fmla="*/ 2147483647 h 121"/>
                <a:gd name="T52" fmla="*/ 2147483647 w 99"/>
                <a:gd name="T53" fmla="*/ 2147483647 h 121"/>
                <a:gd name="T54" fmla="*/ 2147483647 w 99"/>
                <a:gd name="T55" fmla="*/ 2147483647 h 121"/>
                <a:gd name="T56" fmla="*/ 2147483647 w 99"/>
                <a:gd name="T57" fmla="*/ 2147483647 h 121"/>
                <a:gd name="T58" fmla="*/ 2147483647 w 99"/>
                <a:gd name="T59" fmla="*/ 2147483647 h 121"/>
                <a:gd name="T60" fmla="*/ 2147483647 w 99"/>
                <a:gd name="T61" fmla="*/ 2147483647 h 121"/>
                <a:gd name="T62" fmla="*/ 2147483647 w 99"/>
                <a:gd name="T63" fmla="*/ 2147483647 h 121"/>
                <a:gd name="T64" fmla="*/ 2147483647 w 99"/>
                <a:gd name="T65" fmla="*/ 2147483647 h 121"/>
                <a:gd name="T66" fmla="*/ 2147483647 w 99"/>
                <a:gd name="T67" fmla="*/ 2147483647 h 121"/>
                <a:gd name="T68" fmla="*/ 2147483647 w 99"/>
                <a:gd name="T69" fmla="*/ 2147483647 h 121"/>
                <a:gd name="T70" fmla="*/ 2147483647 w 99"/>
                <a:gd name="T71" fmla="*/ 2147483647 h 121"/>
                <a:gd name="T72" fmla="*/ 2147483647 w 99"/>
                <a:gd name="T73" fmla="*/ 2147483647 h 121"/>
                <a:gd name="T74" fmla="*/ 2147483647 w 99"/>
                <a:gd name="T75" fmla="*/ 2147483647 h 121"/>
                <a:gd name="T76" fmla="*/ 2147483647 w 99"/>
                <a:gd name="T77" fmla="*/ 2147483647 h 121"/>
                <a:gd name="T78" fmla="*/ 2147483647 w 99"/>
                <a:gd name="T79" fmla="*/ 2147483647 h 121"/>
                <a:gd name="T80" fmla="*/ 2147483647 w 99"/>
                <a:gd name="T81" fmla="*/ 2147483647 h 121"/>
                <a:gd name="T82" fmla="*/ 2147483647 w 99"/>
                <a:gd name="T83" fmla="*/ 2147483647 h 121"/>
                <a:gd name="T84" fmla="*/ 2147483647 w 99"/>
                <a:gd name="T85" fmla="*/ 2147483647 h 121"/>
                <a:gd name="T86" fmla="*/ 2147483647 w 99"/>
                <a:gd name="T87" fmla="*/ 2147483647 h 121"/>
                <a:gd name="T88" fmla="*/ 2147483647 w 99"/>
                <a:gd name="T89" fmla="*/ 2147483647 h 121"/>
                <a:gd name="T90" fmla="*/ 2147483647 w 99"/>
                <a:gd name="T91" fmla="*/ 2147483647 h 121"/>
                <a:gd name="T92" fmla="*/ 2147483647 w 99"/>
                <a:gd name="T93" fmla="*/ 2147483647 h 121"/>
                <a:gd name="T94" fmla="*/ 2147483647 w 99"/>
                <a:gd name="T95" fmla="*/ 2147483647 h 121"/>
                <a:gd name="T96" fmla="*/ 2147483647 w 99"/>
                <a:gd name="T97" fmla="*/ 2147483647 h 121"/>
                <a:gd name="T98" fmla="*/ 2147483647 w 99"/>
                <a:gd name="T99" fmla="*/ 2147483647 h 121"/>
                <a:gd name="T100" fmla="*/ 2147483647 w 99"/>
                <a:gd name="T101" fmla="*/ 2147483647 h 121"/>
                <a:gd name="T102" fmla="*/ 2147483647 w 99"/>
                <a:gd name="T103" fmla="*/ 2147483647 h 121"/>
                <a:gd name="T104" fmla="*/ 2147483647 w 99"/>
                <a:gd name="T105" fmla="*/ 2147483647 h 121"/>
                <a:gd name="T106" fmla="*/ 2147483647 w 99"/>
                <a:gd name="T107" fmla="*/ 2147483647 h 121"/>
                <a:gd name="T108" fmla="*/ 2147483647 w 99"/>
                <a:gd name="T109" fmla="*/ 2147483647 h 121"/>
                <a:gd name="T110" fmla="*/ 2147483647 w 99"/>
                <a:gd name="T111" fmla="*/ 2147483647 h 121"/>
                <a:gd name="T112" fmla="*/ 2147483647 w 99"/>
                <a:gd name="T113" fmla="*/ 2147483647 h 121"/>
                <a:gd name="T114" fmla="*/ 2147483647 w 99"/>
                <a:gd name="T115" fmla="*/ 2147483647 h 121"/>
                <a:gd name="T116" fmla="*/ 2147483647 w 99"/>
                <a:gd name="T117" fmla="*/ 2147483647 h 12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99" h="121">
                  <a:moveTo>
                    <a:pt x="71" y="101"/>
                  </a:moveTo>
                  <a:lnTo>
                    <a:pt x="67" y="105"/>
                  </a:lnTo>
                  <a:lnTo>
                    <a:pt x="61" y="109"/>
                  </a:lnTo>
                  <a:lnTo>
                    <a:pt x="55" y="111"/>
                  </a:lnTo>
                  <a:lnTo>
                    <a:pt x="50" y="112"/>
                  </a:lnTo>
                  <a:lnTo>
                    <a:pt x="42" y="111"/>
                  </a:lnTo>
                  <a:lnTo>
                    <a:pt x="37" y="109"/>
                  </a:lnTo>
                  <a:lnTo>
                    <a:pt x="31" y="105"/>
                  </a:lnTo>
                  <a:lnTo>
                    <a:pt x="26" y="101"/>
                  </a:lnTo>
                  <a:lnTo>
                    <a:pt x="13" y="114"/>
                  </a:lnTo>
                  <a:lnTo>
                    <a:pt x="0" y="121"/>
                  </a:lnTo>
                  <a:lnTo>
                    <a:pt x="0" y="98"/>
                  </a:lnTo>
                  <a:lnTo>
                    <a:pt x="2" y="72"/>
                  </a:lnTo>
                  <a:lnTo>
                    <a:pt x="3" y="44"/>
                  </a:lnTo>
                  <a:lnTo>
                    <a:pt x="8" y="27"/>
                  </a:lnTo>
                  <a:lnTo>
                    <a:pt x="16" y="13"/>
                  </a:lnTo>
                  <a:lnTo>
                    <a:pt x="29" y="4"/>
                  </a:lnTo>
                  <a:lnTo>
                    <a:pt x="48" y="0"/>
                  </a:lnTo>
                  <a:lnTo>
                    <a:pt x="51" y="0"/>
                  </a:lnTo>
                  <a:lnTo>
                    <a:pt x="65" y="3"/>
                  </a:lnTo>
                  <a:lnTo>
                    <a:pt x="77" y="10"/>
                  </a:lnTo>
                  <a:lnTo>
                    <a:pt x="86" y="19"/>
                  </a:lnTo>
                  <a:lnTo>
                    <a:pt x="91" y="31"/>
                  </a:lnTo>
                  <a:lnTo>
                    <a:pt x="94" y="46"/>
                  </a:lnTo>
                  <a:lnTo>
                    <a:pt x="97" y="72"/>
                  </a:lnTo>
                  <a:lnTo>
                    <a:pt x="99" y="99"/>
                  </a:lnTo>
                  <a:lnTo>
                    <a:pt x="99" y="121"/>
                  </a:lnTo>
                  <a:lnTo>
                    <a:pt x="86" y="114"/>
                  </a:lnTo>
                  <a:lnTo>
                    <a:pt x="71" y="101"/>
                  </a:lnTo>
                  <a:close/>
                  <a:moveTo>
                    <a:pt x="12" y="53"/>
                  </a:moveTo>
                  <a:lnTo>
                    <a:pt x="15" y="68"/>
                  </a:lnTo>
                  <a:lnTo>
                    <a:pt x="21" y="82"/>
                  </a:lnTo>
                  <a:lnTo>
                    <a:pt x="28" y="95"/>
                  </a:lnTo>
                  <a:lnTo>
                    <a:pt x="38" y="104"/>
                  </a:lnTo>
                  <a:lnTo>
                    <a:pt x="50" y="107"/>
                  </a:lnTo>
                  <a:lnTo>
                    <a:pt x="61" y="104"/>
                  </a:lnTo>
                  <a:lnTo>
                    <a:pt x="71" y="94"/>
                  </a:lnTo>
                  <a:lnTo>
                    <a:pt x="78" y="81"/>
                  </a:lnTo>
                  <a:lnTo>
                    <a:pt x="84" y="66"/>
                  </a:lnTo>
                  <a:lnTo>
                    <a:pt x="86" y="52"/>
                  </a:lnTo>
                  <a:lnTo>
                    <a:pt x="84" y="50"/>
                  </a:lnTo>
                  <a:lnTo>
                    <a:pt x="81" y="49"/>
                  </a:lnTo>
                  <a:lnTo>
                    <a:pt x="77" y="49"/>
                  </a:lnTo>
                  <a:lnTo>
                    <a:pt x="73" y="49"/>
                  </a:lnTo>
                  <a:lnTo>
                    <a:pt x="71" y="43"/>
                  </a:lnTo>
                  <a:lnTo>
                    <a:pt x="71" y="39"/>
                  </a:lnTo>
                  <a:lnTo>
                    <a:pt x="70" y="34"/>
                  </a:lnTo>
                  <a:lnTo>
                    <a:pt x="68" y="31"/>
                  </a:lnTo>
                  <a:lnTo>
                    <a:pt x="67" y="27"/>
                  </a:lnTo>
                  <a:lnTo>
                    <a:pt x="67" y="33"/>
                  </a:lnTo>
                  <a:lnTo>
                    <a:pt x="65" y="37"/>
                  </a:lnTo>
                  <a:lnTo>
                    <a:pt x="63" y="42"/>
                  </a:lnTo>
                  <a:lnTo>
                    <a:pt x="60" y="44"/>
                  </a:lnTo>
                  <a:lnTo>
                    <a:pt x="55" y="49"/>
                  </a:lnTo>
                  <a:lnTo>
                    <a:pt x="44" y="49"/>
                  </a:lnTo>
                  <a:lnTo>
                    <a:pt x="31" y="47"/>
                  </a:lnTo>
                  <a:lnTo>
                    <a:pt x="19" y="49"/>
                  </a:lnTo>
                  <a:lnTo>
                    <a:pt x="12" y="52"/>
                  </a:lnTo>
                  <a:lnTo>
                    <a:pt x="12" y="53"/>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marL="0" marR="0" lvl="0" indent="0" defTabSz="915216" eaLnBrk="0" fontAlgn="base" latinLnBrk="0" hangingPunct="0">
                <a:lnSpc>
                  <a:spcPct val="100000"/>
                </a:lnSpc>
                <a:spcBef>
                  <a:spcPct val="0"/>
                </a:spcBef>
                <a:spcAft>
                  <a:spcPct val="0"/>
                </a:spcAft>
                <a:buClrTx/>
                <a:buSzTx/>
                <a:buFontTx/>
                <a:buNone/>
                <a:tabLst/>
                <a:defRPr/>
              </a:pPr>
              <a:endParaRPr kumimoji="0" lang="nb-NO" sz="1000" b="0" i="0" u="none" strike="noStrike" kern="0" cap="none" spc="0" normalizeH="0" baseline="0" noProof="0">
                <a:ln>
                  <a:noFill/>
                </a:ln>
                <a:solidFill>
                  <a:srgbClr val="646464"/>
                </a:solidFill>
                <a:effectLst/>
                <a:uLnTx/>
                <a:uFillTx/>
              </a:endParaRPr>
            </a:p>
          </p:txBody>
        </p:sp>
        <p:sp>
          <p:nvSpPr>
            <p:cNvPr id="57" name="Freeform 40">
              <a:extLst>
                <a:ext uri="{FF2B5EF4-FFF2-40B4-BE49-F238E27FC236}">
                  <a16:creationId xmlns:a16="http://schemas.microsoft.com/office/drawing/2014/main" id="{32DC9176-0A48-419C-A4E2-BFAFBF4E8E3D}"/>
                </a:ext>
              </a:extLst>
            </p:cNvPr>
            <p:cNvSpPr>
              <a:spLocks/>
            </p:cNvSpPr>
            <p:nvPr/>
          </p:nvSpPr>
          <p:spPr bwMode="auto">
            <a:xfrm>
              <a:off x="2624138" y="2987675"/>
              <a:ext cx="34925" cy="20638"/>
            </a:xfrm>
            <a:custGeom>
              <a:avLst/>
              <a:gdLst>
                <a:gd name="T0" fmla="*/ 2147483647 w 21"/>
                <a:gd name="T1" fmla="*/ 2147483647 h 12"/>
                <a:gd name="T2" fmla="*/ 2147483647 w 21"/>
                <a:gd name="T3" fmla="*/ 2147483647 h 12"/>
                <a:gd name="T4" fmla="*/ 2147483647 w 21"/>
                <a:gd name="T5" fmla="*/ 2147483647 h 12"/>
                <a:gd name="T6" fmla="*/ 2147483647 w 21"/>
                <a:gd name="T7" fmla="*/ 2147483647 h 12"/>
                <a:gd name="T8" fmla="*/ 2147483647 w 21"/>
                <a:gd name="T9" fmla="*/ 2147483647 h 12"/>
                <a:gd name="T10" fmla="*/ 2147483647 w 21"/>
                <a:gd name="T11" fmla="*/ 2147483647 h 12"/>
                <a:gd name="T12" fmla="*/ 2147483647 w 21"/>
                <a:gd name="T13" fmla="*/ 2147483647 h 12"/>
                <a:gd name="T14" fmla="*/ 2147483647 w 21"/>
                <a:gd name="T15" fmla="*/ 2147483647 h 12"/>
                <a:gd name="T16" fmla="*/ 2147483647 w 21"/>
                <a:gd name="T17" fmla="*/ 2147483647 h 12"/>
                <a:gd name="T18" fmla="*/ 2147483647 w 21"/>
                <a:gd name="T19" fmla="*/ 2147483647 h 12"/>
                <a:gd name="T20" fmla="*/ 2147483647 w 21"/>
                <a:gd name="T21" fmla="*/ 2147483647 h 12"/>
                <a:gd name="T22" fmla="*/ 0 w 21"/>
                <a:gd name="T23" fmla="*/ 2147483647 h 12"/>
                <a:gd name="T24" fmla="*/ 0 w 21"/>
                <a:gd name="T25" fmla="*/ 2147483647 h 12"/>
                <a:gd name="T26" fmla="*/ 0 w 21"/>
                <a:gd name="T27" fmla="*/ 2147483647 h 12"/>
                <a:gd name="T28" fmla="*/ 2147483647 w 21"/>
                <a:gd name="T29" fmla="*/ 2147483647 h 12"/>
                <a:gd name="T30" fmla="*/ 2147483647 w 21"/>
                <a:gd name="T31" fmla="*/ 0 h 12"/>
                <a:gd name="T32" fmla="*/ 2147483647 w 21"/>
                <a:gd name="T33" fmla="*/ 0 h 12"/>
                <a:gd name="T34" fmla="*/ 2147483647 w 21"/>
                <a:gd name="T35" fmla="*/ 0 h 12"/>
                <a:gd name="T36" fmla="*/ 2147483647 w 21"/>
                <a:gd name="T37" fmla="*/ 2147483647 h 12"/>
                <a:gd name="T38" fmla="*/ 2147483647 w 21"/>
                <a:gd name="T39" fmla="*/ 2147483647 h 12"/>
                <a:gd name="T40" fmla="*/ 2147483647 w 21"/>
                <a:gd name="T41" fmla="*/ 2147483647 h 1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 h="12">
                  <a:moveTo>
                    <a:pt x="21" y="5"/>
                  </a:moveTo>
                  <a:lnTo>
                    <a:pt x="20" y="6"/>
                  </a:lnTo>
                  <a:lnTo>
                    <a:pt x="19" y="8"/>
                  </a:lnTo>
                  <a:lnTo>
                    <a:pt x="16" y="8"/>
                  </a:lnTo>
                  <a:lnTo>
                    <a:pt x="14" y="11"/>
                  </a:lnTo>
                  <a:lnTo>
                    <a:pt x="13" y="12"/>
                  </a:lnTo>
                  <a:lnTo>
                    <a:pt x="10" y="12"/>
                  </a:lnTo>
                  <a:lnTo>
                    <a:pt x="8" y="12"/>
                  </a:lnTo>
                  <a:lnTo>
                    <a:pt x="7" y="11"/>
                  </a:lnTo>
                  <a:lnTo>
                    <a:pt x="6" y="8"/>
                  </a:lnTo>
                  <a:lnTo>
                    <a:pt x="3" y="8"/>
                  </a:lnTo>
                  <a:lnTo>
                    <a:pt x="0" y="6"/>
                  </a:lnTo>
                  <a:lnTo>
                    <a:pt x="0" y="5"/>
                  </a:lnTo>
                  <a:lnTo>
                    <a:pt x="0" y="3"/>
                  </a:lnTo>
                  <a:lnTo>
                    <a:pt x="3" y="2"/>
                  </a:lnTo>
                  <a:lnTo>
                    <a:pt x="7" y="0"/>
                  </a:lnTo>
                  <a:lnTo>
                    <a:pt x="10" y="0"/>
                  </a:lnTo>
                  <a:lnTo>
                    <a:pt x="14" y="0"/>
                  </a:lnTo>
                  <a:lnTo>
                    <a:pt x="17" y="2"/>
                  </a:lnTo>
                  <a:lnTo>
                    <a:pt x="20" y="3"/>
                  </a:lnTo>
                  <a:lnTo>
                    <a:pt x="21" y="5"/>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marL="0" marR="0" lvl="0" indent="0" defTabSz="915216" eaLnBrk="0" fontAlgn="base" latinLnBrk="0" hangingPunct="0">
                <a:lnSpc>
                  <a:spcPct val="100000"/>
                </a:lnSpc>
                <a:spcBef>
                  <a:spcPct val="0"/>
                </a:spcBef>
                <a:spcAft>
                  <a:spcPct val="0"/>
                </a:spcAft>
                <a:buClrTx/>
                <a:buSzTx/>
                <a:buFontTx/>
                <a:buNone/>
                <a:tabLst/>
                <a:defRPr/>
              </a:pPr>
              <a:endParaRPr kumimoji="0" lang="nb-NO" sz="1000" b="0" i="0" u="none" strike="noStrike" kern="0" cap="none" spc="0" normalizeH="0" baseline="0" noProof="0">
                <a:ln>
                  <a:noFill/>
                </a:ln>
                <a:solidFill>
                  <a:srgbClr val="646464"/>
                </a:solidFill>
                <a:effectLst/>
                <a:uLnTx/>
                <a:uFillTx/>
              </a:endParaRPr>
            </a:p>
          </p:txBody>
        </p:sp>
        <p:sp>
          <p:nvSpPr>
            <p:cNvPr id="58" name="Freeform 41">
              <a:extLst>
                <a:ext uri="{FF2B5EF4-FFF2-40B4-BE49-F238E27FC236}">
                  <a16:creationId xmlns:a16="http://schemas.microsoft.com/office/drawing/2014/main" id="{F0136D70-59B2-49EB-827D-311E8D54A69F}"/>
                </a:ext>
              </a:extLst>
            </p:cNvPr>
            <p:cNvSpPr>
              <a:spLocks/>
            </p:cNvSpPr>
            <p:nvPr/>
          </p:nvSpPr>
          <p:spPr bwMode="auto">
            <a:xfrm>
              <a:off x="2562225" y="2987675"/>
              <a:ext cx="36513" cy="20638"/>
            </a:xfrm>
            <a:custGeom>
              <a:avLst/>
              <a:gdLst>
                <a:gd name="T0" fmla="*/ 2147483647 w 21"/>
                <a:gd name="T1" fmla="*/ 2147483647 h 12"/>
                <a:gd name="T2" fmla="*/ 2147483647 w 21"/>
                <a:gd name="T3" fmla="*/ 2147483647 h 12"/>
                <a:gd name="T4" fmla="*/ 2147483647 w 21"/>
                <a:gd name="T5" fmla="*/ 2147483647 h 12"/>
                <a:gd name="T6" fmla="*/ 2147483647 w 21"/>
                <a:gd name="T7" fmla="*/ 2147483647 h 12"/>
                <a:gd name="T8" fmla="*/ 2147483647 w 21"/>
                <a:gd name="T9" fmla="*/ 2147483647 h 12"/>
                <a:gd name="T10" fmla="*/ 2147483647 w 21"/>
                <a:gd name="T11" fmla="*/ 2147483647 h 12"/>
                <a:gd name="T12" fmla="*/ 2147483647 w 21"/>
                <a:gd name="T13" fmla="*/ 2147483647 h 12"/>
                <a:gd name="T14" fmla="*/ 2147483647 w 21"/>
                <a:gd name="T15" fmla="*/ 2147483647 h 12"/>
                <a:gd name="T16" fmla="*/ 2147483647 w 21"/>
                <a:gd name="T17" fmla="*/ 2147483647 h 12"/>
                <a:gd name="T18" fmla="*/ 2147483647 w 21"/>
                <a:gd name="T19" fmla="*/ 2147483647 h 12"/>
                <a:gd name="T20" fmla="*/ 2147483647 w 21"/>
                <a:gd name="T21" fmla="*/ 2147483647 h 12"/>
                <a:gd name="T22" fmla="*/ 2147483647 w 21"/>
                <a:gd name="T23" fmla="*/ 2147483647 h 12"/>
                <a:gd name="T24" fmla="*/ 0 w 21"/>
                <a:gd name="T25" fmla="*/ 2147483647 h 12"/>
                <a:gd name="T26" fmla="*/ 2147483647 w 21"/>
                <a:gd name="T27" fmla="*/ 2147483647 h 12"/>
                <a:gd name="T28" fmla="*/ 2147483647 w 21"/>
                <a:gd name="T29" fmla="*/ 2147483647 h 12"/>
                <a:gd name="T30" fmla="*/ 2147483647 w 21"/>
                <a:gd name="T31" fmla="*/ 0 h 12"/>
                <a:gd name="T32" fmla="*/ 2147483647 w 21"/>
                <a:gd name="T33" fmla="*/ 0 h 12"/>
                <a:gd name="T34" fmla="*/ 2147483647 w 21"/>
                <a:gd name="T35" fmla="*/ 0 h 12"/>
                <a:gd name="T36" fmla="*/ 2147483647 w 21"/>
                <a:gd name="T37" fmla="*/ 2147483647 h 12"/>
                <a:gd name="T38" fmla="*/ 2147483647 w 21"/>
                <a:gd name="T39" fmla="*/ 2147483647 h 12"/>
                <a:gd name="T40" fmla="*/ 2147483647 w 21"/>
                <a:gd name="T41" fmla="*/ 2147483647 h 1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 h="12">
                  <a:moveTo>
                    <a:pt x="21" y="5"/>
                  </a:moveTo>
                  <a:lnTo>
                    <a:pt x="20" y="6"/>
                  </a:lnTo>
                  <a:lnTo>
                    <a:pt x="18" y="8"/>
                  </a:lnTo>
                  <a:lnTo>
                    <a:pt x="16" y="8"/>
                  </a:lnTo>
                  <a:lnTo>
                    <a:pt x="14" y="11"/>
                  </a:lnTo>
                  <a:lnTo>
                    <a:pt x="13" y="12"/>
                  </a:lnTo>
                  <a:lnTo>
                    <a:pt x="11" y="12"/>
                  </a:lnTo>
                  <a:lnTo>
                    <a:pt x="8" y="12"/>
                  </a:lnTo>
                  <a:lnTo>
                    <a:pt x="7" y="11"/>
                  </a:lnTo>
                  <a:lnTo>
                    <a:pt x="5" y="8"/>
                  </a:lnTo>
                  <a:lnTo>
                    <a:pt x="3" y="8"/>
                  </a:lnTo>
                  <a:lnTo>
                    <a:pt x="1" y="6"/>
                  </a:lnTo>
                  <a:lnTo>
                    <a:pt x="0" y="5"/>
                  </a:lnTo>
                  <a:lnTo>
                    <a:pt x="1" y="3"/>
                  </a:lnTo>
                  <a:lnTo>
                    <a:pt x="3" y="2"/>
                  </a:lnTo>
                  <a:lnTo>
                    <a:pt x="7" y="0"/>
                  </a:lnTo>
                  <a:lnTo>
                    <a:pt x="10" y="0"/>
                  </a:lnTo>
                  <a:lnTo>
                    <a:pt x="14" y="0"/>
                  </a:lnTo>
                  <a:lnTo>
                    <a:pt x="17" y="2"/>
                  </a:lnTo>
                  <a:lnTo>
                    <a:pt x="20" y="3"/>
                  </a:lnTo>
                  <a:lnTo>
                    <a:pt x="21" y="5"/>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marL="0" marR="0" lvl="0" indent="0" defTabSz="915216" eaLnBrk="0" fontAlgn="base" latinLnBrk="0" hangingPunct="0">
                <a:lnSpc>
                  <a:spcPct val="100000"/>
                </a:lnSpc>
                <a:spcBef>
                  <a:spcPct val="0"/>
                </a:spcBef>
                <a:spcAft>
                  <a:spcPct val="0"/>
                </a:spcAft>
                <a:buClrTx/>
                <a:buSzTx/>
                <a:buFontTx/>
                <a:buNone/>
                <a:tabLst/>
                <a:defRPr/>
              </a:pPr>
              <a:endParaRPr kumimoji="0" lang="nb-NO" sz="1000" b="0" i="0" u="none" strike="noStrike" kern="0" cap="none" spc="0" normalizeH="0" baseline="0" noProof="0">
                <a:ln>
                  <a:noFill/>
                </a:ln>
                <a:solidFill>
                  <a:srgbClr val="646464"/>
                </a:solidFill>
                <a:effectLst/>
                <a:uLnTx/>
                <a:uFillTx/>
              </a:endParaRPr>
            </a:p>
          </p:txBody>
        </p:sp>
        <p:sp>
          <p:nvSpPr>
            <p:cNvPr id="59" name="Freeform 42">
              <a:extLst>
                <a:ext uri="{FF2B5EF4-FFF2-40B4-BE49-F238E27FC236}">
                  <a16:creationId xmlns:a16="http://schemas.microsoft.com/office/drawing/2014/main" id="{78F9E577-9E84-4F3B-813E-74ED56C23841}"/>
                </a:ext>
              </a:extLst>
            </p:cNvPr>
            <p:cNvSpPr>
              <a:spLocks/>
            </p:cNvSpPr>
            <p:nvPr/>
          </p:nvSpPr>
          <p:spPr bwMode="auto">
            <a:xfrm>
              <a:off x="2590800" y="3038475"/>
              <a:ext cx="39688" cy="12700"/>
            </a:xfrm>
            <a:custGeom>
              <a:avLst/>
              <a:gdLst>
                <a:gd name="T0" fmla="*/ 2147483647 w 23"/>
                <a:gd name="T1" fmla="*/ 0 h 8"/>
                <a:gd name="T2" fmla="*/ 2147483647 w 23"/>
                <a:gd name="T3" fmla="*/ 2147483647 h 8"/>
                <a:gd name="T4" fmla="*/ 2147483647 w 23"/>
                <a:gd name="T5" fmla="*/ 2147483647 h 8"/>
                <a:gd name="T6" fmla="*/ 2147483647 w 23"/>
                <a:gd name="T7" fmla="*/ 2147483647 h 8"/>
                <a:gd name="T8" fmla="*/ 2147483647 w 23"/>
                <a:gd name="T9" fmla="*/ 2147483647 h 8"/>
                <a:gd name="T10" fmla="*/ 2147483647 w 23"/>
                <a:gd name="T11" fmla="*/ 2147483647 h 8"/>
                <a:gd name="T12" fmla="*/ 2147483647 w 23"/>
                <a:gd name="T13" fmla="*/ 0 h 8"/>
                <a:gd name="T14" fmla="*/ 2147483647 w 23"/>
                <a:gd name="T15" fmla="*/ 0 h 8"/>
                <a:gd name="T16" fmla="*/ 2147483647 w 23"/>
                <a:gd name="T17" fmla="*/ 0 h 8"/>
                <a:gd name="T18" fmla="*/ 2147483647 w 23"/>
                <a:gd name="T19" fmla="*/ 2147483647 h 8"/>
                <a:gd name="T20" fmla="*/ 2147483647 w 23"/>
                <a:gd name="T21" fmla="*/ 2147483647 h 8"/>
                <a:gd name="T22" fmla="*/ 2147483647 w 23"/>
                <a:gd name="T23" fmla="*/ 2147483647 h 8"/>
                <a:gd name="T24" fmla="*/ 2147483647 w 23"/>
                <a:gd name="T25" fmla="*/ 2147483647 h 8"/>
                <a:gd name="T26" fmla="*/ 2147483647 w 23"/>
                <a:gd name="T27" fmla="*/ 2147483647 h 8"/>
                <a:gd name="T28" fmla="*/ 2147483647 w 23"/>
                <a:gd name="T29" fmla="*/ 2147483647 h 8"/>
                <a:gd name="T30" fmla="*/ 0 w 23"/>
                <a:gd name="T31" fmla="*/ 2147483647 h 8"/>
                <a:gd name="T32" fmla="*/ 0 w 23"/>
                <a:gd name="T33" fmla="*/ 0 h 8"/>
                <a:gd name="T34" fmla="*/ 0 w 23"/>
                <a:gd name="T35" fmla="*/ 0 h 8"/>
                <a:gd name="T36" fmla="*/ 2147483647 w 23"/>
                <a:gd name="T37" fmla="*/ 0 h 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3" h="8">
                  <a:moveTo>
                    <a:pt x="1" y="0"/>
                  </a:moveTo>
                  <a:lnTo>
                    <a:pt x="4" y="3"/>
                  </a:lnTo>
                  <a:lnTo>
                    <a:pt x="7" y="5"/>
                  </a:lnTo>
                  <a:lnTo>
                    <a:pt x="12" y="5"/>
                  </a:lnTo>
                  <a:lnTo>
                    <a:pt x="16" y="5"/>
                  </a:lnTo>
                  <a:lnTo>
                    <a:pt x="19" y="3"/>
                  </a:lnTo>
                  <a:lnTo>
                    <a:pt x="22" y="0"/>
                  </a:lnTo>
                  <a:lnTo>
                    <a:pt x="23" y="0"/>
                  </a:lnTo>
                  <a:lnTo>
                    <a:pt x="23" y="2"/>
                  </a:lnTo>
                  <a:lnTo>
                    <a:pt x="19" y="5"/>
                  </a:lnTo>
                  <a:lnTo>
                    <a:pt x="16" y="6"/>
                  </a:lnTo>
                  <a:lnTo>
                    <a:pt x="12" y="8"/>
                  </a:lnTo>
                  <a:lnTo>
                    <a:pt x="7" y="6"/>
                  </a:lnTo>
                  <a:lnTo>
                    <a:pt x="3" y="5"/>
                  </a:lnTo>
                  <a:lnTo>
                    <a:pt x="0" y="2"/>
                  </a:lnTo>
                  <a:lnTo>
                    <a:pt x="0" y="0"/>
                  </a:lnTo>
                  <a:lnTo>
                    <a:pt x="1" y="0"/>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marL="0" marR="0" lvl="0" indent="0" defTabSz="915216" eaLnBrk="0" fontAlgn="base" latinLnBrk="0" hangingPunct="0">
                <a:lnSpc>
                  <a:spcPct val="100000"/>
                </a:lnSpc>
                <a:spcBef>
                  <a:spcPct val="0"/>
                </a:spcBef>
                <a:spcAft>
                  <a:spcPct val="0"/>
                </a:spcAft>
                <a:buClrTx/>
                <a:buSzTx/>
                <a:buFontTx/>
                <a:buNone/>
                <a:tabLst/>
                <a:defRPr/>
              </a:pPr>
              <a:endParaRPr kumimoji="0" lang="nb-NO" sz="1000" b="0" i="0" u="none" strike="noStrike" kern="0" cap="none" spc="0" normalizeH="0" baseline="0" noProof="0">
                <a:ln>
                  <a:noFill/>
                </a:ln>
                <a:solidFill>
                  <a:srgbClr val="646464"/>
                </a:solidFill>
                <a:effectLst/>
                <a:uLnTx/>
                <a:uFillTx/>
              </a:endParaRPr>
            </a:p>
          </p:txBody>
        </p:sp>
        <p:sp>
          <p:nvSpPr>
            <p:cNvPr id="60" name="Freeform 43">
              <a:extLst>
                <a:ext uri="{FF2B5EF4-FFF2-40B4-BE49-F238E27FC236}">
                  <a16:creationId xmlns:a16="http://schemas.microsoft.com/office/drawing/2014/main" id="{84BBDF2C-136D-4857-B368-4077535D46FA}"/>
                </a:ext>
              </a:extLst>
            </p:cNvPr>
            <p:cNvSpPr>
              <a:spLocks/>
            </p:cNvSpPr>
            <p:nvPr/>
          </p:nvSpPr>
          <p:spPr bwMode="auto">
            <a:xfrm>
              <a:off x="2317750" y="2986088"/>
              <a:ext cx="38100" cy="20637"/>
            </a:xfrm>
            <a:custGeom>
              <a:avLst/>
              <a:gdLst>
                <a:gd name="T0" fmla="*/ 2147483647 w 22"/>
                <a:gd name="T1" fmla="*/ 2147483647 h 12"/>
                <a:gd name="T2" fmla="*/ 2147483647 w 22"/>
                <a:gd name="T3" fmla="*/ 2147483647 h 12"/>
                <a:gd name="T4" fmla="*/ 2147483647 w 22"/>
                <a:gd name="T5" fmla="*/ 2147483647 h 12"/>
                <a:gd name="T6" fmla="*/ 2147483647 w 22"/>
                <a:gd name="T7" fmla="*/ 2147483647 h 12"/>
                <a:gd name="T8" fmla="*/ 2147483647 w 22"/>
                <a:gd name="T9" fmla="*/ 2147483647 h 12"/>
                <a:gd name="T10" fmla="*/ 2147483647 w 22"/>
                <a:gd name="T11" fmla="*/ 2147483647 h 12"/>
                <a:gd name="T12" fmla="*/ 2147483647 w 22"/>
                <a:gd name="T13" fmla="*/ 2147483647 h 12"/>
                <a:gd name="T14" fmla="*/ 2147483647 w 22"/>
                <a:gd name="T15" fmla="*/ 2147483647 h 12"/>
                <a:gd name="T16" fmla="*/ 2147483647 w 22"/>
                <a:gd name="T17" fmla="*/ 2147483647 h 12"/>
                <a:gd name="T18" fmla="*/ 2147483647 w 22"/>
                <a:gd name="T19" fmla="*/ 2147483647 h 12"/>
                <a:gd name="T20" fmla="*/ 2147483647 w 22"/>
                <a:gd name="T21" fmla="*/ 2147483647 h 12"/>
                <a:gd name="T22" fmla="*/ 2147483647 w 22"/>
                <a:gd name="T23" fmla="*/ 2147483647 h 12"/>
                <a:gd name="T24" fmla="*/ 0 w 22"/>
                <a:gd name="T25" fmla="*/ 2147483647 h 12"/>
                <a:gd name="T26" fmla="*/ 2147483647 w 22"/>
                <a:gd name="T27" fmla="*/ 2147483647 h 12"/>
                <a:gd name="T28" fmla="*/ 2147483647 w 22"/>
                <a:gd name="T29" fmla="*/ 2147483647 h 12"/>
                <a:gd name="T30" fmla="*/ 2147483647 w 22"/>
                <a:gd name="T31" fmla="*/ 0 h 12"/>
                <a:gd name="T32" fmla="*/ 2147483647 w 22"/>
                <a:gd name="T33" fmla="*/ 0 h 12"/>
                <a:gd name="T34" fmla="*/ 2147483647 w 22"/>
                <a:gd name="T35" fmla="*/ 0 h 12"/>
                <a:gd name="T36" fmla="*/ 2147483647 w 22"/>
                <a:gd name="T37" fmla="*/ 0 h 12"/>
                <a:gd name="T38" fmla="*/ 2147483647 w 22"/>
                <a:gd name="T39" fmla="*/ 2147483647 h 12"/>
                <a:gd name="T40" fmla="*/ 2147483647 w 22"/>
                <a:gd name="T41" fmla="*/ 2147483647 h 1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 h="12">
                  <a:moveTo>
                    <a:pt x="22" y="4"/>
                  </a:moveTo>
                  <a:lnTo>
                    <a:pt x="20" y="6"/>
                  </a:lnTo>
                  <a:lnTo>
                    <a:pt x="19" y="7"/>
                  </a:lnTo>
                  <a:lnTo>
                    <a:pt x="16" y="7"/>
                  </a:lnTo>
                  <a:lnTo>
                    <a:pt x="16" y="9"/>
                  </a:lnTo>
                  <a:lnTo>
                    <a:pt x="13" y="10"/>
                  </a:lnTo>
                  <a:lnTo>
                    <a:pt x="12" y="12"/>
                  </a:lnTo>
                  <a:lnTo>
                    <a:pt x="9" y="10"/>
                  </a:lnTo>
                  <a:lnTo>
                    <a:pt x="7" y="9"/>
                  </a:lnTo>
                  <a:lnTo>
                    <a:pt x="6" y="7"/>
                  </a:lnTo>
                  <a:lnTo>
                    <a:pt x="3" y="7"/>
                  </a:lnTo>
                  <a:lnTo>
                    <a:pt x="2" y="6"/>
                  </a:lnTo>
                  <a:lnTo>
                    <a:pt x="0" y="4"/>
                  </a:lnTo>
                  <a:lnTo>
                    <a:pt x="2" y="1"/>
                  </a:lnTo>
                  <a:lnTo>
                    <a:pt x="5" y="1"/>
                  </a:lnTo>
                  <a:lnTo>
                    <a:pt x="7" y="0"/>
                  </a:lnTo>
                  <a:lnTo>
                    <a:pt x="12" y="0"/>
                  </a:lnTo>
                  <a:lnTo>
                    <a:pt x="15" y="0"/>
                  </a:lnTo>
                  <a:lnTo>
                    <a:pt x="19" y="0"/>
                  </a:lnTo>
                  <a:lnTo>
                    <a:pt x="20" y="1"/>
                  </a:lnTo>
                  <a:lnTo>
                    <a:pt x="22" y="4"/>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marL="0" marR="0" lvl="0" indent="0" defTabSz="915216" eaLnBrk="0" fontAlgn="base" latinLnBrk="0" hangingPunct="0">
                <a:lnSpc>
                  <a:spcPct val="100000"/>
                </a:lnSpc>
                <a:spcBef>
                  <a:spcPct val="0"/>
                </a:spcBef>
                <a:spcAft>
                  <a:spcPct val="0"/>
                </a:spcAft>
                <a:buClrTx/>
                <a:buSzTx/>
                <a:buFontTx/>
                <a:buNone/>
                <a:tabLst/>
                <a:defRPr/>
              </a:pPr>
              <a:endParaRPr kumimoji="0" lang="nb-NO" sz="1000" b="0" i="0" u="none" strike="noStrike" kern="0" cap="none" spc="0" normalizeH="0" baseline="0" noProof="0">
                <a:ln>
                  <a:noFill/>
                </a:ln>
                <a:solidFill>
                  <a:srgbClr val="646464"/>
                </a:solidFill>
                <a:effectLst/>
                <a:uLnTx/>
                <a:uFillTx/>
              </a:endParaRPr>
            </a:p>
          </p:txBody>
        </p:sp>
        <p:sp>
          <p:nvSpPr>
            <p:cNvPr id="61" name="Freeform 44">
              <a:extLst>
                <a:ext uri="{FF2B5EF4-FFF2-40B4-BE49-F238E27FC236}">
                  <a16:creationId xmlns:a16="http://schemas.microsoft.com/office/drawing/2014/main" id="{03FC987A-4FD3-4F02-9048-80274F8E7578}"/>
                </a:ext>
              </a:extLst>
            </p:cNvPr>
            <p:cNvSpPr>
              <a:spLocks/>
            </p:cNvSpPr>
            <p:nvPr/>
          </p:nvSpPr>
          <p:spPr bwMode="auto">
            <a:xfrm>
              <a:off x="2379663" y="2986088"/>
              <a:ext cx="38100" cy="20637"/>
            </a:xfrm>
            <a:custGeom>
              <a:avLst/>
              <a:gdLst>
                <a:gd name="T0" fmla="*/ 2147483647 w 22"/>
                <a:gd name="T1" fmla="*/ 2147483647 h 12"/>
                <a:gd name="T2" fmla="*/ 2147483647 w 22"/>
                <a:gd name="T3" fmla="*/ 2147483647 h 12"/>
                <a:gd name="T4" fmla="*/ 2147483647 w 22"/>
                <a:gd name="T5" fmla="*/ 2147483647 h 12"/>
                <a:gd name="T6" fmla="*/ 2147483647 w 22"/>
                <a:gd name="T7" fmla="*/ 2147483647 h 12"/>
                <a:gd name="T8" fmla="*/ 2147483647 w 22"/>
                <a:gd name="T9" fmla="*/ 2147483647 h 12"/>
                <a:gd name="T10" fmla="*/ 2147483647 w 22"/>
                <a:gd name="T11" fmla="*/ 2147483647 h 12"/>
                <a:gd name="T12" fmla="*/ 2147483647 w 22"/>
                <a:gd name="T13" fmla="*/ 2147483647 h 12"/>
                <a:gd name="T14" fmla="*/ 2147483647 w 22"/>
                <a:gd name="T15" fmla="*/ 2147483647 h 12"/>
                <a:gd name="T16" fmla="*/ 2147483647 w 22"/>
                <a:gd name="T17" fmla="*/ 2147483647 h 12"/>
                <a:gd name="T18" fmla="*/ 2147483647 w 22"/>
                <a:gd name="T19" fmla="*/ 2147483647 h 12"/>
                <a:gd name="T20" fmla="*/ 2147483647 w 22"/>
                <a:gd name="T21" fmla="*/ 2147483647 h 12"/>
                <a:gd name="T22" fmla="*/ 2147483647 w 22"/>
                <a:gd name="T23" fmla="*/ 2147483647 h 12"/>
                <a:gd name="T24" fmla="*/ 0 w 22"/>
                <a:gd name="T25" fmla="*/ 2147483647 h 12"/>
                <a:gd name="T26" fmla="*/ 2147483647 w 22"/>
                <a:gd name="T27" fmla="*/ 2147483647 h 12"/>
                <a:gd name="T28" fmla="*/ 2147483647 w 22"/>
                <a:gd name="T29" fmla="*/ 0 h 12"/>
                <a:gd name="T30" fmla="*/ 2147483647 w 22"/>
                <a:gd name="T31" fmla="*/ 0 h 12"/>
                <a:gd name="T32" fmla="*/ 2147483647 w 22"/>
                <a:gd name="T33" fmla="*/ 0 h 12"/>
                <a:gd name="T34" fmla="*/ 2147483647 w 22"/>
                <a:gd name="T35" fmla="*/ 0 h 12"/>
                <a:gd name="T36" fmla="*/ 2147483647 w 22"/>
                <a:gd name="T37" fmla="*/ 2147483647 h 12"/>
                <a:gd name="T38" fmla="*/ 2147483647 w 22"/>
                <a:gd name="T39" fmla="*/ 2147483647 h 12"/>
                <a:gd name="T40" fmla="*/ 2147483647 w 22"/>
                <a:gd name="T41" fmla="*/ 2147483647 h 1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 h="12">
                  <a:moveTo>
                    <a:pt x="22" y="4"/>
                  </a:moveTo>
                  <a:lnTo>
                    <a:pt x="21" y="6"/>
                  </a:lnTo>
                  <a:lnTo>
                    <a:pt x="19" y="7"/>
                  </a:lnTo>
                  <a:lnTo>
                    <a:pt x="16" y="7"/>
                  </a:lnTo>
                  <a:lnTo>
                    <a:pt x="16" y="9"/>
                  </a:lnTo>
                  <a:lnTo>
                    <a:pt x="13" y="10"/>
                  </a:lnTo>
                  <a:lnTo>
                    <a:pt x="12" y="12"/>
                  </a:lnTo>
                  <a:lnTo>
                    <a:pt x="9" y="10"/>
                  </a:lnTo>
                  <a:lnTo>
                    <a:pt x="8" y="9"/>
                  </a:lnTo>
                  <a:lnTo>
                    <a:pt x="6" y="7"/>
                  </a:lnTo>
                  <a:lnTo>
                    <a:pt x="3" y="7"/>
                  </a:lnTo>
                  <a:lnTo>
                    <a:pt x="2" y="6"/>
                  </a:lnTo>
                  <a:lnTo>
                    <a:pt x="0" y="4"/>
                  </a:lnTo>
                  <a:lnTo>
                    <a:pt x="2" y="1"/>
                  </a:lnTo>
                  <a:lnTo>
                    <a:pt x="3" y="0"/>
                  </a:lnTo>
                  <a:lnTo>
                    <a:pt x="8" y="0"/>
                  </a:lnTo>
                  <a:lnTo>
                    <a:pt x="12" y="0"/>
                  </a:lnTo>
                  <a:lnTo>
                    <a:pt x="15" y="0"/>
                  </a:lnTo>
                  <a:lnTo>
                    <a:pt x="19" y="1"/>
                  </a:lnTo>
                  <a:lnTo>
                    <a:pt x="21" y="1"/>
                  </a:lnTo>
                  <a:lnTo>
                    <a:pt x="22" y="4"/>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marL="0" marR="0" lvl="0" indent="0" defTabSz="915216" eaLnBrk="0" fontAlgn="base" latinLnBrk="0" hangingPunct="0">
                <a:lnSpc>
                  <a:spcPct val="100000"/>
                </a:lnSpc>
                <a:spcBef>
                  <a:spcPct val="0"/>
                </a:spcBef>
                <a:spcAft>
                  <a:spcPct val="0"/>
                </a:spcAft>
                <a:buClrTx/>
                <a:buSzTx/>
                <a:buFontTx/>
                <a:buNone/>
                <a:tabLst/>
                <a:defRPr/>
              </a:pPr>
              <a:endParaRPr kumimoji="0" lang="nb-NO" sz="1000" b="0" i="0" u="none" strike="noStrike" kern="0" cap="none" spc="0" normalizeH="0" baseline="0" noProof="0">
                <a:ln>
                  <a:noFill/>
                </a:ln>
                <a:solidFill>
                  <a:srgbClr val="646464"/>
                </a:solidFill>
                <a:effectLst/>
                <a:uLnTx/>
                <a:uFillTx/>
              </a:endParaRPr>
            </a:p>
          </p:txBody>
        </p:sp>
        <p:sp>
          <p:nvSpPr>
            <p:cNvPr id="62" name="Freeform 45">
              <a:extLst>
                <a:ext uri="{FF2B5EF4-FFF2-40B4-BE49-F238E27FC236}">
                  <a16:creationId xmlns:a16="http://schemas.microsoft.com/office/drawing/2014/main" id="{AA8098F6-DA2A-4D98-8AEB-B8116E70E7AD}"/>
                </a:ext>
              </a:extLst>
            </p:cNvPr>
            <p:cNvSpPr>
              <a:spLocks/>
            </p:cNvSpPr>
            <p:nvPr/>
          </p:nvSpPr>
          <p:spPr bwMode="auto">
            <a:xfrm>
              <a:off x="2349500" y="3038475"/>
              <a:ext cx="39688" cy="12700"/>
            </a:xfrm>
            <a:custGeom>
              <a:avLst/>
              <a:gdLst>
                <a:gd name="T0" fmla="*/ 2147483647 w 23"/>
                <a:gd name="T1" fmla="*/ 0 h 8"/>
                <a:gd name="T2" fmla="*/ 2147483647 w 23"/>
                <a:gd name="T3" fmla="*/ 2147483647 h 8"/>
                <a:gd name="T4" fmla="*/ 2147483647 w 23"/>
                <a:gd name="T5" fmla="*/ 2147483647 h 8"/>
                <a:gd name="T6" fmla="*/ 2147483647 w 23"/>
                <a:gd name="T7" fmla="*/ 2147483647 h 8"/>
                <a:gd name="T8" fmla="*/ 2147483647 w 23"/>
                <a:gd name="T9" fmla="*/ 2147483647 h 8"/>
                <a:gd name="T10" fmla="*/ 2147483647 w 23"/>
                <a:gd name="T11" fmla="*/ 2147483647 h 8"/>
                <a:gd name="T12" fmla="*/ 2147483647 w 23"/>
                <a:gd name="T13" fmla="*/ 0 h 8"/>
                <a:gd name="T14" fmla="*/ 2147483647 w 23"/>
                <a:gd name="T15" fmla="*/ 0 h 8"/>
                <a:gd name="T16" fmla="*/ 2147483647 w 23"/>
                <a:gd name="T17" fmla="*/ 0 h 8"/>
                <a:gd name="T18" fmla="*/ 2147483647 w 23"/>
                <a:gd name="T19" fmla="*/ 2147483647 h 8"/>
                <a:gd name="T20" fmla="*/ 2147483647 w 23"/>
                <a:gd name="T21" fmla="*/ 2147483647 h 8"/>
                <a:gd name="T22" fmla="*/ 2147483647 w 23"/>
                <a:gd name="T23" fmla="*/ 2147483647 h 8"/>
                <a:gd name="T24" fmla="*/ 2147483647 w 23"/>
                <a:gd name="T25" fmla="*/ 2147483647 h 8"/>
                <a:gd name="T26" fmla="*/ 2147483647 w 23"/>
                <a:gd name="T27" fmla="*/ 2147483647 h 8"/>
                <a:gd name="T28" fmla="*/ 2147483647 w 23"/>
                <a:gd name="T29" fmla="*/ 2147483647 h 8"/>
                <a:gd name="T30" fmla="*/ 0 w 23"/>
                <a:gd name="T31" fmla="*/ 2147483647 h 8"/>
                <a:gd name="T32" fmla="*/ 0 w 23"/>
                <a:gd name="T33" fmla="*/ 0 h 8"/>
                <a:gd name="T34" fmla="*/ 2147483647 w 23"/>
                <a:gd name="T35" fmla="*/ 0 h 8"/>
                <a:gd name="T36" fmla="*/ 2147483647 w 23"/>
                <a:gd name="T37" fmla="*/ 0 h 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3" h="8">
                  <a:moveTo>
                    <a:pt x="1" y="0"/>
                  </a:moveTo>
                  <a:lnTo>
                    <a:pt x="4" y="3"/>
                  </a:lnTo>
                  <a:lnTo>
                    <a:pt x="7" y="5"/>
                  </a:lnTo>
                  <a:lnTo>
                    <a:pt x="11" y="5"/>
                  </a:lnTo>
                  <a:lnTo>
                    <a:pt x="15" y="5"/>
                  </a:lnTo>
                  <a:lnTo>
                    <a:pt x="18" y="3"/>
                  </a:lnTo>
                  <a:lnTo>
                    <a:pt x="21" y="0"/>
                  </a:lnTo>
                  <a:lnTo>
                    <a:pt x="23" y="0"/>
                  </a:lnTo>
                  <a:lnTo>
                    <a:pt x="23" y="2"/>
                  </a:lnTo>
                  <a:lnTo>
                    <a:pt x="20" y="5"/>
                  </a:lnTo>
                  <a:lnTo>
                    <a:pt x="15" y="6"/>
                  </a:lnTo>
                  <a:lnTo>
                    <a:pt x="11" y="8"/>
                  </a:lnTo>
                  <a:lnTo>
                    <a:pt x="7" y="6"/>
                  </a:lnTo>
                  <a:lnTo>
                    <a:pt x="2" y="5"/>
                  </a:lnTo>
                  <a:lnTo>
                    <a:pt x="0" y="2"/>
                  </a:lnTo>
                  <a:lnTo>
                    <a:pt x="0" y="0"/>
                  </a:lnTo>
                  <a:lnTo>
                    <a:pt x="1" y="0"/>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marL="0" marR="0" lvl="0" indent="0" defTabSz="915216" eaLnBrk="0" fontAlgn="base" latinLnBrk="0" hangingPunct="0">
                <a:lnSpc>
                  <a:spcPct val="100000"/>
                </a:lnSpc>
                <a:spcBef>
                  <a:spcPct val="0"/>
                </a:spcBef>
                <a:spcAft>
                  <a:spcPct val="0"/>
                </a:spcAft>
                <a:buClrTx/>
                <a:buSzTx/>
                <a:buFontTx/>
                <a:buNone/>
                <a:tabLst/>
                <a:defRPr/>
              </a:pPr>
              <a:endParaRPr kumimoji="0" lang="nb-NO" sz="1000" b="0" i="0" u="none" strike="noStrike" kern="0" cap="none" spc="0" normalizeH="0" baseline="0" noProof="0">
                <a:ln>
                  <a:noFill/>
                </a:ln>
                <a:solidFill>
                  <a:srgbClr val="646464"/>
                </a:solidFill>
                <a:effectLst/>
                <a:uLnTx/>
                <a:uFillTx/>
              </a:endParaRPr>
            </a:p>
          </p:txBody>
        </p:sp>
        <p:sp>
          <p:nvSpPr>
            <p:cNvPr id="63" name="Freeform 46">
              <a:extLst>
                <a:ext uri="{FF2B5EF4-FFF2-40B4-BE49-F238E27FC236}">
                  <a16:creationId xmlns:a16="http://schemas.microsoft.com/office/drawing/2014/main" id="{15B179C8-8DA1-42EA-81EF-DAA29069DFF1}"/>
                </a:ext>
              </a:extLst>
            </p:cNvPr>
            <p:cNvSpPr>
              <a:spLocks noEditPoints="1"/>
            </p:cNvSpPr>
            <p:nvPr/>
          </p:nvSpPr>
          <p:spPr bwMode="auto">
            <a:xfrm>
              <a:off x="2286000" y="2865438"/>
              <a:ext cx="165100" cy="217487"/>
            </a:xfrm>
            <a:custGeom>
              <a:avLst/>
              <a:gdLst>
                <a:gd name="T0" fmla="*/ 0 w 96"/>
                <a:gd name="T1" fmla="*/ 2147483647 h 127"/>
                <a:gd name="T2" fmla="*/ 2147483647 w 96"/>
                <a:gd name="T3" fmla="*/ 2147483647 h 127"/>
                <a:gd name="T4" fmla="*/ 2147483647 w 96"/>
                <a:gd name="T5" fmla="*/ 2147483647 h 127"/>
                <a:gd name="T6" fmla="*/ 2147483647 w 96"/>
                <a:gd name="T7" fmla="*/ 2147483647 h 127"/>
                <a:gd name="T8" fmla="*/ 2147483647 w 96"/>
                <a:gd name="T9" fmla="*/ 0 h 127"/>
                <a:gd name="T10" fmla="*/ 2147483647 w 96"/>
                <a:gd name="T11" fmla="*/ 2147483647 h 127"/>
                <a:gd name="T12" fmla="*/ 2147483647 w 96"/>
                <a:gd name="T13" fmla="*/ 2147483647 h 127"/>
                <a:gd name="T14" fmla="*/ 2147483647 w 96"/>
                <a:gd name="T15" fmla="*/ 2147483647 h 127"/>
                <a:gd name="T16" fmla="*/ 2147483647 w 96"/>
                <a:gd name="T17" fmla="*/ 2147483647 h 127"/>
                <a:gd name="T18" fmla="*/ 2147483647 w 96"/>
                <a:gd name="T19" fmla="*/ 2147483647 h 127"/>
                <a:gd name="T20" fmla="*/ 2147483647 w 96"/>
                <a:gd name="T21" fmla="*/ 0 h 127"/>
                <a:gd name="T22" fmla="*/ 2147483647 w 96"/>
                <a:gd name="T23" fmla="*/ 0 h 127"/>
                <a:gd name="T24" fmla="*/ 2147483647 w 96"/>
                <a:gd name="T25" fmla="*/ 2147483647 h 127"/>
                <a:gd name="T26" fmla="*/ 2147483647 w 96"/>
                <a:gd name="T27" fmla="*/ 2147483647 h 127"/>
                <a:gd name="T28" fmla="*/ 2147483647 w 96"/>
                <a:gd name="T29" fmla="*/ 2147483647 h 127"/>
                <a:gd name="T30" fmla="*/ 2147483647 w 96"/>
                <a:gd name="T31" fmla="*/ 2147483647 h 127"/>
                <a:gd name="T32" fmla="*/ 2147483647 w 96"/>
                <a:gd name="T33" fmla="*/ 2147483647 h 127"/>
                <a:gd name="T34" fmla="*/ 2147483647 w 96"/>
                <a:gd name="T35" fmla="*/ 2147483647 h 127"/>
                <a:gd name="T36" fmla="*/ 2147483647 w 96"/>
                <a:gd name="T37" fmla="*/ 2147483647 h 127"/>
                <a:gd name="T38" fmla="*/ 2147483647 w 96"/>
                <a:gd name="T39" fmla="*/ 2147483647 h 127"/>
                <a:gd name="T40" fmla="*/ 2147483647 w 96"/>
                <a:gd name="T41" fmla="*/ 2147483647 h 127"/>
                <a:gd name="T42" fmla="*/ 2147483647 w 96"/>
                <a:gd name="T43" fmla="*/ 2147483647 h 127"/>
                <a:gd name="T44" fmla="*/ 2147483647 w 96"/>
                <a:gd name="T45" fmla="*/ 2147483647 h 127"/>
                <a:gd name="T46" fmla="*/ 2147483647 w 96"/>
                <a:gd name="T47" fmla="*/ 2147483647 h 127"/>
                <a:gd name="T48" fmla="*/ 2147483647 w 96"/>
                <a:gd name="T49" fmla="*/ 2147483647 h 127"/>
                <a:gd name="T50" fmla="*/ 2147483647 w 96"/>
                <a:gd name="T51" fmla="*/ 2147483647 h 127"/>
                <a:gd name="T52" fmla="*/ 2147483647 w 96"/>
                <a:gd name="T53" fmla="*/ 2147483647 h 127"/>
                <a:gd name="T54" fmla="*/ 2147483647 w 96"/>
                <a:gd name="T55" fmla="*/ 2147483647 h 127"/>
                <a:gd name="T56" fmla="*/ 2147483647 w 96"/>
                <a:gd name="T57" fmla="*/ 2147483647 h 127"/>
                <a:gd name="T58" fmla="*/ 2147483647 w 96"/>
                <a:gd name="T59" fmla="*/ 2147483647 h 127"/>
                <a:gd name="T60" fmla="*/ 2147483647 w 96"/>
                <a:gd name="T61" fmla="*/ 2147483647 h 127"/>
                <a:gd name="T62" fmla="*/ 0 w 96"/>
                <a:gd name="T63" fmla="*/ 2147483647 h 127"/>
                <a:gd name="T64" fmla="*/ 2147483647 w 96"/>
                <a:gd name="T65" fmla="*/ 2147483647 h 127"/>
                <a:gd name="T66" fmla="*/ 2147483647 w 96"/>
                <a:gd name="T67" fmla="*/ 2147483647 h 127"/>
                <a:gd name="T68" fmla="*/ 2147483647 w 96"/>
                <a:gd name="T69" fmla="*/ 2147483647 h 127"/>
                <a:gd name="T70" fmla="*/ 2147483647 w 96"/>
                <a:gd name="T71" fmla="*/ 2147483647 h 127"/>
                <a:gd name="T72" fmla="*/ 2147483647 w 96"/>
                <a:gd name="T73" fmla="*/ 2147483647 h 127"/>
                <a:gd name="T74" fmla="*/ 2147483647 w 96"/>
                <a:gd name="T75" fmla="*/ 2147483647 h 127"/>
                <a:gd name="T76" fmla="*/ 2147483647 w 96"/>
                <a:gd name="T77" fmla="*/ 2147483647 h 127"/>
                <a:gd name="T78" fmla="*/ 2147483647 w 96"/>
                <a:gd name="T79" fmla="*/ 2147483647 h 127"/>
                <a:gd name="T80" fmla="*/ 2147483647 w 96"/>
                <a:gd name="T81" fmla="*/ 2147483647 h 127"/>
                <a:gd name="T82" fmla="*/ 2147483647 w 96"/>
                <a:gd name="T83" fmla="*/ 2147483647 h 12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96" h="127">
                  <a:moveTo>
                    <a:pt x="3" y="70"/>
                  </a:moveTo>
                  <a:lnTo>
                    <a:pt x="0" y="55"/>
                  </a:lnTo>
                  <a:lnTo>
                    <a:pt x="0" y="45"/>
                  </a:lnTo>
                  <a:lnTo>
                    <a:pt x="5" y="35"/>
                  </a:lnTo>
                  <a:lnTo>
                    <a:pt x="11" y="28"/>
                  </a:lnTo>
                  <a:lnTo>
                    <a:pt x="24" y="16"/>
                  </a:lnTo>
                  <a:lnTo>
                    <a:pt x="37" y="10"/>
                  </a:lnTo>
                  <a:lnTo>
                    <a:pt x="52" y="9"/>
                  </a:lnTo>
                  <a:lnTo>
                    <a:pt x="51" y="6"/>
                  </a:lnTo>
                  <a:lnTo>
                    <a:pt x="51" y="0"/>
                  </a:lnTo>
                  <a:lnTo>
                    <a:pt x="52" y="0"/>
                  </a:lnTo>
                  <a:lnTo>
                    <a:pt x="54" y="2"/>
                  </a:lnTo>
                  <a:lnTo>
                    <a:pt x="55" y="5"/>
                  </a:lnTo>
                  <a:lnTo>
                    <a:pt x="58" y="6"/>
                  </a:lnTo>
                  <a:lnTo>
                    <a:pt x="60" y="8"/>
                  </a:lnTo>
                  <a:lnTo>
                    <a:pt x="63" y="9"/>
                  </a:lnTo>
                  <a:lnTo>
                    <a:pt x="63" y="8"/>
                  </a:lnTo>
                  <a:lnTo>
                    <a:pt x="64" y="6"/>
                  </a:lnTo>
                  <a:lnTo>
                    <a:pt x="65" y="3"/>
                  </a:lnTo>
                  <a:lnTo>
                    <a:pt x="67" y="2"/>
                  </a:lnTo>
                  <a:lnTo>
                    <a:pt x="68" y="0"/>
                  </a:lnTo>
                  <a:lnTo>
                    <a:pt x="70" y="0"/>
                  </a:lnTo>
                  <a:lnTo>
                    <a:pt x="70" y="8"/>
                  </a:lnTo>
                  <a:lnTo>
                    <a:pt x="73" y="12"/>
                  </a:lnTo>
                  <a:lnTo>
                    <a:pt x="74" y="16"/>
                  </a:lnTo>
                  <a:lnTo>
                    <a:pt x="76" y="15"/>
                  </a:lnTo>
                  <a:lnTo>
                    <a:pt x="77" y="13"/>
                  </a:lnTo>
                  <a:lnTo>
                    <a:pt x="80" y="13"/>
                  </a:lnTo>
                  <a:lnTo>
                    <a:pt x="83" y="12"/>
                  </a:lnTo>
                  <a:lnTo>
                    <a:pt x="84" y="10"/>
                  </a:lnTo>
                  <a:lnTo>
                    <a:pt x="87" y="10"/>
                  </a:lnTo>
                  <a:lnTo>
                    <a:pt x="87" y="12"/>
                  </a:lnTo>
                  <a:lnTo>
                    <a:pt x="84" y="16"/>
                  </a:lnTo>
                  <a:lnTo>
                    <a:pt x="83" y="19"/>
                  </a:lnTo>
                  <a:lnTo>
                    <a:pt x="83" y="21"/>
                  </a:lnTo>
                  <a:lnTo>
                    <a:pt x="83" y="22"/>
                  </a:lnTo>
                  <a:lnTo>
                    <a:pt x="89" y="29"/>
                  </a:lnTo>
                  <a:lnTo>
                    <a:pt x="94" y="44"/>
                  </a:lnTo>
                  <a:lnTo>
                    <a:pt x="96" y="57"/>
                  </a:lnTo>
                  <a:lnTo>
                    <a:pt x="93" y="70"/>
                  </a:lnTo>
                  <a:lnTo>
                    <a:pt x="94" y="70"/>
                  </a:lnTo>
                  <a:lnTo>
                    <a:pt x="96" y="72"/>
                  </a:lnTo>
                  <a:lnTo>
                    <a:pt x="96" y="77"/>
                  </a:lnTo>
                  <a:lnTo>
                    <a:pt x="94" y="81"/>
                  </a:lnTo>
                  <a:lnTo>
                    <a:pt x="93" y="85"/>
                  </a:lnTo>
                  <a:lnTo>
                    <a:pt x="90" y="88"/>
                  </a:lnTo>
                  <a:lnTo>
                    <a:pt x="89" y="90"/>
                  </a:lnTo>
                  <a:lnTo>
                    <a:pt x="87" y="90"/>
                  </a:lnTo>
                  <a:lnTo>
                    <a:pt x="80" y="104"/>
                  </a:lnTo>
                  <a:lnTo>
                    <a:pt x="71" y="116"/>
                  </a:lnTo>
                  <a:lnTo>
                    <a:pt x="61" y="124"/>
                  </a:lnTo>
                  <a:lnTo>
                    <a:pt x="48" y="127"/>
                  </a:lnTo>
                  <a:lnTo>
                    <a:pt x="37" y="124"/>
                  </a:lnTo>
                  <a:lnTo>
                    <a:pt x="25" y="116"/>
                  </a:lnTo>
                  <a:lnTo>
                    <a:pt x="16" y="104"/>
                  </a:lnTo>
                  <a:lnTo>
                    <a:pt x="9" y="90"/>
                  </a:lnTo>
                  <a:lnTo>
                    <a:pt x="8" y="90"/>
                  </a:lnTo>
                  <a:lnTo>
                    <a:pt x="6" y="88"/>
                  </a:lnTo>
                  <a:lnTo>
                    <a:pt x="3" y="85"/>
                  </a:lnTo>
                  <a:lnTo>
                    <a:pt x="2" y="81"/>
                  </a:lnTo>
                  <a:lnTo>
                    <a:pt x="0" y="77"/>
                  </a:lnTo>
                  <a:lnTo>
                    <a:pt x="2" y="72"/>
                  </a:lnTo>
                  <a:lnTo>
                    <a:pt x="2" y="71"/>
                  </a:lnTo>
                  <a:lnTo>
                    <a:pt x="3" y="70"/>
                  </a:lnTo>
                  <a:close/>
                  <a:moveTo>
                    <a:pt x="11" y="67"/>
                  </a:moveTo>
                  <a:lnTo>
                    <a:pt x="13" y="81"/>
                  </a:lnTo>
                  <a:lnTo>
                    <a:pt x="19" y="96"/>
                  </a:lnTo>
                  <a:lnTo>
                    <a:pt x="26" y="109"/>
                  </a:lnTo>
                  <a:lnTo>
                    <a:pt x="37" y="119"/>
                  </a:lnTo>
                  <a:lnTo>
                    <a:pt x="48" y="122"/>
                  </a:lnTo>
                  <a:lnTo>
                    <a:pt x="60" y="119"/>
                  </a:lnTo>
                  <a:lnTo>
                    <a:pt x="68" y="110"/>
                  </a:lnTo>
                  <a:lnTo>
                    <a:pt x="76" y="98"/>
                  </a:lnTo>
                  <a:lnTo>
                    <a:pt x="81" y="85"/>
                  </a:lnTo>
                  <a:lnTo>
                    <a:pt x="84" y="71"/>
                  </a:lnTo>
                  <a:lnTo>
                    <a:pt x="78" y="65"/>
                  </a:lnTo>
                  <a:lnTo>
                    <a:pt x="74" y="58"/>
                  </a:lnTo>
                  <a:lnTo>
                    <a:pt x="71" y="48"/>
                  </a:lnTo>
                  <a:lnTo>
                    <a:pt x="58" y="58"/>
                  </a:lnTo>
                  <a:lnTo>
                    <a:pt x="44" y="64"/>
                  </a:lnTo>
                  <a:lnTo>
                    <a:pt x="26" y="67"/>
                  </a:lnTo>
                  <a:lnTo>
                    <a:pt x="11" y="67"/>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marL="0" marR="0" lvl="0" indent="0" defTabSz="915216" eaLnBrk="0" fontAlgn="base" latinLnBrk="0" hangingPunct="0">
                <a:lnSpc>
                  <a:spcPct val="100000"/>
                </a:lnSpc>
                <a:spcBef>
                  <a:spcPct val="0"/>
                </a:spcBef>
                <a:spcAft>
                  <a:spcPct val="0"/>
                </a:spcAft>
                <a:buClrTx/>
                <a:buSzTx/>
                <a:buFontTx/>
                <a:buNone/>
                <a:tabLst/>
                <a:defRPr/>
              </a:pPr>
              <a:endParaRPr kumimoji="0" lang="nb-NO" sz="1000" b="0" i="0" u="none" strike="noStrike" kern="0" cap="none" spc="0" normalizeH="0" baseline="0" noProof="0">
                <a:ln>
                  <a:noFill/>
                </a:ln>
                <a:solidFill>
                  <a:srgbClr val="646464"/>
                </a:solidFill>
                <a:effectLst/>
                <a:uLnTx/>
                <a:uFillTx/>
              </a:endParaRPr>
            </a:p>
          </p:txBody>
        </p:sp>
        <p:sp>
          <p:nvSpPr>
            <p:cNvPr id="64" name="Freeform 47">
              <a:extLst>
                <a:ext uri="{FF2B5EF4-FFF2-40B4-BE49-F238E27FC236}">
                  <a16:creationId xmlns:a16="http://schemas.microsoft.com/office/drawing/2014/main" id="{001A61A9-4C8B-4D94-A30A-D3E34026D14D}"/>
                </a:ext>
              </a:extLst>
            </p:cNvPr>
            <p:cNvSpPr>
              <a:spLocks/>
            </p:cNvSpPr>
            <p:nvPr/>
          </p:nvSpPr>
          <p:spPr bwMode="auto">
            <a:xfrm>
              <a:off x="2301875" y="3090863"/>
              <a:ext cx="133350" cy="68262"/>
            </a:xfrm>
            <a:custGeom>
              <a:avLst/>
              <a:gdLst>
                <a:gd name="T0" fmla="*/ 2147483647 w 78"/>
                <a:gd name="T1" fmla="*/ 0 h 40"/>
                <a:gd name="T2" fmla="*/ 2147483647 w 78"/>
                <a:gd name="T3" fmla="*/ 2147483647 h 40"/>
                <a:gd name="T4" fmla="*/ 2147483647 w 78"/>
                <a:gd name="T5" fmla="*/ 2147483647 h 40"/>
                <a:gd name="T6" fmla="*/ 2147483647 w 78"/>
                <a:gd name="T7" fmla="*/ 2147483647 h 40"/>
                <a:gd name="T8" fmla="*/ 2147483647 w 78"/>
                <a:gd name="T9" fmla="*/ 2147483647 h 40"/>
                <a:gd name="T10" fmla="*/ 2147483647 w 78"/>
                <a:gd name="T11" fmla="*/ 2147483647 h 40"/>
                <a:gd name="T12" fmla="*/ 2147483647 w 78"/>
                <a:gd name="T13" fmla="*/ 0 h 40"/>
                <a:gd name="T14" fmla="*/ 2147483647 w 78"/>
                <a:gd name="T15" fmla="*/ 2147483647 h 40"/>
                <a:gd name="T16" fmla="*/ 0 w 78"/>
                <a:gd name="T17" fmla="*/ 2147483647 h 40"/>
                <a:gd name="T18" fmla="*/ 2147483647 w 78"/>
                <a:gd name="T19" fmla="*/ 2147483647 h 40"/>
                <a:gd name="T20" fmla="*/ 2147483647 w 78"/>
                <a:gd name="T21" fmla="*/ 2147483647 h 40"/>
                <a:gd name="T22" fmla="*/ 2147483647 w 78"/>
                <a:gd name="T23" fmla="*/ 2147483647 h 40"/>
                <a:gd name="T24" fmla="*/ 2147483647 w 78"/>
                <a:gd name="T25" fmla="*/ 2147483647 h 40"/>
                <a:gd name="T26" fmla="*/ 2147483647 w 78"/>
                <a:gd name="T27" fmla="*/ 2147483647 h 40"/>
                <a:gd name="T28" fmla="*/ 2147483647 w 78"/>
                <a:gd name="T29" fmla="*/ 2147483647 h 40"/>
                <a:gd name="T30" fmla="*/ 2147483647 w 78"/>
                <a:gd name="T31" fmla="*/ 2147483647 h 40"/>
                <a:gd name="T32" fmla="*/ 2147483647 w 78"/>
                <a:gd name="T33" fmla="*/ 2147483647 h 40"/>
                <a:gd name="T34" fmla="*/ 2147483647 w 78"/>
                <a:gd name="T35" fmla="*/ 2147483647 h 40"/>
                <a:gd name="T36" fmla="*/ 2147483647 w 78"/>
                <a:gd name="T37" fmla="*/ 2147483647 h 40"/>
                <a:gd name="T38" fmla="*/ 2147483647 w 78"/>
                <a:gd name="T39" fmla="*/ 2147483647 h 40"/>
                <a:gd name="T40" fmla="*/ 2147483647 w 78"/>
                <a:gd name="T41" fmla="*/ 2147483647 h 40"/>
                <a:gd name="T42" fmla="*/ 2147483647 w 78"/>
                <a:gd name="T43" fmla="*/ 2147483647 h 40"/>
                <a:gd name="T44" fmla="*/ 2147483647 w 78"/>
                <a:gd name="T45" fmla="*/ 2147483647 h 40"/>
                <a:gd name="T46" fmla="*/ 2147483647 w 78"/>
                <a:gd name="T47" fmla="*/ 2147483647 h 40"/>
                <a:gd name="T48" fmla="*/ 2147483647 w 78"/>
                <a:gd name="T49" fmla="*/ 2147483647 h 40"/>
                <a:gd name="T50" fmla="*/ 2147483647 w 78"/>
                <a:gd name="T51" fmla="*/ 0 h 4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8" h="40">
                  <a:moveTo>
                    <a:pt x="67" y="0"/>
                  </a:moveTo>
                  <a:lnTo>
                    <a:pt x="59" y="11"/>
                  </a:lnTo>
                  <a:lnTo>
                    <a:pt x="51" y="18"/>
                  </a:lnTo>
                  <a:lnTo>
                    <a:pt x="39" y="27"/>
                  </a:lnTo>
                  <a:lnTo>
                    <a:pt x="28" y="18"/>
                  </a:lnTo>
                  <a:lnTo>
                    <a:pt x="19" y="11"/>
                  </a:lnTo>
                  <a:lnTo>
                    <a:pt x="12" y="0"/>
                  </a:lnTo>
                  <a:lnTo>
                    <a:pt x="7" y="1"/>
                  </a:lnTo>
                  <a:lnTo>
                    <a:pt x="0" y="3"/>
                  </a:lnTo>
                  <a:lnTo>
                    <a:pt x="2" y="4"/>
                  </a:lnTo>
                  <a:lnTo>
                    <a:pt x="2" y="5"/>
                  </a:lnTo>
                  <a:lnTo>
                    <a:pt x="10" y="18"/>
                  </a:lnTo>
                  <a:lnTo>
                    <a:pt x="20" y="27"/>
                  </a:lnTo>
                  <a:lnTo>
                    <a:pt x="33" y="36"/>
                  </a:lnTo>
                  <a:lnTo>
                    <a:pt x="36" y="37"/>
                  </a:lnTo>
                  <a:lnTo>
                    <a:pt x="39" y="40"/>
                  </a:lnTo>
                  <a:lnTo>
                    <a:pt x="43" y="37"/>
                  </a:lnTo>
                  <a:lnTo>
                    <a:pt x="45" y="36"/>
                  </a:lnTo>
                  <a:lnTo>
                    <a:pt x="59" y="27"/>
                  </a:lnTo>
                  <a:lnTo>
                    <a:pt x="69" y="17"/>
                  </a:lnTo>
                  <a:lnTo>
                    <a:pt x="77" y="5"/>
                  </a:lnTo>
                  <a:lnTo>
                    <a:pt x="77" y="4"/>
                  </a:lnTo>
                  <a:lnTo>
                    <a:pt x="78" y="3"/>
                  </a:lnTo>
                  <a:lnTo>
                    <a:pt x="72" y="1"/>
                  </a:lnTo>
                  <a:lnTo>
                    <a:pt x="67" y="0"/>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marL="0" marR="0" lvl="0" indent="0" defTabSz="915216" eaLnBrk="0" fontAlgn="base" latinLnBrk="0" hangingPunct="0">
                <a:lnSpc>
                  <a:spcPct val="100000"/>
                </a:lnSpc>
                <a:spcBef>
                  <a:spcPct val="0"/>
                </a:spcBef>
                <a:spcAft>
                  <a:spcPct val="0"/>
                </a:spcAft>
                <a:buClrTx/>
                <a:buSzTx/>
                <a:buFontTx/>
                <a:buNone/>
                <a:tabLst/>
                <a:defRPr/>
              </a:pPr>
              <a:endParaRPr kumimoji="0" lang="nb-NO" sz="1000" b="0" i="0" u="none" strike="noStrike" kern="0" cap="none" spc="0" normalizeH="0" baseline="0" noProof="0">
                <a:ln>
                  <a:noFill/>
                </a:ln>
                <a:solidFill>
                  <a:srgbClr val="646464"/>
                </a:solidFill>
                <a:effectLst/>
                <a:uLnTx/>
                <a:uFillTx/>
              </a:endParaRPr>
            </a:p>
          </p:txBody>
        </p:sp>
        <p:sp>
          <p:nvSpPr>
            <p:cNvPr id="65" name="Freeform 48">
              <a:extLst>
                <a:ext uri="{FF2B5EF4-FFF2-40B4-BE49-F238E27FC236}">
                  <a16:creationId xmlns:a16="http://schemas.microsoft.com/office/drawing/2014/main" id="{5C59AF28-90F3-4D0A-9FC1-A033CE3FCF43}"/>
                </a:ext>
              </a:extLst>
            </p:cNvPr>
            <p:cNvSpPr>
              <a:spLocks/>
            </p:cNvSpPr>
            <p:nvPr/>
          </p:nvSpPr>
          <p:spPr bwMode="auto">
            <a:xfrm>
              <a:off x="2217738" y="3100388"/>
              <a:ext cx="301625" cy="177800"/>
            </a:xfrm>
            <a:custGeom>
              <a:avLst/>
              <a:gdLst>
                <a:gd name="T0" fmla="*/ 2147483647 w 176"/>
                <a:gd name="T1" fmla="*/ 0 h 104"/>
                <a:gd name="T2" fmla="*/ 2147483647 w 176"/>
                <a:gd name="T3" fmla="*/ 2147483647 h 104"/>
                <a:gd name="T4" fmla="*/ 2147483647 w 176"/>
                <a:gd name="T5" fmla="*/ 2147483647 h 104"/>
                <a:gd name="T6" fmla="*/ 2147483647 w 176"/>
                <a:gd name="T7" fmla="*/ 2147483647 h 104"/>
                <a:gd name="T8" fmla="*/ 2147483647 w 176"/>
                <a:gd name="T9" fmla="*/ 2147483647 h 104"/>
                <a:gd name="T10" fmla="*/ 2147483647 w 176"/>
                <a:gd name="T11" fmla="*/ 2147483647 h 104"/>
                <a:gd name="T12" fmla="*/ 0 w 176"/>
                <a:gd name="T13" fmla="*/ 2147483647 h 104"/>
                <a:gd name="T14" fmla="*/ 2147483647 w 176"/>
                <a:gd name="T15" fmla="*/ 2147483647 h 104"/>
                <a:gd name="T16" fmla="*/ 2147483647 w 176"/>
                <a:gd name="T17" fmla="*/ 2147483647 h 104"/>
                <a:gd name="T18" fmla="*/ 2147483647 w 176"/>
                <a:gd name="T19" fmla="*/ 2147483647 h 104"/>
                <a:gd name="T20" fmla="*/ 2147483647 w 176"/>
                <a:gd name="T21" fmla="*/ 2147483647 h 104"/>
                <a:gd name="T22" fmla="*/ 2147483647 w 176"/>
                <a:gd name="T23" fmla="*/ 2147483647 h 104"/>
                <a:gd name="T24" fmla="*/ 2147483647 w 176"/>
                <a:gd name="T25" fmla="*/ 2147483647 h 104"/>
                <a:gd name="T26" fmla="*/ 2147483647 w 176"/>
                <a:gd name="T27" fmla="*/ 0 h 104"/>
                <a:gd name="T28" fmla="*/ 2147483647 w 176"/>
                <a:gd name="T29" fmla="*/ 2147483647 h 104"/>
                <a:gd name="T30" fmla="*/ 2147483647 w 176"/>
                <a:gd name="T31" fmla="*/ 2147483647 h 104"/>
                <a:gd name="T32" fmla="*/ 2147483647 w 176"/>
                <a:gd name="T33" fmla="*/ 2147483647 h 104"/>
                <a:gd name="T34" fmla="*/ 2147483647 w 176"/>
                <a:gd name="T35" fmla="*/ 2147483647 h 104"/>
                <a:gd name="T36" fmla="*/ 2147483647 w 176"/>
                <a:gd name="T37" fmla="*/ 2147483647 h 104"/>
                <a:gd name="T38" fmla="*/ 2147483647 w 176"/>
                <a:gd name="T39" fmla="*/ 2147483647 h 104"/>
                <a:gd name="T40" fmla="*/ 2147483647 w 176"/>
                <a:gd name="T41" fmla="*/ 2147483647 h 104"/>
                <a:gd name="T42" fmla="*/ 2147483647 w 176"/>
                <a:gd name="T43" fmla="*/ 2147483647 h 104"/>
                <a:gd name="T44" fmla="*/ 2147483647 w 176"/>
                <a:gd name="T45" fmla="*/ 2147483647 h 104"/>
                <a:gd name="T46" fmla="*/ 2147483647 w 176"/>
                <a:gd name="T47" fmla="*/ 2147483647 h 104"/>
                <a:gd name="T48" fmla="*/ 2147483647 w 176"/>
                <a:gd name="T49" fmla="*/ 2147483647 h 104"/>
                <a:gd name="T50" fmla="*/ 2147483647 w 176"/>
                <a:gd name="T51" fmla="*/ 2147483647 h 104"/>
                <a:gd name="T52" fmla="*/ 2147483647 w 176"/>
                <a:gd name="T53" fmla="*/ 2147483647 h 104"/>
                <a:gd name="T54" fmla="*/ 2147483647 w 176"/>
                <a:gd name="T55" fmla="*/ 0 h 10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76" h="104">
                  <a:moveTo>
                    <a:pt x="42" y="0"/>
                  </a:moveTo>
                  <a:lnTo>
                    <a:pt x="29" y="5"/>
                  </a:lnTo>
                  <a:lnTo>
                    <a:pt x="19" y="11"/>
                  </a:lnTo>
                  <a:lnTo>
                    <a:pt x="13" y="16"/>
                  </a:lnTo>
                  <a:lnTo>
                    <a:pt x="6" y="45"/>
                  </a:lnTo>
                  <a:lnTo>
                    <a:pt x="2" y="75"/>
                  </a:lnTo>
                  <a:lnTo>
                    <a:pt x="0" y="104"/>
                  </a:lnTo>
                  <a:lnTo>
                    <a:pt x="176" y="104"/>
                  </a:lnTo>
                  <a:lnTo>
                    <a:pt x="175" y="75"/>
                  </a:lnTo>
                  <a:lnTo>
                    <a:pt x="170" y="45"/>
                  </a:lnTo>
                  <a:lnTo>
                    <a:pt x="165" y="16"/>
                  </a:lnTo>
                  <a:lnTo>
                    <a:pt x="159" y="11"/>
                  </a:lnTo>
                  <a:lnTo>
                    <a:pt x="147" y="5"/>
                  </a:lnTo>
                  <a:lnTo>
                    <a:pt x="136" y="0"/>
                  </a:lnTo>
                  <a:lnTo>
                    <a:pt x="133" y="3"/>
                  </a:lnTo>
                  <a:lnTo>
                    <a:pt x="124" y="18"/>
                  </a:lnTo>
                  <a:lnTo>
                    <a:pt x="113" y="28"/>
                  </a:lnTo>
                  <a:lnTo>
                    <a:pt x="98" y="38"/>
                  </a:lnTo>
                  <a:lnTo>
                    <a:pt x="94" y="41"/>
                  </a:lnTo>
                  <a:lnTo>
                    <a:pt x="91" y="42"/>
                  </a:lnTo>
                  <a:lnTo>
                    <a:pt x="88" y="44"/>
                  </a:lnTo>
                  <a:lnTo>
                    <a:pt x="87" y="42"/>
                  </a:lnTo>
                  <a:lnTo>
                    <a:pt x="82" y="41"/>
                  </a:lnTo>
                  <a:lnTo>
                    <a:pt x="78" y="38"/>
                  </a:lnTo>
                  <a:lnTo>
                    <a:pt x="64" y="28"/>
                  </a:lnTo>
                  <a:lnTo>
                    <a:pt x="52" y="18"/>
                  </a:lnTo>
                  <a:lnTo>
                    <a:pt x="43" y="3"/>
                  </a:lnTo>
                  <a:lnTo>
                    <a:pt x="42" y="0"/>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marL="0" marR="0" lvl="0" indent="0" defTabSz="915216" eaLnBrk="0" fontAlgn="base" latinLnBrk="0" hangingPunct="0">
                <a:lnSpc>
                  <a:spcPct val="100000"/>
                </a:lnSpc>
                <a:spcBef>
                  <a:spcPct val="0"/>
                </a:spcBef>
                <a:spcAft>
                  <a:spcPct val="0"/>
                </a:spcAft>
                <a:buClrTx/>
                <a:buSzTx/>
                <a:buFontTx/>
                <a:buNone/>
                <a:tabLst/>
                <a:defRPr/>
              </a:pPr>
              <a:endParaRPr kumimoji="0" lang="nb-NO" sz="1000" b="0" i="0" u="none" strike="noStrike" kern="0" cap="none" spc="0" normalizeH="0" baseline="0" noProof="0">
                <a:ln>
                  <a:noFill/>
                </a:ln>
                <a:solidFill>
                  <a:srgbClr val="646464"/>
                </a:solidFill>
                <a:effectLst/>
                <a:uLnTx/>
                <a:uFillTx/>
              </a:endParaRPr>
            </a:p>
          </p:txBody>
        </p:sp>
        <p:sp>
          <p:nvSpPr>
            <p:cNvPr id="66" name="Freeform 49">
              <a:extLst>
                <a:ext uri="{FF2B5EF4-FFF2-40B4-BE49-F238E27FC236}">
                  <a16:creationId xmlns:a16="http://schemas.microsoft.com/office/drawing/2014/main" id="{E716554E-C258-4E86-B9F3-696D049A99AD}"/>
                </a:ext>
              </a:extLst>
            </p:cNvPr>
            <p:cNvSpPr>
              <a:spLocks noEditPoints="1"/>
            </p:cNvSpPr>
            <p:nvPr/>
          </p:nvSpPr>
          <p:spPr bwMode="auto">
            <a:xfrm>
              <a:off x="2000250" y="2532063"/>
              <a:ext cx="739775" cy="336550"/>
            </a:xfrm>
            <a:custGeom>
              <a:avLst/>
              <a:gdLst>
                <a:gd name="T0" fmla="*/ 2147483647 w 432"/>
                <a:gd name="T1" fmla="*/ 2147483647 h 196"/>
                <a:gd name="T2" fmla="*/ 2147483647 w 432"/>
                <a:gd name="T3" fmla="*/ 2147483647 h 196"/>
                <a:gd name="T4" fmla="*/ 2147483647 w 432"/>
                <a:gd name="T5" fmla="*/ 2147483647 h 196"/>
                <a:gd name="T6" fmla="*/ 2147483647 w 432"/>
                <a:gd name="T7" fmla="*/ 2147483647 h 196"/>
                <a:gd name="T8" fmla="*/ 2147483647 w 432"/>
                <a:gd name="T9" fmla="*/ 2147483647 h 196"/>
                <a:gd name="T10" fmla="*/ 2147483647 w 432"/>
                <a:gd name="T11" fmla="*/ 2147483647 h 196"/>
                <a:gd name="T12" fmla="*/ 2147483647 w 432"/>
                <a:gd name="T13" fmla="*/ 2147483647 h 196"/>
                <a:gd name="T14" fmla="*/ 2147483647 w 432"/>
                <a:gd name="T15" fmla="*/ 2147483647 h 196"/>
                <a:gd name="T16" fmla="*/ 2147483647 w 432"/>
                <a:gd name="T17" fmla="*/ 2147483647 h 196"/>
                <a:gd name="T18" fmla="*/ 2147483647 w 432"/>
                <a:gd name="T19" fmla="*/ 2147483647 h 196"/>
                <a:gd name="T20" fmla="*/ 2147483647 w 432"/>
                <a:gd name="T21" fmla="*/ 2147483647 h 196"/>
                <a:gd name="T22" fmla="*/ 2147483647 w 432"/>
                <a:gd name="T23" fmla="*/ 2147483647 h 196"/>
                <a:gd name="T24" fmla="*/ 2147483647 w 432"/>
                <a:gd name="T25" fmla="*/ 2147483647 h 196"/>
                <a:gd name="T26" fmla="*/ 2147483647 w 432"/>
                <a:gd name="T27" fmla="*/ 2147483647 h 196"/>
                <a:gd name="T28" fmla="*/ 2147483647 w 432"/>
                <a:gd name="T29" fmla="*/ 2147483647 h 196"/>
                <a:gd name="T30" fmla="*/ 2147483647 w 432"/>
                <a:gd name="T31" fmla="*/ 2147483647 h 196"/>
                <a:gd name="T32" fmla="*/ 2147483647 w 432"/>
                <a:gd name="T33" fmla="*/ 2147483647 h 196"/>
                <a:gd name="T34" fmla="*/ 2147483647 w 432"/>
                <a:gd name="T35" fmla="*/ 2147483647 h 196"/>
                <a:gd name="T36" fmla="*/ 2147483647 w 432"/>
                <a:gd name="T37" fmla="*/ 2147483647 h 196"/>
                <a:gd name="T38" fmla="*/ 2147483647 w 432"/>
                <a:gd name="T39" fmla="*/ 2147483647 h 196"/>
                <a:gd name="T40" fmla="*/ 2147483647 w 432"/>
                <a:gd name="T41" fmla="*/ 2147483647 h 196"/>
                <a:gd name="T42" fmla="*/ 2147483647 w 432"/>
                <a:gd name="T43" fmla="*/ 2147483647 h 196"/>
                <a:gd name="T44" fmla="*/ 2147483647 w 432"/>
                <a:gd name="T45" fmla="*/ 2147483647 h 196"/>
                <a:gd name="T46" fmla="*/ 2147483647 w 432"/>
                <a:gd name="T47" fmla="*/ 2147483647 h 196"/>
                <a:gd name="T48" fmla="*/ 2147483647 w 432"/>
                <a:gd name="T49" fmla="*/ 2147483647 h 196"/>
                <a:gd name="T50" fmla="*/ 2147483647 w 432"/>
                <a:gd name="T51" fmla="*/ 2147483647 h 196"/>
                <a:gd name="T52" fmla="*/ 2147483647 w 432"/>
                <a:gd name="T53" fmla="*/ 2147483647 h 196"/>
                <a:gd name="T54" fmla="*/ 2147483647 w 432"/>
                <a:gd name="T55" fmla="*/ 2147483647 h 196"/>
                <a:gd name="T56" fmla="*/ 2147483647 w 432"/>
                <a:gd name="T57" fmla="*/ 2147483647 h 196"/>
                <a:gd name="T58" fmla="*/ 2147483647 w 432"/>
                <a:gd name="T59" fmla="*/ 2147483647 h 196"/>
                <a:gd name="T60" fmla="*/ 2147483647 w 432"/>
                <a:gd name="T61" fmla="*/ 2147483647 h 196"/>
                <a:gd name="T62" fmla="*/ 2147483647 w 432"/>
                <a:gd name="T63" fmla="*/ 2147483647 h 196"/>
                <a:gd name="T64" fmla="*/ 2147483647 w 432"/>
                <a:gd name="T65" fmla="*/ 2147483647 h 196"/>
                <a:gd name="T66" fmla="*/ 2147483647 w 432"/>
                <a:gd name="T67" fmla="*/ 2147483647 h 196"/>
                <a:gd name="T68" fmla="*/ 2147483647 w 432"/>
                <a:gd name="T69" fmla="*/ 2147483647 h 196"/>
                <a:gd name="T70" fmla="*/ 2147483647 w 432"/>
                <a:gd name="T71" fmla="*/ 2147483647 h 196"/>
                <a:gd name="T72" fmla="*/ 2147483647 w 432"/>
                <a:gd name="T73" fmla="*/ 2147483647 h 196"/>
                <a:gd name="T74" fmla="*/ 2147483647 w 432"/>
                <a:gd name="T75" fmla="*/ 2147483647 h 196"/>
                <a:gd name="T76" fmla="*/ 2147483647 w 432"/>
                <a:gd name="T77" fmla="*/ 2147483647 h 196"/>
                <a:gd name="T78" fmla="*/ 2147483647 w 432"/>
                <a:gd name="T79" fmla="*/ 2147483647 h 196"/>
                <a:gd name="T80" fmla="*/ 2147483647 w 432"/>
                <a:gd name="T81" fmla="*/ 2147483647 h 196"/>
                <a:gd name="T82" fmla="*/ 2147483647 w 432"/>
                <a:gd name="T83" fmla="*/ 2147483647 h 196"/>
                <a:gd name="T84" fmla="*/ 2147483647 w 432"/>
                <a:gd name="T85" fmla="*/ 2147483647 h 196"/>
                <a:gd name="T86" fmla="*/ 2147483647 w 432"/>
                <a:gd name="T87" fmla="*/ 2147483647 h 196"/>
                <a:gd name="T88" fmla="*/ 2147483647 w 432"/>
                <a:gd name="T89" fmla="*/ 2147483647 h 196"/>
                <a:gd name="T90" fmla="*/ 2147483647 w 432"/>
                <a:gd name="T91" fmla="*/ 2147483647 h 196"/>
                <a:gd name="T92" fmla="*/ 2147483647 w 432"/>
                <a:gd name="T93" fmla="*/ 2147483647 h 196"/>
                <a:gd name="T94" fmla="*/ 2147483647 w 432"/>
                <a:gd name="T95" fmla="*/ 2147483647 h 196"/>
                <a:gd name="T96" fmla="*/ 2147483647 w 432"/>
                <a:gd name="T97" fmla="*/ 2147483647 h 196"/>
                <a:gd name="T98" fmla="*/ 2147483647 w 432"/>
                <a:gd name="T99" fmla="*/ 2147483647 h 196"/>
                <a:gd name="T100" fmla="*/ 2147483647 w 432"/>
                <a:gd name="T101" fmla="*/ 2147483647 h 196"/>
                <a:gd name="T102" fmla="*/ 2147483647 w 432"/>
                <a:gd name="T103" fmla="*/ 2147483647 h 196"/>
                <a:gd name="T104" fmla="*/ 2147483647 w 432"/>
                <a:gd name="T105" fmla="*/ 2147483647 h 196"/>
                <a:gd name="T106" fmla="*/ 2147483647 w 432"/>
                <a:gd name="T107" fmla="*/ 2147483647 h 196"/>
                <a:gd name="T108" fmla="*/ 2147483647 w 432"/>
                <a:gd name="T109" fmla="*/ 2147483647 h 196"/>
                <a:gd name="T110" fmla="*/ 2147483647 w 432"/>
                <a:gd name="T111" fmla="*/ 2147483647 h 196"/>
                <a:gd name="T112" fmla="*/ 2147483647 w 432"/>
                <a:gd name="T113" fmla="*/ 2147483647 h 1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432" h="196">
                  <a:moveTo>
                    <a:pt x="348" y="187"/>
                  </a:moveTo>
                  <a:lnTo>
                    <a:pt x="316" y="132"/>
                  </a:lnTo>
                  <a:lnTo>
                    <a:pt x="276" y="137"/>
                  </a:lnTo>
                  <a:lnTo>
                    <a:pt x="237" y="139"/>
                  </a:lnTo>
                  <a:lnTo>
                    <a:pt x="222" y="189"/>
                  </a:lnTo>
                  <a:lnTo>
                    <a:pt x="221" y="190"/>
                  </a:lnTo>
                  <a:lnTo>
                    <a:pt x="219" y="191"/>
                  </a:lnTo>
                  <a:lnTo>
                    <a:pt x="217" y="193"/>
                  </a:lnTo>
                  <a:lnTo>
                    <a:pt x="214" y="193"/>
                  </a:lnTo>
                  <a:lnTo>
                    <a:pt x="211" y="191"/>
                  </a:lnTo>
                  <a:lnTo>
                    <a:pt x="209" y="190"/>
                  </a:lnTo>
                  <a:lnTo>
                    <a:pt x="180" y="139"/>
                  </a:lnTo>
                  <a:lnTo>
                    <a:pt x="150" y="137"/>
                  </a:lnTo>
                  <a:lnTo>
                    <a:pt x="121" y="132"/>
                  </a:lnTo>
                  <a:lnTo>
                    <a:pt x="78" y="193"/>
                  </a:lnTo>
                  <a:lnTo>
                    <a:pt x="75" y="196"/>
                  </a:lnTo>
                  <a:lnTo>
                    <a:pt x="71" y="196"/>
                  </a:lnTo>
                  <a:lnTo>
                    <a:pt x="68" y="194"/>
                  </a:lnTo>
                  <a:lnTo>
                    <a:pt x="65" y="191"/>
                  </a:lnTo>
                  <a:lnTo>
                    <a:pt x="65" y="189"/>
                  </a:lnTo>
                  <a:lnTo>
                    <a:pt x="68" y="122"/>
                  </a:lnTo>
                  <a:lnTo>
                    <a:pt x="42" y="112"/>
                  </a:lnTo>
                  <a:lnTo>
                    <a:pt x="20" y="101"/>
                  </a:lnTo>
                  <a:lnTo>
                    <a:pt x="10" y="92"/>
                  </a:lnTo>
                  <a:lnTo>
                    <a:pt x="3" y="80"/>
                  </a:lnTo>
                  <a:lnTo>
                    <a:pt x="0" y="70"/>
                  </a:lnTo>
                  <a:lnTo>
                    <a:pt x="4" y="54"/>
                  </a:lnTo>
                  <a:lnTo>
                    <a:pt x="17" y="41"/>
                  </a:lnTo>
                  <a:lnTo>
                    <a:pt x="39" y="28"/>
                  </a:lnTo>
                  <a:lnTo>
                    <a:pt x="66" y="18"/>
                  </a:lnTo>
                  <a:lnTo>
                    <a:pt x="97" y="11"/>
                  </a:lnTo>
                  <a:lnTo>
                    <a:pt x="133" y="5"/>
                  </a:lnTo>
                  <a:lnTo>
                    <a:pt x="173" y="1"/>
                  </a:lnTo>
                  <a:lnTo>
                    <a:pt x="215" y="0"/>
                  </a:lnTo>
                  <a:lnTo>
                    <a:pt x="258" y="1"/>
                  </a:lnTo>
                  <a:lnTo>
                    <a:pt x="297" y="5"/>
                  </a:lnTo>
                  <a:lnTo>
                    <a:pt x="333" y="11"/>
                  </a:lnTo>
                  <a:lnTo>
                    <a:pt x="365" y="18"/>
                  </a:lnTo>
                  <a:lnTo>
                    <a:pt x="393" y="28"/>
                  </a:lnTo>
                  <a:lnTo>
                    <a:pt x="413" y="41"/>
                  </a:lnTo>
                  <a:lnTo>
                    <a:pt x="426" y="54"/>
                  </a:lnTo>
                  <a:lnTo>
                    <a:pt x="432" y="70"/>
                  </a:lnTo>
                  <a:lnTo>
                    <a:pt x="429" y="80"/>
                  </a:lnTo>
                  <a:lnTo>
                    <a:pt x="423" y="90"/>
                  </a:lnTo>
                  <a:lnTo>
                    <a:pt x="411" y="99"/>
                  </a:lnTo>
                  <a:lnTo>
                    <a:pt x="411" y="101"/>
                  </a:lnTo>
                  <a:lnTo>
                    <a:pt x="391" y="111"/>
                  </a:lnTo>
                  <a:lnTo>
                    <a:pt x="365" y="121"/>
                  </a:lnTo>
                  <a:lnTo>
                    <a:pt x="361" y="184"/>
                  </a:lnTo>
                  <a:lnTo>
                    <a:pt x="361" y="187"/>
                  </a:lnTo>
                  <a:lnTo>
                    <a:pt x="358" y="190"/>
                  </a:lnTo>
                  <a:lnTo>
                    <a:pt x="355" y="190"/>
                  </a:lnTo>
                  <a:lnTo>
                    <a:pt x="352" y="190"/>
                  </a:lnTo>
                  <a:lnTo>
                    <a:pt x="351" y="189"/>
                  </a:lnTo>
                  <a:lnTo>
                    <a:pt x="348" y="187"/>
                  </a:lnTo>
                  <a:close/>
                  <a:moveTo>
                    <a:pt x="326" y="122"/>
                  </a:moveTo>
                  <a:lnTo>
                    <a:pt x="349" y="161"/>
                  </a:lnTo>
                  <a:lnTo>
                    <a:pt x="352" y="115"/>
                  </a:lnTo>
                  <a:lnTo>
                    <a:pt x="354" y="112"/>
                  </a:lnTo>
                  <a:lnTo>
                    <a:pt x="355" y="111"/>
                  </a:lnTo>
                  <a:lnTo>
                    <a:pt x="358" y="109"/>
                  </a:lnTo>
                  <a:lnTo>
                    <a:pt x="384" y="99"/>
                  </a:lnTo>
                  <a:lnTo>
                    <a:pt x="403" y="89"/>
                  </a:lnTo>
                  <a:lnTo>
                    <a:pt x="404" y="89"/>
                  </a:lnTo>
                  <a:lnTo>
                    <a:pt x="410" y="83"/>
                  </a:lnTo>
                  <a:lnTo>
                    <a:pt x="414" y="79"/>
                  </a:lnTo>
                  <a:lnTo>
                    <a:pt x="416" y="75"/>
                  </a:lnTo>
                  <a:lnTo>
                    <a:pt x="417" y="70"/>
                  </a:lnTo>
                  <a:lnTo>
                    <a:pt x="413" y="59"/>
                  </a:lnTo>
                  <a:lnTo>
                    <a:pt x="403" y="50"/>
                  </a:lnTo>
                  <a:lnTo>
                    <a:pt x="384" y="40"/>
                  </a:lnTo>
                  <a:lnTo>
                    <a:pt x="361" y="31"/>
                  </a:lnTo>
                  <a:lnTo>
                    <a:pt x="331" y="24"/>
                  </a:lnTo>
                  <a:lnTo>
                    <a:pt x="296" y="18"/>
                  </a:lnTo>
                  <a:lnTo>
                    <a:pt x="257" y="15"/>
                  </a:lnTo>
                  <a:lnTo>
                    <a:pt x="215" y="14"/>
                  </a:lnTo>
                  <a:lnTo>
                    <a:pt x="173" y="15"/>
                  </a:lnTo>
                  <a:lnTo>
                    <a:pt x="136" y="18"/>
                  </a:lnTo>
                  <a:lnTo>
                    <a:pt x="101" y="24"/>
                  </a:lnTo>
                  <a:lnTo>
                    <a:pt x="69" y="31"/>
                  </a:lnTo>
                  <a:lnTo>
                    <a:pt x="46" y="40"/>
                  </a:lnTo>
                  <a:lnTo>
                    <a:pt x="29" y="50"/>
                  </a:lnTo>
                  <a:lnTo>
                    <a:pt x="17" y="59"/>
                  </a:lnTo>
                  <a:lnTo>
                    <a:pt x="14" y="70"/>
                  </a:lnTo>
                  <a:lnTo>
                    <a:pt x="14" y="75"/>
                  </a:lnTo>
                  <a:lnTo>
                    <a:pt x="17" y="80"/>
                  </a:lnTo>
                  <a:lnTo>
                    <a:pt x="22" y="85"/>
                  </a:lnTo>
                  <a:lnTo>
                    <a:pt x="29" y="89"/>
                  </a:lnTo>
                  <a:lnTo>
                    <a:pt x="49" y="101"/>
                  </a:lnTo>
                  <a:lnTo>
                    <a:pt x="78" y="109"/>
                  </a:lnTo>
                  <a:lnTo>
                    <a:pt x="81" y="111"/>
                  </a:lnTo>
                  <a:lnTo>
                    <a:pt x="82" y="114"/>
                  </a:lnTo>
                  <a:lnTo>
                    <a:pt x="82" y="118"/>
                  </a:lnTo>
                  <a:lnTo>
                    <a:pt x="79" y="165"/>
                  </a:lnTo>
                  <a:lnTo>
                    <a:pt x="113" y="121"/>
                  </a:lnTo>
                  <a:lnTo>
                    <a:pt x="114" y="119"/>
                  </a:lnTo>
                  <a:lnTo>
                    <a:pt x="117" y="118"/>
                  </a:lnTo>
                  <a:lnTo>
                    <a:pt x="118" y="118"/>
                  </a:lnTo>
                  <a:lnTo>
                    <a:pt x="152" y="122"/>
                  </a:lnTo>
                  <a:lnTo>
                    <a:pt x="185" y="125"/>
                  </a:lnTo>
                  <a:lnTo>
                    <a:pt x="189" y="127"/>
                  </a:lnTo>
                  <a:lnTo>
                    <a:pt x="191" y="129"/>
                  </a:lnTo>
                  <a:lnTo>
                    <a:pt x="214" y="168"/>
                  </a:lnTo>
                  <a:lnTo>
                    <a:pt x="225" y="131"/>
                  </a:lnTo>
                  <a:lnTo>
                    <a:pt x="227" y="128"/>
                  </a:lnTo>
                  <a:lnTo>
                    <a:pt x="230" y="127"/>
                  </a:lnTo>
                  <a:lnTo>
                    <a:pt x="232" y="125"/>
                  </a:lnTo>
                  <a:lnTo>
                    <a:pt x="274" y="124"/>
                  </a:lnTo>
                  <a:lnTo>
                    <a:pt x="319" y="118"/>
                  </a:lnTo>
                  <a:lnTo>
                    <a:pt x="322" y="118"/>
                  </a:lnTo>
                  <a:lnTo>
                    <a:pt x="325" y="119"/>
                  </a:lnTo>
                  <a:lnTo>
                    <a:pt x="326" y="122"/>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marL="0" marR="0" lvl="0" indent="0" defTabSz="915216" eaLnBrk="0" fontAlgn="base" latinLnBrk="0" hangingPunct="0">
                <a:lnSpc>
                  <a:spcPct val="100000"/>
                </a:lnSpc>
                <a:spcBef>
                  <a:spcPct val="0"/>
                </a:spcBef>
                <a:spcAft>
                  <a:spcPct val="0"/>
                </a:spcAft>
                <a:buClrTx/>
                <a:buSzTx/>
                <a:buFontTx/>
                <a:buNone/>
                <a:tabLst/>
                <a:defRPr/>
              </a:pPr>
              <a:endParaRPr kumimoji="0" lang="nb-NO" sz="1000" b="0" i="0" u="none" strike="noStrike" kern="0" cap="none" spc="0" normalizeH="0" baseline="0" noProof="0">
                <a:ln>
                  <a:noFill/>
                </a:ln>
                <a:solidFill>
                  <a:srgbClr val="646464"/>
                </a:solidFill>
                <a:effectLst/>
                <a:uLnTx/>
                <a:uFillTx/>
              </a:endParaRPr>
            </a:p>
          </p:txBody>
        </p:sp>
        <p:sp>
          <p:nvSpPr>
            <p:cNvPr id="67" name="Freeform 50">
              <a:extLst>
                <a:ext uri="{FF2B5EF4-FFF2-40B4-BE49-F238E27FC236}">
                  <a16:creationId xmlns:a16="http://schemas.microsoft.com/office/drawing/2014/main" id="{1EAC2831-7E6D-4804-A462-D046570FDE8A}"/>
                </a:ext>
              </a:extLst>
            </p:cNvPr>
            <p:cNvSpPr>
              <a:spLocks/>
            </p:cNvSpPr>
            <p:nvPr/>
          </p:nvSpPr>
          <p:spPr bwMode="auto">
            <a:xfrm>
              <a:off x="2105025" y="3041650"/>
              <a:ext cx="38100" cy="11113"/>
            </a:xfrm>
            <a:custGeom>
              <a:avLst/>
              <a:gdLst>
                <a:gd name="T0" fmla="*/ 2147483647 w 23"/>
                <a:gd name="T1" fmla="*/ 2147483647 h 7"/>
                <a:gd name="T2" fmla="*/ 2147483647 w 23"/>
                <a:gd name="T3" fmla="*/ 2147483647 h 7"/>
                <a:gd name="T4" fmla="*/ 2147483647 w 23"/>
                <a:gd name="T5" fmla="*/ 2147483647 h 7"/>
                <a:gd name="T6" fmla="*/ 2147483647 w 23"/>
                <a:gd name="T7" fmla="*/ 2147483647 h 7"/>
                <a:gd name="T8" fmla="*/ 2147483647 w 23"/>
                <a:gd name="T9" fmla="*/ 2147483647 h 7"/>
                <a:gd name="T10" fmla="*/ 2147483647 w 23"/>
                <a:gd name="T11" fmla="*/ 2147483647 h 7"/>
                <a:gd name="T12" fmla="*/ 2147483647 w 23"/>
                <a:gd name="T13" fmla="*/ 2147483647 h 7"/>
                <a:gd name="T14" fmla="*/ 2147483647 w 23"/>
                <a:gd name="T15" fmla="*/ 0 h 7"/>
                <a:gd name="T16" fmla="*/ 2147483647 w 23"/>
                <a:gd name="T17" fmla="*/ 2147483647 h 7"/>
                <a:gd name="T18" fmla="*/ 2147483647 w 23"/>
                <a:gd name="T19" fmla="*/ 2147483647 h 7"/>
                <a:gd name="T20" fmla="*/ 2147483647 w 23"/>
                <a:gd name="T21" fmla="*/ 2147483647 h 7"/>
                <a:gd name="T22" fmla="*/ 2147483647 w 23"/>
                <a:gd name="T23" fmla="*/ 2147483647 h 7"/>
                <a:gd name="T24" fmla="*/ 2147483647 w 23"/>
                <a:gd name="T25" fmla="*/ 2147483647 h 7"/>
                <a:gd name="T26" fmla="*/ 2147483647 w 23"/>
                <a:gd name="T27" fmla="*/ 2147483647 h 7"/>
                <a:gd name="T28" fmla="*/ 2147483647 w 23"/>
                <a:gd name="T29" fmla="*/ 2147483647 h 7"/>
                <a:gd name="T30" fmla="*/ 0 w 23"/>
                <a:gd name="T31" fmla="*/ 2147483647 h 7"/>
                <a:gd name="T32" fmla="*/ 0 w 23"/>
                <a:gd name="T33" fmla="*/ 2147483647 h 7"/>
                <a:gd name="T34" fmla="*/ 0 w 23"/>
                <a:gd name="T35" fmla="*/ 0 h 7"/>
                <a:gd name="T36" fmla="*/ 2147483647 w 23"/>
                <a:gd name="T37" fmla="*/ 2147483647 h 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3" h="7">
                  <a:moveTo>
                    <a:pt x="1" y="1"/>
                  </a:moveTo>
                  <a:lnTo>
                    <a:pt x="4" y="3"/>
                  </a:lnTo>
                  <a:lnTo>
                    <a:pt x="7" y="4"/>
                  </a:lnTo>
                  <a:lnTo>
                    <a:pt x="11" y="4"/>
                  </a:lnTo>
                  <a:lnTo>
                    <a:pt x="16" y="4"/>
                  </a:lnTo>
                  <a:lnTo>
                    <a:pt x="18" y="3"/>
                  </a:lnTo>
                  <a:lnTo>
                    <a:pt x="21" y="1"/>
                  </a:lnTo>
                  <a:lnTo>
                    <a:pt x="21" y="0"/>
                  </a:lnTo>
                  <a:lnTo>
                    <a:pt x="23" y="1"/>
                  </a:lnTo>
                  <a:lnTo>
                    <a:pt x="18" y="4"/>
                  </a:lnTo>
                  <a:lnTo>
                    <a:pt x="16" y="7"/>
                  </a:lnTo>
                  <a:lnTo>
                    <a:pt x="11" y="7"/>
                  </a:lnTo>
                  <a:lnTo>
                    <a:pt x="7" y="7"/>
                  </a:lnTo>
                  <a:lnTo>
                    <a:pt x="3" y="4"/>
                  </a:lnTo>
                  <a:lnTo>
                    <a:pt x="0" y="1"/>
                  </a:lnTo>
                  <a:lnTo>
                    <a:pt x="0" y="0"/>
                  </a:lnTo>
                  <a:lnTo>
                    <a:pt x="1" y="1"/>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marL="0" marR="0" lvl="0" indent="0" defTabSz="915216" eaLnBrk="0" fontAlgn="base" latinLnBrk="0" hangingPunct="0">
                <a:lnSpc>
                  <a:spcPct val="100000"/>
                </a:lnSpc>
                <a:spcBef>
                  <a:spcPct val="0"/>
                </a:spcBef>
                <a:spcAft>
                  <a:spcPct val="0"/>
                </a:spcAft>
                <a:buClrTx/>
                <a:buSzTx/>
                <a:buFontTx/>
                <a:buNone/>
                <a:tabLst/>
                <a:defRPr/>
              </a:pPr>
              <a:endParaRPr kumimoji="0" lang="nb-NO" sz="1000" b="0" i="0" u="none" strike="noStrike" kern="0" cap="none" spc="0" normalizeH="0" baseline="0" noProof="0">
                <a:ln>
                  <a:noFill/>
                </a:ln>
                <a:solidFill>
                  <a:srgbClr val="646464"/>
                </a:solidFill>
                <a:effectLst/>
                <a:uLnTx/>
                <a:uFillTx/>
              </a:endParaRPr>
            </a:p>
          </p:txBody>
        </p:sp>
        <p:sp>
          <p:nvSpPr>
            <p:cNvPr id="68" name="Freeform 51">
              <a:extLst>
                <a:ext uri="{FF2B5EF4-FFF2-40B4-BE49-F238E27FC236}">
                  <a16:creationId xmlns:a16="http://schemas.microsoft.com/office/drawing/2014/main" id="{A7D4F51D-FB12-4E8D-81E7-D41275E81119}"/>
                </a:ext>
              </a:extLst>
            </p:cNvPr>
            <p:cNvSpPr>
              <a:spLocks/>
            </p:cNvSpPr>
            <p:nvPr/>
          </p:nvSpPr>
          <p:spPr bwMode="auto">
            <a:xfrm>
              <a:off x="1993900" y="3097213"/>
              <a:ext cx="223838" cy="180975"/>
            </a:xfrm>
            <a:custGeom>
              <a:avLst/>
              <a:gdLst>
                <a:gd name="T0" fmla="*/ 2147483647 w 130"/>
                <a:gd name="T1" fmla="*/ 2147483647 h 105"/>
                <a:gd name="T2" fmla="*/ 2147483647 w 130"/>
                <a:gd name="T3" fmla="*/ 0 h 105"/>
                <a:gd name="T4" fmla="*/ 2147483647 w 130"/>
                <a:gd name="T5" fmla="*/ 2147483647 h 105"/>
                <a:gd name="T6" fmla="*/ 2147483647 w 130"/>
                <a:gd name="T7" fmla="*/ 2147483647 h 105"/>
                <a:gd name="T8" fmla="*/ 2147483647 w 130"/>
                <a:gd name="T9" fmla="*/ 2147483647 h 105"/>
                <a:gd name="T10" fmla="*/ 2147483647 w 130"/>
                <a:gd name="T11" fmla="*/ 2147483647 h 105"/>
                <a:gd name="T12" fmla="*/ 2147483647 w 130"/>
                <a:gd name="T13" fmla="*/ 2147483647 h 105"/>
                <a:gd name="T14" fmla="*/ 2147483647 w 130"/>
                <a:gd name="T15" fmla="*/ 0 h 105"/>
                <a:gd name="T16" fmla="*/ 2147483647 w 130"/>
                <a:gd name="T17" fmla="*/ 2147483647 h 105"/>
                <a:gd name="T18" fmla="*/ 2147483647 w 130"/>
                <a:gd name="T19" fmla="*/ 2147483647 h 105"/>
                <a:gd name="T20" fmla="*/ 2147483647 w 130"/>
                <a:gd name="T21" fmla="*/ 2147483647 h 105"/>
                <a:gd name="T22" fmla="*/ 2147483647 w 130"/>
                <a:gd name="T23" fmla="*/ 2147483647 h 105"/>
                <a:gd name="T24" fmla="*/ 2147483647 w 130"/>
                <a:gd name="T25" fmla="*/ 2147483647 h 105"/>
                <a:gd name="T26" fmla="*/ 2147483647 w 130"/>
                <a:gd name="T27" fmla="*/ 2147483647 h 105"/>
                <a:gd name="T28" fmla="*/ 2147483647 w 130"/>
                <a:gd name="T29" fmla="*/ 2147483647 h 105"/>
                <a:gd name="T30" fmla="*/ 2147483647 w 130"/>
                <a:gd name="T31" fmla="*/ 2147483647 h 105"/>
                <a:gd name="T32" fmla="*/ 2147483647 w 130"/>
                <a:gd name="T33" fmla="*/ 2147483647 h 105"/>
                <a:gd name="T34" fmla="*/ 0 w 130"/>
                <a:gd name="T35" fmla="*/ 2147483647 h 105"/>
                <a:gd name="T36" fmla="*/ 2147483647 w 130"/>
                <a:gd name="T37" fmla="*/ 2147483647 h 105"/>
                <a:gd name="T38" fmla="*/ 2147483647 w 130"/>
                <a:gd name="T39" fmla="*/ 2147483647 h 105"/>
                <a:gd name="T40" fmla="*/ 2147483647 w 130"/>
                <a:gd name="T41" fmla="*/ 2147483647 h 105"/>
                <a:gd name="T42" fmla="*/ 2147483647 w 130"/>
                <a:gd name="T43" fmla="*/ 2147483647 h 105"/>
                <a:gd name="T44" fmla="*/ 2147483647 w 130"/>
                <a:gd name="T45" fmla="*/ 2147483647 h 105"/>
                <a:gd name="T46" fmla="*/ 2147483647 w 130"/>
                <a:gd name="T47" fmla="*/ 2147483647 h 105"/>
                <a:gd name="T48" fmla="*/ 2147483647 w 130"/>
                <a:gd name="T49" fmla="*/ 2147483647 h 10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0" h="105">
                  <a:moveTo>
                    <a:pt x="35" y="4"/>
                  </a:moveTo>
                  <a:lnTo>
                    <a:pt x="48" y="0"/>
                  </a:lnTo>
                  <a:lnTo>
                    <a:pt x="43" y="42"/>
                  </a:lnTo>
                  <a:lnTo>
                    <a:pt x="59" y="32"/>
                  </a:lnTo>
                  <a:lnTo>
                    <a:pt x="75" y="22"/>
                  </a:lnTo>
                  <a:lnTo>
                    <a:pt x="91" y="32"/>
                  </a:lnTo>
                  <a:lnTo>
                    <a:pt x="106" y="42"/>
                  </a:lnTo>
                  <a:lnTo>
                    <a:pt x="103" y="0"/>
                  </a:lnTo>
                  <a:lnTo>
                    <a:pt x="114" y="4"/>
                  </a:lnTo>
                  <a:lnTo>
                    <a:pt x="120" y="7"/>
                  </a:lnTo>
                  <a:lnTo>
                    <a:pt x="126" y="10"/>
                  </a:lnTo>
                  <a:lnTo>
                    <a:pt x="130" y="13"/>
                  </a:lnTo>
                  <a:lnTo>
                    <a:pt x="123" y="43"/>
                  </a:lnTo>
                  <a:lnTo>
                    <a:pt x="119" y="75"/>
                  </a:lnTo>
                  <a:lnTo>
                    <a:pt x="117" y="105"/>
                  </a:lnTo>
                  <a:lnTo>
                    <a:pt x="0" y="105"/>
                  </a:lnTo>
                  <a:lnTo>
                    <a:pt x="5" y="63"/>
                  </a:lnTo>
                  <a:lnTo>
                    <a:pt x="15" y="22"/>
                  </a:lnTo>
                  <a:lnTo>
                    <a:pt x="17" y="17"/>
                  </a:lnTo>
                  <a:lnTo>
                    <a:pt x="20" y="13"/>
                  </a:lnTo>
                  <a:lnTo>
                    <a:pt x="25" y="10"/>
                  </a:lnTo>
                  <a:lnTo>
                    <a:pt x="29" y="7"/>
                  </a:lnTo>
                  <a:lnTo>
                    <a:pt x="35" y="4"/>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marL="0" marR="0" lvl="0" indent="0" defTabSz="915216" eaLnBrk="0" fontAlgn="base" latinLnBrk="0" hangingPunct="0">
                <a:lnSpc>
                  <a:spcPct val="100000"/>
                </a:lnSpc>
                <a:spcBef>
                  <a:spcPct val="0"/>
                </a:spcBef>
                <a:spcAft>
                  <a:spcPct val="0"/>
                </a:spcAft>
                <a:buClrTx/>
                <a:buSzTx/>
                <a:buFontTx/>
                <a:buNone/>
                <a:tabLst/>
                <a:defRPr/>
              </a:pPr>
              <a:endParaRPr kumimoji="0" lang="nb-NO" sz="1000" b="0" i="0" u="none" strike="noStrike" kern="0" cap="none" spc="0" normalizeH="0" baseline="0" noProof="0">
                <a:ln>
                  <a:noFill/>
                </a:ln>
                <a:solidFill>
                  <a:srgbClr val="646464"/>
                </a:solidFill>
                <a:effectLst/>
                <a:uLnTx/>
                <a:uFillTx/>
              </a:endParaRPr>
            </a:p>
          </p:txBody>
        </p:sp>
        <p:sp>
          <p:nvSpPr>
            <p:cNvPr id="69" name="Freeform 52">
              <a:extLst>
                <a:ext uri="{FF2B5EF4-FFF2-40B4-BE49-F238E27FC236}">
                  <a16:creationId xmlns:a16="http://schemas.microsoft.com/office/drawing/2014/main" id="{746F9EF1-0949-4F68-A231-4200F869440C}"/>
                </a:ext>
              </a:extLst>
            </p:cNvPr>
            <p:cNvSpPr>
              <a:spLocks/>
            </p:cNvSpPr>
            <p:nvPr/>
          </p:nvSpPr>
          <p:spPr bwMode="auto">
            <a:xfrm>
              <a:off x="2135188" y="2987675"/>
              <a:ext cx="38100" cy="20638"/>
            </a:xfrm>
            <a:custGeom>
              <a:avLst/>
              <a:gdLst>
                <a:gd name="T0" fmla="*/ 2147483647 w 22"/>
                <a:gd name="T1" fmla="*/ 2147483647 h 12"/>
                <a:gd name="T2" fmla="*/ 2147483647 w 22"/>
                <a:gd name="T3" fmla="*/ 2147483647 h 12"/>
                <a:gd name="T4" fmla="*/ 2147483647 w 22"/>
                <a:gd name="T5" fmla="*/ 2147483647 h 12"/>
                <a:gd name="T6" fmla="*/ 2147483647 w 22"/>
                <a:gd name="T7" fmla="*/ 2147483647 h 12"/>
                <a:gd name="T8" fmla="*/ 2147483647 w 22"/>
                <a:gd name="T9" fmla="*/ 2147483647 h 12"/>
                <a:gd name="T10" fmla="*/ 2147483647 w 22"/>
                <a:gd name="T11" fmla="*/ 2147483647 h 12"/>
                <a:gd name="T12" fmla="*/ 2147483647 w 22"/>
                <a:gd name="T13" fmla="*/ 2147483647 h 12"/>
                <a:gd name="T14" fmla="*/ 2147483647 w 22"/>
                <a:gd name="T15" fmla="*/ 2147483647 h 12"/>
                <a:gd name="T16" fmla="*/ 2147483647 w 22"/>
                <a:gd name="T17" fmla="*/ 2147483647 h 12"/>
                <a:gd name="T18" fmla="*/ 2147483647 w 22"/>
                <a:gd name="T19" fmla="*/ 2147483647 h 12"/>
                <a:gd name="T20" fmla="*/ 2147483647 w 22"/>
                <a:gd name="T21" fmla="*/ 2147483647 h 12"/>
                <a:gd name="T22" fmla="*/ 2147483647 w 22"/>
                <a:gd name="T23" fmla="*/ 2147483647 h 12"/>
                <a:gd name="T24" fmla="*/ 2147483647 w 22"/>
                <a:gd name="T25" fmla="*/ 2147483647 h 12"/>
                <a:gd name="T26" fmla="*/ 0 w 22"/>
                <a:gd name="T27" fmla="*/ 2147483647 h 12"/>
                <a:gd name="T28" fmla="*/ 0 w 22"/>
                <a:gd name="T29" fmla="*/ 2147483647 h 12"/>
                <a:gd name="T30" fmla="*/ 0 w 22"/>
                <a:gd name="T31" fmla="*/ 2147483647 h 12"/>
                <a:gd name="T32" fmla="*/ 2147483647 w 22"/>
                <a:gd name="T33" fmla="*/ 2147483647 h 12"/>
                <a:gd name="T34" fmla="*/ 2147483647 w 22"/>
                <a:gd name="T35" fmla="*/ 2147483647 h 12"/>
                <a:gd name="T36" fmla="*/ 2147483647 w 22"/>
                <a:gd name="T37" fmla="*/ 0 h 12"/>
                <a:gd name="T38" fmla="*/ 2147483647 w 22"/>
                <a:gd name="T39" fmla="*/ 0 h 12"/>
                <a:gd name="T40" fmla="*/ 2147483647 w 22"/>
                <a:gd name="T41" fmla="*/ 2147483647 h 1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 h="12">
                  <a:moveTo>
                    <a:pt x="18" y="2"/>
                  </a:moveTo>
                  <a:lnTo>
                    <a:pt x="21" y="3"/>
                  </a:lnTo>
                  <a:lnTo>
                    <a:pt x="22" y="5"/>
                  </a:lnTo>
                  <a:lnTo>
                    <a:pt x="21" y="6"/>
                  </a:lnTo>
                  <a:lnTo>
                    <a:pt x="19" y="8"/>
                  </a:lnTo>
                  <a:lnTo>
                    <a:pt x="16" y="8"/>
                  </a:lnTo>
                  <a:lnTo>
                    <a:pt x="15" y="11"/>
                  </a:lnTo>
                  <a:lnTo>
                    <a:pt x="13" y="12"/>
                  </a:lnTo>
                  <a:lnTo>
                    <a:pt x="11" y="12"/>
                  </a:lnTo>
                  <a:lnTo>
                    <a:pt x="9" y="12"/>
                  </a:lnTo>
                  <a:lnTo>
                    <a:pt x="6" y="11"/>
                  </a:lnTo>
                  <a:lnTo>
                    <a:pt x="6" y="8"/>
                  </a:lnTo>
                  <a:lnTo>
                    <a:pt x="3" y="8"/>
                  </a:lnTo>
                  <a:lnTo>
                    <a:pt x="0" y="6"/>
                  </a:lnTo>
                  <a:lnTo>
                    <a:pt x="0" y="5"/>
                  </a:lnTo>
                  <a:lnTo>
                    <a:pt x="2" y="2"/>
                  </a:lnTo>
                  <a:lnTo>
                    <a:pt x="5" y="2"/>
                  </a:lnTo>
                  <a:lnTo>
                    <a:pt x="8" y="0"/>
                  </a:lnTo>
                  <a:lnTo>
                    <a:pt x="13" y="0"/>
                  </a:lnTo>
                  <a:lnTo>
                    <a:pt x="18" y="2"/>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marL="0" marR="0" lvl="0" indent="0" defTabSz="915216" eaLnBrk="0" fontAlgn="base" latinLnBrk="0" hangingPunct="0">
                <a:lnSpc>
                  <a:spcPct val="100000"/>
                </a:lnSpc>
                <a:spcBef>
                  <a:spcPct val="0"/>
                </a:spcBef>
                <a:spcAft>
                  <a:spcPct val="0"/>
                </a:spcAft>
                <a:buClrTx/>
                <a:buSzTx/>
                <a:buFontTx/>
                <a:buNone/>
                <a:tabLst/>
                <a:defRPr/>
              </a:pPr>
              <a:endParaRPr kumimoji="0" lang="nb-NO" sz="1000" b="0" i="0" u="none" strike="noStrike" kern="0" cap="none" spc="0" normalizeH="0" baseline="0" noProof="0">
                <a:ln>
                  <a:noFill/>
                </a:ln>
                <a:solidFill>
                  <a:srgbClr val="646464"/>
                </a:solidFill>
                <a:effectLst/>
                <a:uLnTx/>
                <a:uFillTx/>
              </a:endParaRPr>
            </a:p>
          </p:txBody>
        </p:sp>
        <p:sp>
          <p:nvSpPr>
            <p:cNvPr id="70" name="Freeform 53">
              <a:extLst>
                <a:ext uri="{FF2B5EF4-FFF2-40B4-BE49-F238E27FC236}">
                  <a16:creationId xmlns:a16="http://schemas.microsoft.com/office/drawing/2014/main" id="{6067C819-63C2-4B76-B5D1-CA8D0C374567}"/>
                </a:ext>
              </a:extLst>
            </p:cNvPr>
            <p:cNvSpPr>
              <a:spLocks/>
            </p:cNvSpPr>
            <p:nvPr/>
          </p:nvSpPr>
          <p:spPr bwMode="auto">
            <a:xfrm>
              <a:off x="2073275" y="2987675"/>
              <a:ext cx="38100" cy="20638"/>
            </a:xfrm>
            <a:custGeom>
              <a:avLst/>
              <a:gdLst>
                <a:gd name="T0" fmla="*/ 2147483647 w 22"/>
                <a:gd name="T1" fmla="*/ 2147483647 h 12"/>
                <a:gd name="T2" fmla="*/ 2147483647 w 22"/>
                <a:gd name="T3" fmla="*/ 2147483647 h 12"/>
                <a:gd name="T4" fmla="*/ 2147483647 w 22"/>
                <a:gd name="T5" fmla="*/ 2147483647 h 12"/>
                <a:gd name="T6" fmla="*/ 2147483647 w 22"/>
                <a:gd name="T7" fmla="*/ 2147483647 h 12"/>
                <a:gd name="T8" fmla="*/ 2147483647 w 22"/>
                <a:gd name="T9" fmla="*/ 2147483647 h 12"/>
                <a:gd name="T10" fmla="*/ 2147483647 w 22"/>
                <a:gd name="T11" fmla="*/ 2147483647 h 12"/>
                <a:gd name="T12" fmla="*/ 2147483647 w 22"/>
                <a:gd name="T13" fmla="*/ 2147483647 h 12"/>
                <a:gd name="T14" fmla="*/ 2147483647 w 22"/>
                <a:gd name="T15" fmla="*/ 2147483647 h 12"/>
                <a:gd name="T16" fmla="*/ 2147483647 w 22"/>
                <a:gd name="T17" fmla="*/ 2147483647 h 12"/>
                <a:gd name="T18" fmla="*/ 2147483647 w 22"/>
                <a:gd name="T19" fmla="*/ 2147483647 h 12"/>
                <a:gd name="T20" fmla="*/ 2147483647 w 22"/>
                <a:gd name="T21" fmla="*/ 2147483647 h 12"/>
                <a:gd name="T22" fmla="*/ 2147483647 w 22"/>
                <a:gd name="T23" fmla="*/ 2147483647 h 12"/>
                <a:gd name="T24" fmla="*/ 0 w 22"/>
                <a:gd name="T25" fmla="*/ 2147483647 h 12"/>
                <a:gd name="T26" fmla="*/ 2147483647 w 22"/>
                <a:gd name="T27" fmla="*/ 2147483647 h 12"/>
                <a:gd name="T28" fmla="*/ 2147483647 w 22"/>
                <a:gd name="T29" fmla="*/ 2147483647 h 12"/>
                <a:gd name="T30" fmla="*/ 2147483647 w 22"/>
                <a:gd name="T31" fmla="*/ 0 h 12"/>
                <a:gd name="T32" fmla="*/ 2147483647 w 22"/>
                <a:gd name="T33" fmla="*/ 0 h 12"/>
                <a:gd name="T34" fmla="*/ 2147483647 w 22"/>
                <a:gd name="T35" fmla="*/ 0 h 12"/>
                <a:gd name="T36" fmla="*/ 2147483647 w 22"/>
                <a:gd name="T37" fmla="*/ 2147483647 h 12"/>
                <a:gd name="T38" fmla="*/ 2147483647 w 22"/>
                <a:gd name="T39" fmla="*/ 2147483647 h 12"/>
                <a:gd name="T40" fmla="*/ 2147483647 w 22"/>
                <a:gd name="T41" fmla="*/ 2147483647 h 1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 h="12">
                  <a:moveTo>
                    <a:pt x="22" y="5"/>
                  </a:moveTo>
                  <a:lnTo>
                    <a:pt x="21" y="6"/>
                  </a:lnTo>
                  <a:lnTo>
                    <a:pt x="19" y="8"/>
                  </a:lnTo>
                  <a:lnTo>
                    <a:pt x="16" y="8"/>
                  </a:lnTo>
                  <a:lnTo>
                    <a:pt x="15" y="11"/>
                  </a:lnTo>
                  <a:lnTo>
                    <a:pt x="13" y="12"/>
                  </a:lnTo>
                  <a:lnTo>
                    <a:pt x="10" y="12"/>
                  </a:lnTo>
                  <a:lnTo>
                    <a:pt x="9" y="12"/>
                  </a:lnTo>
                  <a:lnTo>
                    <a:pt x="8" y="11"/>
                  </a:lnTo>
                  <a:lnTo>
                    <a:pt x="6" y="8"/>
                  </a:lnTo>
                  <a:lnTo>
                    <a:pt x="3" y="8"/>
                  </a:lnTo>
                  <a:lnTo>
                    <a:pt x="2" y="6"/>
                  </a:lnTo>
                  <a:lnTo>
                    <a:pt x="0" y="5"/>
                  </a:lnTo>
                  <a:lnTo>
                    <a:pt x="2" y="3"/>
                  </a:lnTo>
                  <a:lnTo>
                    <a:pt x="3" y="2"/>
                  </a:lnTo>
                  <a:lnTo>
                    <a:pt x="8" y="0"/>
                  </a:lnTo>
                  <a:lnTo>
                    <a:pt x="10" y="0"/>
                  </a:lnTo>
                  <a:lnTo>
                    <a:pt x="15" y="0"/>
                  </a:lnTo>
                  <a:lnTo>
                    <a:pt x="18" y="2"/>
                  </a:lnTo>
                  <a:lnTo>
                    <a:pt x="21" y="3"/>
                  </a:lnTo>
                  <a:lnTo>
                    <a:pt x="22" y="5"/>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marL="0" marR="0" lvl="0" indent="0" defTabSz="915216" eaLnBrk="0" fontAlgn="base" latinLnBrk="0" hangingPunct="0">
                <a:lnSpc>
                  <a:spcPct val="100000"/>
                </a:lnSpc>
                <a:spcBef>
                  <a:spcPct val="0"/>
                </a:spcBef>
                <a:spcAft>
                  <a:spcPct val="0"/>
                </a:spcAft>
                <a:buClrTx/>
                <a:buSzTx/>
                <a:buFontTx/>
                <a:buNone/>
                <a:tabLst/>
                <a:defRPr/>
              </a:pPr>
              <a:endParaRPr kumimoji="0" lang="nb-NO" sz="1000" b="0" i="0" u="none" strike="noStrike" kern="0" cap="none" spc="0" normalizeH="0" baseline="0" noProof="0">
                <a:ln>
                  <a:noFill/>
                </a:ln>
                <a:solidFill>
                  <a:srgbClr val="646464"/>
                </a:solidFill>
                <a:effectLst/>
                <a:uLnTx/>
                <a:uFillTx/>
              </a:endParaRPr>
            </a:p>
          </p:txBody>
        </p:sp>
        <p:sp>
          <p:nvSpPr>
            <p:cNvPr id="71" name="Freeform 54">
              <a:extLst>
                <a:ext uri="{FF2B5EF4-FFF2-40B4-BE49-F238E27FC236}">
                  <a16:creationId xmlns:a16="http://schemas.microsoft.com/office/drawing/2014/main" id="{8F05CD92-98E6-4975-ABC1-8570446CB7B8}"/>
                </a:ext>
              </a:extLst>
            </p:cNvPr>
            <p:cNvSpPr>
              <a:spLocks noEditPoints="1"/>
            </p:cNvSpPr>
            <p:nvPr/>
          </p:nvSpPr>
          <p:spPr bwMode="auto">
            <a:xfrm>
              <a:off x="2022475" y="2890838"/>
              <a:ext cx="201613" cy="192087"/>
            </a:xfrm>
            <a:custGeom>
              <a:avLst/>
              <a:gdLst>
                <a:gd name="T0" fmla="*/ 2147483647 w 118"/>
                <a:gd name="T1" fmla="*/ 2147483647 h 112"/>
                <a:gd name="T2" fmla="*/ 2147483647 w 118"/>
                <a:gd name="T3" fmla="*/ 2147483647 h 112"/>
                <a:gd name="T4" fmla="*/ 2147483647 w 118"/>
                <a:gd name="T5" fmla="*/ 2147483647 h 112"/>
                <a:gd name="T6" fmla="*/ 2147483647 w 118"/>
                <a:gd name="T7" fmla="*/ 2147483647 h 112"/>
                <a:gd name="T8" fmla="*/ 2147483647 w 118"/>
                <a:gd name="T9" fmla="*/ 2147483647 h 112"/>
                <a:gd name="T10" fmla="*/ 2147483647 w 118"/>
                <a:gd name="T11" fmla="*/ 2147483647 h 112"/>
                <a:gd name="T12" fmla="*/ 2147483647 w 118"/>
                <a:gd name="T13" fmla="*/ 0 h 112"/>
                <a:gd name="T14" fmla="*/ 2147483647 w 118"/>
                <a:gd name="T15" fmla="*/ 0 h 112"/>
                <a:gd name="T16" fmla="*/ 2147483647 w 118"/>
                <a:gd name="T17" fmla="*/ 0 h 112"/>
                <a:gd name="T18" fmla="*/ 2147483647 w 118"/>
                <a:gd name="T19" fmla="*/ 0 h 112"/>
                <a:gd name="T20" fmla="*/ 2147483647 w 118"/>
                <a:gd name="T21" fmla="*/ 2147483647 h 112"/>
                <a:gd name="T22" fmla="*/ 2147483647 w 118"/>
                <a:gd name="T23" fmla="*/ 2147483647 h 112"/>
                <a:gd name="T24" fmla="*/ 2147483647 w 118"/>
                <a:gd name="T25" fmla="*/ 2147483647 h 112"/>
                <a:gd name="T26" fmla="*/ 2147483647 w 118"/>
                <a:gd name="T27" fmla="*/ 2147483647 h 112"/>
                <a:gd name="T28" fmla="*/ 2147483647 w 118"/>
                <a:gd name="T29" fmla="*/ 2147483647 h 112"/>
                <a:gd name="T30" fmla="*/ 2147483647 w 118"/>
                <a:gd name="T31" fmla="*/ 2147483647 h 112"/>
                <a:gd name="T32" fmla="*/ 2147483647 w 118"/>
                <a:gd name="T33" fmla="*/ 2147483647 h 112"/>
                <a:gd name="T34" fmla="*/ 2147483647 w 118"/>
                <a:gd name="T35" fmla="*/ 2147483647 h 112"/>
                <a:gd name="T36" fmla="*/ 2147483647 w 118"/>
                <a:gd name="T37" fmla="*/ 2147483647 h 112"/>
                <a:gd name="T38" fmla="*/ 2147483647 w 118"/>
                <a:gd name="T39" fmla="*/ 2147483647 h 112"/>
                <a:gd name="T40" fmla="*/ 2147483647 w 118"/>
                <a:gd name="T41" fmla="*/ 2147483647 h 112"/>
                <a:gd name="T42" fmla="*/ 2147483647 w 118"/>
                <a:gd name="T43" fmla="*/ 2147483647 h 112"/>
                <a:gd name="T44" fmla="*/ 2147483647 w 118"/>
                <a:gd name="T45" fmla="*/ 2147483647 h 112"/>
                <a:gd name="T46" fmla="*/ 2147483647 w 118"/>
                <a:gd name="T47" fmla="*/ 2147483647 h 112"/>
                <a:gd name="T48" fmla="*/ 2147483647 w 118"/>
                <a:gd name="T49" fmla="*/ 2147483647 h 112"/>
                <a:gd name="T50" fmla="*/ 2147483647 w 118"/>
                <a:gd name="T51" fmla="*/ 2147483647 h 112"/>
                <a:gd name="T52" fmla="*/ 2147483647 w 118"/>
                <a:gd name="T53" fmla="*/ 2147483647 h 112"/>
                <a:gd name="T54" fmla="*/ 2147483647 w 118"/>
                <a:gd name="T55" fmla="*/ 2147483647 h 112"/>
                <a:gd name="T56" fmla="*/ 2147483647 w 118"/>
                <a:gd name="T57" fmla="*/ 2147483647 h 112"/>
                <a:gd name="T58" fmla="*/ 2147483647 w 118"/>
                <a:gd name="T59" fmla="*/ 2147483647 h 112"/>
                <a:gd name="T60" fmla="*/ 2147483647 w 118"/>
                <a:gd name="T61" fmla="*/ 2147483647 h 112"/>
                <a:gd name="T62" fmla="*/ 2147483647 w 118"/>
                <a:gd name="T63" fmla="*/ 2147483647 h 112"/>
                <a:gd name="T64" fmla="*/ 2147483647 w 118"/>
                <a:gd name="T65" fmla="*/ 2147483647 h 112"/>
                <a:gd name="T66" fmla="*/ 2147483647 w 118"/>
                <a:gd name="T67" fmla="*/ 2147483647 h 112"/>
                <a:gd name="T68" fmla="*/ 2147483647 w 118"/>
                <a:gd name="T69" fmla="*/ 2147483647 h 11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8" h="112">
                  <a:moveTo>
                    <a:pt x="35" y="99"/>
                  </a:moveTo>
                  <a:lnTo>
                    <a:pt x="17" y="96"/>
                  </a:lnTo>
                  <a:lnTo>
                    <a:pt x="0" y="94"/>
                  </a:lnTo>
                  <a:lnTo>
                    <a:pt x="7" y="85"/>
                  </a:lnTo>
                  <a:lnTo>
                    <a:pt x="12" y="75"/>
                  </a:lnTo>
                  <a:lnTo>
                    <a:pt x="13" y="63"/>
                  </a:lnTo>
                  <a:lnTo>
                    <a:pt x="13" y="59"/>
                  </a:lnTo>
                  <a:lnTo>
                    <a:pt x="12" y="55"/>
                  </a:lnTo>
                  <a:lnTo>
                    <a:pt x="12" y="47"/>
                  </a:lnTo>
                  <a:lnTo>
                    <a:pt x="16" y="30"/>
                  </a:lnTo>
                  <a:lnTo>
                    <a:pt x="25" y="14"/>
                  </a:lnTo>
                  <a:lnTo>
                    <a:pt x="39" y="4"/>
                  </a:lnTo>
                  <a:lnTo>
                    <a:pt x="56" y="0"/>
                  </a:lnTo>
                  <a:lnTo>
                    <a:pt x="58" y="0"/>
                  </a:lnTo>
                  <a:lnTo>
                    <a:pt x="59" y="0"/>
                  </a:lnTo>
                  <a:lnTo>
                    <a:pt x="61" y="0"/>
                  </a:lnTo>
                  <a:lnTo>
                    <a:pt x="79" y="4"/>
                  </a:lnTo>
                  <a:lnTo>
                    <a:pt x="92" y="14"/>
                  </a:lnTo>
                  <a:lnTo>
                    <a:pt x="103" y="30"/>
                  </a:lnTo>
                  <a:lnTo>
                    <a:pt x="105" y="47"/>
                  </a:lnTo>
                  <a:lnTo>
                    <a:pt x="105" y="53"/>
                  </a:lnTo>
                  <a:lnTo>
                    <a:pt x="105" y="60"/>
                  </a:lnTo>
                  <a:lnTo>
                    <a:pt x="105" y="66"/>
                  </a:lnTo>
                  <a:lnTo>
                    <a:pt x="108" y="81"/>
                  </a:lnTo>
                  <a:lnTo>
                    <a:pt x="118" y="94"/>
                  </a:lnTo>
                  <a:lnTo>
                    <a:pt x="101" y="96"/>
                  </a:lnTo>
                  <a:lnTo>
                    <a:pt x="84" y="99"/>
                  </a:lnTo>
                  <a:lnTo>
                    <a:pt x="72" y="108"/>
                  </a:lnTo>
                  <a:lnTo>
                    <a:pt x="59" y="112"/>
                  </a:lnTo>
                  <a:lnTo>
                    <a:pt x="46" y="108"/>
                  </a:lnTo>
                  <a:lnTo>
                    <a:pt x="35" y="99"/>
                  </a:lnTo>
                  <a:close/>
                  <a:moveTo>
                    <a:pt x="22" y="49"/>
                  </a:moveTo>
                  <a:lnTo>
                    <a:pt x="22" y="50"/>
                  </a:lnTo>
                  <a:lnTo>
                    <a:pt x="22" y="52"/>
                  </a:lnTo>
                  <a:lnTo>
                    <a:pt x="25" y="66"/>
                  </a:lnTo>
                  <a:lnTo>
                    <a:pt x="29" y="81"/>
                  </a:lnTo>
                  <a:lnTo>
                    <a:pt x="38" y="94"/>
                  </a:lnTo>
                  <a:lnTo>
                    <a:pt x="46" y="104"/>
                  </a:lnTo>
                  <a:lnTo>
                    <a:pt x="59" y="107"/>
                  </a:lnTo>
                  <a:lnTo>
                    <a:pt x="71" y="104"/>
                  </a:lnTo>
                  <a:lnTo>
                    <a:pt x="79" y="95"/>
                  </a:lnTo>
                  <a:lnTo>
                    <a:pt x="87" y="82"/>
                  </a:lnTo>
                  <a:lnTo>
                    <a:pt x="92" y="69"/>
                  </a:lnTo>
                  <a:lnTo>
                    <a:pt x="95" y="55"/>
                  </a:lnTo>
                  <a:lnTo>
                    <a:pt x="95" y="53"/>
                  </a:lnTo>
                  <a:lnTo>
                    <a:pt x="95" y="50"/>
                  </a:lnTo>
                  <a:lnTo>
                    <a:pt x="95" y="49"/>
                  </a:lnTo>
                  <a:lnTo>
                    <a:pt x="74" y="52"/>
                  </a:lnTo>
                  <a:lnTo>
                    <a:pt x="51" y="50"/>
                  </a:lnTo>
                  <a:lnTo>
                    <a:pt x="52" y="46"/>
                  </a:lnTo>
                  <a:lnTo>
                    <a:pt x="52" y="43"/>
                  </a:lnTo>
                  <a:lnTo>
                    <a:pt x="52" y="42"/>
                  </a:lnTo>
                  <a:lnTo>
                    <a:pt x="51" y="39"/>
                  </a:lnTo>
                  <a:lnTo>
                    <a:pt x="51" y="34"/>
                  </a:lnTo>
                  <a:lnTo>
                    <a:pt x="49" y="39"/>
                  </a:lnTo>
                  <a:lnTo>
                    <a:pt x="46" y="43"/>
                  </a:lnTo>
                  <a:lnTo>
                    <a:pt x="43" y="46"/>
                  </a:lnTo>
                  <a:lnTo>
                    <a:pt x="39" y="49"/>
                  </a:lnTo>
                  <a:lnTo>
                    <a:pt x="35" y="50"/>
                  </a:lnTo>
                  <a:lnTo>
                    <a:pt x="30" y="50"/>
                  </a:lnTo>
                  <a:lnTo>
                    <a:pt x="33" y="44"/>
                  </a:lnTo>
                  <a:lnTo>
                    <a:pt x="32" y="40"/>
                  </a:lnTo>
                  <a:lnTo>
                    <a:pt x="29" y="44"/>
                  </a:lnTo>
                  <a:lnTo>
                    <a:pt x="26" y="47"/>
                  </a:lnTo>
                  <a:lnTo>
                    <a:pt x="22" y="49"/>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marL="0" marR="0" lvl="0" indent="0" defTabSz="915216" eaLnBrk="0" fontAlgn="base" latinLnBrk="0" hangingPunct="0">
                <a:lnSpc>
                  <a:spcPct val="100000"/>
                </a:lnSpc>
                <a:spcBef>
                  <a:spcPct val="0"/>
                </a:spcBef>
                <a:spcAft>
                  <a:spcPct val="0"/>
                </a:spcAft>
                <a:buClrTx/>
                <a:buSzTx/>
                <a:buFontTx/>
                <a:buNone/>
                <a:tabLst/>
                <a:defRPr/>
              </a:pPr>
              <a:endParaRPr kumimoji="0" lang="nb-NO" sz="1000" b="0" i="0" u="none" strike="noStrike" kern="0" cap="none" spc="0" normalizeH="0" baseline="0" noProof="0">
                <a:ln>
                  <a:noFill/>
                </a:ln>
                <a:solidFill>
                  <a:srgbClr val="646464"/>
                </a:solidFill>
                <a:effectLst/>
                <a:uLnTx/>
                <a:uFillTx/>
              </a:endParaRPr>
            </a:p>
          </p:txBody>
        </p:sp>
      </p:grpSp>
      <p:sp>
        <p:nvSpPr>
          <p:cNvPr id="72" name="Ellipse 33">
            <a:extLst>
              <a:ext uri="{FF2B5EF4-FFF2-40B4-BE49-F238E27FC236}">
                <a16:creationId xmlns:a16="http://schemas.microsoft.com/office/drawing/2014/main" id="{F3842781-E3EF-4BF3-B3CD-0535292AD9C8}"/>
              </a:ext>
            </a:extLst>
          </p:cNvPr>
          <p:cNvSpPr/>
          <p:nvPr/>
        </p:nvSpPr>
        <p:spPr bwMode="gray">
          <a:xfrm>
            <a:off x="1478858" y="1994733"/>
            <a:ext cx="892294" cy="954365"/>
          </a:xfrm>
          <a:prstGeom prst="ellipse">
            <a:avLst/>
          </a:prstGeom>
          <a:solidFill>
            <a:sysClr val="window" lastClr="FFFFFF"/>
          </a:solidFill>
          <a:ln w="15875" cap="flat" cmpd="sng" algn="ctr">
            <a:noFill/>
            <a:prstDash val="solid"/>
            <a:headEnd/>
            <a:tailEnd/>
          </a:ln>
          <a:effectLst/>
        </p:spPr>
        <p:txBody>
          <a:bodyPr vert="horz" wrap="square" lIns="91440" tIns="45720" rIns="91440" bIns="45720"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rgbClr val="FFFFFF"/>
              </a:solidFill>
              <a:effectLst/>
              <a:uLnTx/>
              <a:uFillTx/>
            </a:endParaRPr>
          </a:p>
        </p:txBody>
      </p:sp>
      <p:sp>
        <p:nvSpPr>
          <p:cNvPr id="73" name="Freeform 23">
            <a:extLst>
              <a:ext uri="{FF2B5EF4-FFF2-40B4-BE49-F238E27FC236}">
                <a16:creationId xmlns:a16="http://schemas.microsoft.com/office/drawing/2014/main" id="{9FF9704D-E4C8-46BB-A340-4C6C47CB1FB4}"/>
              </a:ext>
            </a:extLst>
          </p:cNvPr>
          <p:cNvSpPr>
            <a:spLocks noEditPoints="1"/>
          </p:cNvSpPr>
          <p:nvPr/>
        </p:nvSpPr>
        <p:spPr bwMode="auto">
          <a:xfrm>
            <a:off x="8004747" y="3726909"/>
            <a:ext cx="558783" cy="586511"/>
          </a:xfrm>
          <a:custGeom>
            <a:avLst/>
            <a:gdLst>
              <a:gd name="T0" fmla="*/ 722184 w 754"/>
              <a:gd name="T1" fmla="*/ 312860 h 717"/>
              <a:gd name="T2" fmla="*/ 753470 w 754"/>
              <a:gd name="T3" fmla="*/ 400200 h 717"/>
              <a:gd name="T4" fmla="*/ 758684 w 754"/>
              <a:gd name="T5" fmla="*/ 449736 h 717"/>
              <a:gd name="T6" fmla="*/ 733916 w 754"/>
              <a:gd name="T7" fmla="*/ 530558 h 717"/>
              <a:gd name="T8" fmla="*/ 666130 w 754"/>
              <a:gd name="T9" fmla="*/ 584005 h 717"/>
              <a:gd name="T10" fmla="*/ 591826 w 754"/>
              <a:gd name="T11" fmla="*/ 543594 h 717"/>
              <a:gd name="T12" fmla="*/ 548808 w 754"/>
              <a:gd name="T13" fmla="*/ 470593 h 717"/>
              <a:gd name="T14" fmla="*/ 544897 w 754"/>
              <a:gd name="T15" fmla="*/ 421057 h 717"/>
              <a:gd name="T16" fmla="*/ 559236 w 754"/>
              <a:gd name="T17" fmla="*/ 329806 h 717"/>
              <a:gd name="T18" fmla="*/ 636147 w 754"/>
              <a:gd name="T19" fmla="*/ 284181 h 717"/>
              <a:gd name="T20" fmla="*/ 354574 w 754"/>
              <a:gd name="T21" fmla="*/ 229430 h 717"/>
              <a:gd name="T22" fmla="*/ 350663 w 754"/>
              <a:gd name="T23" fmla="*/ 284181 h 717"/>
              <a:gd name="T24" fmla="*/ 447128 w 754"/>
              <a:gd name="T25" fmla="*/ 228127 h 717"/>
              <a:gd name="T26" fmla="*/ 241162 w 754"/>
              <a:gd name="T27" fmla="*/ 92554 h 717"/>
              <a:gd name="T28" fmla="*/ 185108 w 754"/>
              <a:gd name="T29" fmla="*/ 164251 h 717"/>
              <a:gd name="T30" fmla="*/ 165555 w 754"/>
              <a:gd name="T31" fmla="*/ 224216 h 717"/>
              <a:gd name="T32" fmla="*/ 183805 w 754"/>
              <a:gd name="T33" fmla="*/ 246377 h 717"/>
              <a:gd name="T34" fmla="*/ 202055 w 754"/>
              <a:gd name="T35" fmla="*/ 177287 h 717"/>
              <a:gd name="T36" fmla="*/ 269841 w 754"/>
              <a:gd name="T37" fmla="*/ 86036 h 717"/>
              <a:gd name="T38" fmla="*/ 160340 w 754"/>
              <a:gd name="T39" fmla="*/ 61268 h 717"/>
              <a:gd name="T40" fmla="*/ 156430 w 754"/>
              <a:gd name="T41" fmla="*/ 172073 h 717"/>
              <a:gd name="T42" fmla="*/ 219002 w 754"/>
              <a:gd name="T43" fmla="*/ 100376 h 717"/>
              <a:gd name="T44" fmla="*/ 235948 w 754"/>
              <a:gd name="T45" fmla="*/ 50840 h 717"/>
              <a:gd name="T46" fmla="*/ 245073 w 754"/>
              <a:gd name="T47" fmla="*/ 16947 h 717"/>
              <a:gd name="T48" fmla="*/ 434092 w 754"/>
              <a:gd name="T49" fmla="*/ 143394 h 717"/>
              <a:gd name="T50" fmla="*/ 438003 w 754"/>
              <a:gd name="T51" fmla="*/ 152519 h 717"/>
              <a:gd name="T52" fmla="*/ 410628 w 754"/>
              <a:gd name="T53" fmla="*/ 173376 h 717"/>
              <a:gd name="T54" fmla="*/ 402806 w 754"/>
              <a:gd name="T55" fmla="*/ 292002 h 717"/>
              <a:gd name="T56" fmla="*/ 278966 w 754"/>
              <a:gd name="T57" fmla="*/ 316770 h 717"/>
              <a:gd name="T58" fmla="*/ 362395 w 754"/>
              <a:gd name="T59" fmla="*/ 507093 h 717"/>
              <a:gd name="T60" fmla="*/ 478414 w 754"/>
              <a:gd name="T61" fmla="*/ 576183 h 717"/>
              <a:gd name="T62" fmla="*/ 590522 w 754"/>
              <a:gd name="T63" fmla="*/ 646576 h 717"/>
              <a:gd name="T64" fmla="*/ 647880 w 754"/>
              <a:gd name="T65" fmla="*/ 646576 h 717"/>
              <a:gd name="T66" fmla="*/ 641362 w 754"/>
              <a:gd name="T67" fmla="*/ 608773 h 717"/>
              <a:gd name="T68" fmla="*/ 666130 w 754"/>
              <a:gd name="T69" fmla="*/ 603558 h 717"/>
              <a:gd name="T70" fmla="*/ 692201 w 754"/>
              <a:gd name="T71" fmla="*/ 608773 h 717"/>
              <a:gd name="T72" fmla="*/ 685684 w 754"/>
              <a:gd name="T73" fmla="*/ 646576 h 717"/>
              <a:gd name="T74" fmla="*/ 752166 w 754"/>
              <a:gd name="T75" fmla="*/ 629630 h 717"/>
              <a:gd name="T76" fmla="*/ 842113 w 754"/>
              <a:gd name="T77" fmla="*/ 624416 h 717"/>
              <a:gd name="T78" fmla="*/ 938578 w 754"/>
              <a:gd name="T79" fmla="*/ 683077 h 717"/>
              <a:gd name="T80" fmla="*/ 972471 w 754"/>
              <a:gd name="T81" fmla="*/ 765202 h 717"/>
              <a:gd name="T82" fmla="*/ 868185 w 754"/>
              <a:gd name="T83" fmla="*/ 900775 h 717"/>
              <a:gd name="T84" fmla="*/ 859060 w 754"/>
              <a:gd name="T85" fmla="*/ 934668 h 717"/>
              <a:gd name="T86" fmla="*/ 462771 w 754"/>
              <a:gd name="T87" fmla="*/ 757381 h 717"/>
              <a:gd name="T88" fmla="*/ 396289 w 754"/>
              <a:gd name="T89" fmla="*/ 693505 h 717"/>
              <a:gd name="T90" fmla="*/ 271145 w 754"/>
              <a:gd name="T91" fmla="*/ 610076 h 717"/>
              <a:gd name="T92" fmla="*/ 0 w 754"/>
              <a:gd name="T93" fmla="*/ 385860 h 717"/>
              <a:gd name="T94" fmla="*/ 79518 w 754"/>
              <a:gd name="T95" fmla="*/ 337628 h 717"/>
              <a:gd name="T96" fmla="*/ 132965 w 754"/>
              <a:gd name="T97" fmla="*/ 332413 h 717"/>
              <a:gd name="T98" fmla="*/ 155126 w 754"/>
              <a:gd name="T99" fmla="*/ 292002 h 717"/>
              <a:gd name="T100" fmla="*/ 169466 w 754"/>
              <a:gd name="T101" fmla="*/ 282877 h 717"/>
              <a:gd name="T102" fmla="*/ 149912 w 754"/>
              <a:gd name="T103" fmla="*/ 229430 h 717"/>
              <a:gd name="T104" fmla="*/ 126447 w 754"/>
              <a:gd name="T105" fmla="*/ 100376 h 71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754" h="717">
                <a:moveTo>
                  <a:pt x="508" y="218"/>
                </a:moveTo>
                <a:lnTo>
                  <a:pt x="525" y="222"/>
                </a:lnTo>
                <a:lnTo>
                  <a:pt x="541" y="229"/>
                </a:lnTo>
                <a:lnTo>
                  <a:pt x="554" y="240"/>
                </a:lnTo>
                <a:lnTo>
                  <a:pt x="564" y="254"/>
                </a:lnTo>
                <a:lnTo>
                  <a:pt x="571" y="269"/>
                </a:lnTo>
                <a:lnTo>
                  <a:pt x="576" y="287"/>
                </a:lnTo>
                <a:lnTo>
                  <a:pt x="578" y="307"/>
                </a:lnTo>
                <a:lnTo>
                  <a:pt x="581" y="310"/>
                </a:lnTo>
                <a:lnTo>
                  <a:pt x="583" y="319"/>
                </a:lnTo>
                <a:lnTo>
                  <a:pt x="583" y="330"/>
                </a:lnTo>
                <a:lnTo>
                  <a:pt x="582" y="345"/>
                </a:lnTo>
                <a:lnTo>
                  <a:pt x="580" y="359"/>
                </a:lnTo>
                <a:lnTo>
                  <a:pt x="575" y="373"/>
                </a:lnTo>
                <a:lnTo>
                  <a:pt x="570" y="390"/>
                </a:lnTo>
                <a:lnTo>
                  <a:pt x="563" y="407"/>
                </a:lnTo>
                <a:lnTo>
                  <a:pt x="552" y="422"/>
                </a:lnTo>
                <a:lnTo>
                  <a:pt x="540" y="435"/>
                </a:lnTo>
                <a:lnTo>
                  <a:pt x="526" y="444"/>
                </a:lnTo>
                <a:lnTo>
                  <a:pt x="511" y="448"/>
                </a:lnTo>
                <a:lnTo>
                  <a:pt x="497" y="447"/>
                </a:lnTo>
                <a:lnTo>
                  <a:pt x="482" y="441"/>
                </a:lnTo>
                <a:lnTo>
                  <a:pt x="467" y="431"/>
                </a:lnTo>
                <a:lnTo>
                  <a:pt x="454" y="417"/>
                </a:lnTo>
                <a:lnTo>
                  <a:pt x="442" y="403"/>
                </a:lnTo>
                <a:lnTo>
                  <a:pt x="435" y="387"/>
                </a:lnTo>
                <a:lnTo>
                  <a:pt x="427" y="374"/>
                </a:lnTo>
                <a:lnTo>
                  <a:pt x="421" y="361"/>
                </a:lnTo>
                <a:lnTo>
                  <a:pt x="418" y="348"/>
                </a:lnTo>
                <a:lnTo>
                  <a:pt x="416" y="336"/>
                </a:lnTo>
                <a:lnTo>
                  <a:pt x="416" y="327"/>
                </a:lnTo>
                <a:lnTo>
                  <a:pt x="418" y="323"/>
                </a:lnTo>
                <a:lnTo>
                  <a:pt x="416" y="303"/>
                </a:lnTo>
                <a:lnTo>
                  <a:pt x="417" y="285"/>
                </a:lnTo>
                <a:lnTo>
                  <a:pt x="422" y="268"/>
                </a:lnTo>
                <a:lnTo>
                  <a:pt x="429" y="253"/>
                </a:lnTo>
                <a:lnTo>
                  <a:pt x="439" y="240"/>
                </a:lnTo>
                <a:lnTo>
                  <a:pt x="453" y="229"/>
                </a:lnTo>
                <a:lnTo>
                  <a:pt x="469" y="222"/>
                </a:lnTo>
                <a:lnTo>
                  <a:pt x="488" y="218"/>
                </a:lnTo>
                <a:lnTo>
                  <a:pt x="508" y="218"/>
                </a:lnTo>
                <a:close/>
                <a:moveTo>
                  <a:pt x="299" y="143"/>
                </a:moveTo>
                <a:lnTo>
                  <a:pt x="284" y="159"/>
                </a:lnTo>
                <a:lnTo>
                  <a:pt x="272" y="176"/>
                </a:lnTo>
                <a:lnTo>
                  <a:pt x="263" y="194"/>
                </a:lnTo>
                <a:lnTo>
                  <a:pt x="256" y="208"/>
                </a:lnTo>
                <a:lnTo>
                  <a:pt x="248" y="221"/>
                </a:lnTo>
                <a:lnTo>
                  <a:pt x="269" y="218"/>
                </a:lnTo>
                <a:lnTo>
                  <a:pt x="289" y="212"/>
                </a:lnTo>
                <a:lnTo>
                  <a:pt x="308" y="202"/>
                </a:lnTo>
                <a:lnTo>
                  <a:pt x="327" y="190"/>
                </a:lnTo>
                <a:lnTo>
                  <a:pt x="343" y="175"/>
                </a:lnTo>
                <a:lnTo>
                  <a:pt x="299" y="143"/>
                </a:lnTo>
                <a:close/>
                <a:moveTo>
                  <a:pt x="195" y="31"/>
                </a:moveTo>
                <a:lnTo>
                  <a:pt x="192" y="51"/>
                </a:lnTo>
                <a:lnTo>
                  <a:pt x="185" y="71"/>
                </a:lnTo>
                <a:lnTo>
                  <a:pt x="176" y="89"/>
                </a:lnTo>
                <a:lnTo>
                  <a:pt x="163" y="105"/>
                </a:lnTo>
                <a:lnTo>
                  <a:pt x="153" y="116"/>
                </a:lnTo>
                <a:lnTo>
                  <a:pt x="142" y="126"/>
                </a:lnTo>
                <a:lnTo>
                  <a:pt x="132" y="137"/>
                </a:lnTo>
                <a:lnTo>
                  <a:pt x="126" y="149"/>
                </a:lnTo>
                <a:lnTo>
                  <a:pt x="125" y="160"/>
                </a:lnTo>
                <a:lnTo>
                  <a:pt x="127" y="172"/>
                </a:lnTo>
                <a:lnTo>
                  <a:pt x="134" y="185"/>
                </a:lnTo>
                <a:lnTo>
                  <a:pt x="143" y="200"/>
                </a:lnTo>
                <a:lnTo>
                  <a:pt x="142" y="194"/>
                </a:lnTo>
                <a:lnTo>
                  <a:pt x="141" y="189"/>
                </a:lnTo>
                <a:lnTo>
                  <a:pt x="140" y="173"/>
                </a:lnTo>
                <a:lnTo>
                  <a:pt x="142" y="159"/>
                </a:lnTo>
                <a:lnTo>
                  <a:pt x="147" y="148"/>
                </a:lnTo>
                <a:lnTo>
                  <a:pt x="155" y="136"/>
                </a:lnTo>
                <a:lnTo>
                  <a:pt x="166" y="124"/>
                </a:lnTo>
                <a:lnTo>
                  <a:pt x="183" y="107"/>
                </a:lnTo>
                <a:lnTo>
                  <a:pt x="197" y="88"/>
                </a:lnTo>
                <a:lnTo>
                  <a:pt x="207" y="66"/>
                </a:lnTo>
                <a:lnTo>
                  <a:pt x="212" y="43"/>
                </a:lnTo>
                <a:lnTo>
                  <a:pt x="195" y="31"/>
                </a:lnTo>
                <a:close/>
                <a:moveTo>
                  <a:pt x="131" y="26"/>
                </a:moveTo>
                <a:lnTo>
                  <a:pt x="123" y="47"/>
                </a:lnTo>
                <a:lnTo>
                  <a:pt x="118" y="70"/>
                </a:lnTo>
                <a:lnTo>
                  <a:pt x="116" y="92"/>
                </a:lnTo>
                <a:lnTo>
                  <a:pt x="116" y="113"/>
                </a:lnTo>
                <a:lnTo>
                  <a:pt x="120" y="132"/>
                </a:lnTo>
                <a:lnTo>
                  <a:pt x="130" y="120"/>
                </a:lnTo>
                <a:lnTo>
                  <a:pt x="141" y="109"/>
                </a:lnTo>
                <a:lnTo>
                  <a:pt x="155" y="95"/>
                </a:lnTo>
                <a:lnTo>
                  <a:pt x="168" y="77"/>
                </a:lnTo>
                <a:lnTo>
                  <a:pt x="176" y="58"/>
                </a:lnTo>
                <a:lnTo>
                  <a:pt x="131" y="26"/>
                </a:lnTo>
                <a:close/>
                <a:moveTo>
                  <a:pt x="124" y="0"/>
                </a:moveTo>
                <a:lnTo>
                  <a:pt x="181" y="39"/>
                </a:lnTo>
                <a:lnTo>
                  <a:pt x="182" y="32"/>
                </a:lnTo>
                <a:lnTo>
                  <a:pt x="182" y="25"/>
                </a:lnTo>
                <a:lnTo>
                  <a:pt x="184" y="18"/>
                </a:lnTo>
                <a:lnTo>
                  <a:pt x="188" y="13"/>
                </a:lnTo>
                <a:lnTo>
                  <a:pt x="191" y="13"/>
                </a:lnTo>
                <a:lnTo>
                  <a:pt x="194" y="13"/>
                </a:lnTo>
                <a:lnTo>
                  <a:pt x="196" y="14"/>
                </a:lnTo>
                <a:lnTo>
                  <a:pt x="333" y="110"/>
                </a:lnTo>
                <a:lnTo>
                  <a:pt x="334" y="111"/>
                </a:lnTo>
                <a:lnTo>
                  <a:pt x="335" y="113"/>
                </a:lnTo>
                <a:lnTo>
                  <a:pt x="336" y="115"/>
                </a:lnTo>
                <a:lnTo>
                  <a:pt x="336" y="117"/>
                </a:lnTo>
                <a:lnTo>
                  <a:pt x="334" y="122"/>
                </a:lnTo>
                <a:lnTo>
                  <a:pt x="328" y="126"/>
                </a:lnTo>
                <a:lnTo>
                  <a:pt x="321" y="130"/>
                </a:lnTo>
                <a:lnTo>
                  <a:pt x="315" y="133"/>
                </a:lnTo>
                <a:lnTo>
                  <a:pt x="372" y="172"/>
                </a:lnTo>
                <a:lnTo>
                  <a:pt x="352" y="193"/>
                </a:lnTo>
                <a:lnTo>
                  <a:pt x="331" y="210"/>
                </a:lnTo>
                <a:lnTo>
                  <a:pt x="309" y="224"/>
                </a:lnTo>
                <a:lnTo>
                  <a:pt x="285" y="234"/>
                </a:lnTo>
                <a:lnTo>
                  <a:pt x="258" y="241"/>
                </a:lnTo>
                <a:lnTo>
                  <a:pt x="230" y="244"/>
                </a:lnTo>
                <a:lnTo>
                  <a:pt x="214" y="243"/>
                </a:lnTo>
                <a:lnTo>
                  <a:pt x="197" y="242"/>
                </a:lnTo>
                <a:lnTo>
                  <a:pt x="180" y="238"/>
                </a:lnTo>
                <a:lnTo>
                  <a:pt x="206" y="279"/>
                </a:lnTo>
                <a:lnTo>
                  <a:pt x="278" y="389"/>
                </a:lnTo>
                <a:lnTo>
                  <a:pt x="286" y="399"/>
                </a:lnTo>
                <a:lnTo>
                  <a:pt x="295" y="406"/>
                </a:lnTo>
                <a:lnTo>
                  <a:pt x="350" y="436"/>
                </a:lnTo>
                <a:lnTo>
                  <a:pt x="367" y="442"/>
                </a:lnTo>
                <a:lnTo>
                  <a:pt x="385" y="445"/>
                </a:lnTo>
                <a:lnTo>
                  <a:pt x="434" y="445"/>
                </a:lnTo>
                <a:lnTo>
                  <a:pt x="443" y="471"/>
                </a:lnTo>
                <a:lnTo>
                  <a:pt x="453" y="496"/>
                </a:lnTo>
                <a:lnTo>
                  <a:pt x="463" y="520"/>
                </a:lnTo>
                <a:lnTo>
                  <a:pt x="475" y="544"/>
                </a:lnTo>
                <a:lnTo>
                  <a:pt x="491" y="568"/>
                </a:lnTo>
                <a:lnTo>
                  <a:pt x="497" y="496"/>
                </a:lnTo>
                <a:lnTo>
                  <a:pt x="495" y="495"/>
                </a:lnTo>
                <a:lnTo>
                  <a:pt x="495" y="494"/>
                </a:lnTo>
                <a:lnTo>
                  <a:pt x="494" y="492"/>
                </a:lnTo>
                <a:lnTo>
                  <a:pt x="492" y="467"/>
                </a:lnTo>
                <a:lnTo>
                  <a:pt x="492" y="465"/>
                </a:lnTo>
                <a:lnTo>
                  <a:pt x="494" y="463"/>
                </a:lnTo>
                <a:lnTo>
                  <a:pt x="496" y="463"/>
                </a:lnTo>
                <a:lnTo>
                  <a:pt x="511" y="463"/>
                </a:lnTo>
                <a:lnTo>
                  <a:pt x="527" y="463"/>
                </a:lnTo>
                <a:lnTo>
                  <a:pt x="529" y="463"/>
                </a:lnTo>
                <a:lnTo>
                  <a:pt x="531" y="465"/>
                </a:lnTo>
                <a:lnTo>
                  <a:pt x="531" y="467"/>
                </a:lnTo>
                <a:lnTo>
                  <a:pt x="529" y="492"/>
                </a:lnTo>
                <a:lnTo>
                  <a:pt x="528" y="494"/>
                </a:lnTo>
                <a:lnTo>
                  <a:pt x="528" y="495"/>
                </a:lnTo>
                <a:lnTo>
                  <a:pt x="526" y="496"/>
                </a:lnTo>
                <a:lnTo>
                  <a:pt x="532" y="569"/>
                </a:lnTo>
                <a:lnTo>
                  <a:pt x="552" y="541"/>
                </a:lnTo>
                <a:lnTo>
                  <a:pt x="566" y="512"/>
                </a:lnTo>
                <a:lnTo>
                  <a:pt x="577" y="483"/>
                </a:lnTo>
                <a:lnTo>
                  <a:pt x="589" y="451"/>
                </a:lnTo>
                <a:lnTo>
                  <a:pt x="607" y="464"/>
                </a:lnTo>
                <a:lnTo>
                  <a:pt x="626" y="473"/>
                </a:lnTo>
                <a:lnTo>
                  <a:pt x="646" y="479"/>
                </a:lnTo>
                <a:lnTo>
                  <a:pt x="665" y="485"/>
                </a:lnTo>
                <a:lnTo>
                  <a:pt x="686" y="494"/>
                </a:lnTo>
                <a:lnTo>
                  <a:pt x="704" y="507"/>
                </a:lnTo>
                <a:lnTo>
                  <a:pt x="720" y="524"/>
                </a:lnTo>
                <a:lnTo>
                  <a:pt x="732" y="540"/>
                </a:lnTo>
                <a:lnTo>
                  <a:pt x="739" y="555"/>
                </a:lnTo>
                <a:lnTo>
                  <a:pt x="743" y="570"/>
                </a:lnTo>
                <a:lnTo>
                  <a:pt x="746" y="587"/>
                </a:lnTo>
                <a:lnTo>
                  <a:pt x="747" y="607"/>
                </a:lnTo>
                <a:lnTo>
                  <a:pt x="754" y="717"/>
                </a:lnTo>
                <a:lnTo>
                  <a:pt x="668" y="717"/>
                </a:lnTo>
                <a:lnTo>
                  <a:pt x="666" y="691"/>
                </a:lnTo>
                <a:lnTo>
                  <a:pt x="665" y="672"/>
                </a:lnTo>
                <a:lnTo>
                  <a:pt x="663" y="656"/>
                </a:lnTo>
                <a:lnTo>
                  <a:pt x="659" y="645"/>
                </a:lnTo>
                <a:lnTo>
                  <a:pt x="659" y="717"/>
                </a:lnTo>
                <a:lnTo>
                  <a:pt x="365" y="717"/>
                </a:lnTo>
                <a:lnTo>
                  <a:pt x="359" y="601"/>
                </a:lnTo>
                <a:lnTo>
                  <a:pt x="357" y="590"/>
                </a:lnTo>
                <a:lnTo>
                  <a:pt x="355" y="581"/>
                </a:lnTo>
                <a:lnTo>
                  <a:pt x="351" y="572"/>
                </a:lnTo>
                <a:lnTo>
                  <a:pt x="345" y="563"/>
                </a:lnTo>
                <a:lnTo>
                  <a:pt x="334" y="553"/>
                </a:lnTo>
                <a:lnTo>
                  <a:pt x="304" y="532"/>
                </a:lnTo>
                <a:lnTo>
                  <a:pt x="274" y="511"/>
                </a:lnTo>
                <a:lnTo>
                  <a:pt x="242" y="491"/>
                </a:lnTo>
                <a:lnTo>
                  <a:pt x="223" y="480"/>
                </a:lnTo>
                <a:lnTo>
                  <a:pt x="208" y="468"/>
                </a:lnTo>
                <a:lnTo>
                  <a:pt x="196" y="451"/>
                </a:lnTo>
                <a:lnTo>
                  <a:pt x="148" y="362"/>
                </a:lnTo>
                <a:lnTo>
                  <a:pt x="137" y="391"/>
                </a:lnTo>
                <a:lnTo>
                  <a:pt x="0" y="296"/>
                </a:lnTo>
                <a:lnTo>
                  <a:pt x="38" y="262"/>
                </a:lnTo>
                <a:lnTo>
                  <a:pt x="52" y="272"/>
                </a:lnTo>
                <a:lnTo>
                  <a:pt x="56" y="263"/>
                </a:lnTo>
                <a:lnTo>
                  <a:pt x="61" y="259"/>
                </a:lnTo>
                <a:lnTo>
                  <a:pt x="67" y="258"/>
                </a:lnTo>
                <a:lnTo>
                  <a:pt x="78" y="259"/>
                </a:lnTo>
                <a:lnTo>
                  <a:pt x="90" y="259"/>
                </a:lnTo>
                <a:lnTo>
                  <a:pt x="102" y="255"/>
                </a:lnTo>
                <a:lnTo>
                  <a:pt x="104" y="244"/>
                </a:lnTo>
                <a:lnTo>
                  <a:pt x="110" y="234"/>
                </a:lnTo>
                <a:lnTo>
                  <a:pt x="119" y="227"/>
                </a:lnTo>
                <a:lnTo>
                  <a:pt x="119" y="224"/>
                </a:lnTo>
                <a:lnTo>
                  <a:pt x="121" y="221"/>
                </a:lnTo>
                <a:lnTo>
                  <a:pt x="123" y="219"/>
                </a:lnTo>
                <a:lnTo>
                  <a:pt x="126" y="218"/>
                </a:lnTo>
                <a:lnTo>
                  <a:pt x="130" y="217"/>
                </a:lnTo>
                <a:lnTo>
                  <a:pt x="134" y="217"/>
                </a:lnTo>
                <a:lnTo>
                  <a:pt x="135" y="213"/>
                </a:lnTo>
                <a:lnTo>
                  <a:pt x="124" y="196"/>
                </a:lnTo>
                <a:lnTo>
                  <a:pt x="115" y="176"/>
                </a:lnTo>
                <a:lnTo>
                  <a:pt x="107" y="157"/>
                </a:lnTo>
                <a:lnTo>
                  <a:pt x="99" y="129"/>
                </a:lnTo>
                <a:lnTo>
                  <a:pt x="96" y="103"/>
                </a:lnTo>
                <a:lnTo>
                  <a:pt x="97" y="77"/>
                </a:lnTo>
                <a:lnTo>
                  <a:pt x="102" y="50"/>
                </a:lnTo>
                <a:lnTo>
                  <a:pt x="112" y="25"/>
                </a:lnTo>
                <a:lnTo>
                  <a:pt x="124" y="0"/>
                </a:lnTo>
                <a:close/>
              </a:path>
            </a:pathLst>
          </a:custGeom>
          <a:solidFill>
            <a:srgbClr val="843593"/>
          </a:solidFill>
          <a:ln>
            <a:noFill/>
          </a:ln>
        </p:spPr>
        <p:txBody>
          <a:bodyPr vert="horz" wrap="square" lIns="91440" tIns="45720" rIns="91440" bIns="45720" anchor="t"/>
          <a:lstStyle/>
          <a:p>
            <a:pPr marL="0" marR="0" lvl="0" indent="0" defTabSz="915216" eaLnBrk="0" fontAlgn="base" latinLnBrk="0" hangingPunct="0">
              <a:lnSpc>
                <a:spcPct val="100000"/>
              </a:lnSpc>
              <a:spcBef>
                <a:spcPct val="0"/>
              </a:spcBef>
              <a:spcAft>
                <a:spcPct val="0"/>
              </a:spcAft>
              <a:buClrTx/>
              <a:buSzTx/>
              <a:buFontTx/>
              <a:buNone/>
              <a:tabLst/>
              <a:defRPr/>
            </a:pPr>
            <a:endParaRPr kumimoji="0" lang="nb-NO" sz="1000" b="0" i="0" u="none" strike="noStrike" kern="0" cap="none" spc="0" normalizeH="0" baseline="0" noProof="0">
              <a:ln>
                <a:noFill/>
              </a:ln>
              <a:solidFill>
                <a:srgbClr val="646464"/>
              </a:solidFill>
              <a:effectLst/>
              <a:uLnTx/>
              <a:uFillTx/>
            </a:endParaRPr>
          </a:p>
        </p:txBody>
      </p:sp>
      <p:sp>
        <p:nvSpPr>
          <p:cNvPr id="74" name="Freeform 30">
            <a:extLst>
              <a:ext uri="{FF2B5EF4-FFF2-40B4-BE49-F238E27FC236}">
                <a16:creationId xmlns:a16="http://schemas.microsoft.com/office/drawing/2014/main" id="{C5137172-CB50-4026-87D5-11754E2BC583}"/>
              </a:ext>
            </a:extLst>
          </p:cNvPr>
          <p:cNvSpPr>
            <a:spLocks noEditPoints="1"/>
          </p:cNvSpPr>
          <p:nvPr/>
        </p:nvSpPr>
        <p:spPr bwMode="auto">
          <a:xfrm>
            <a:off x="4895647" y="3665640"/>
            <a:ext cx="502722" cy="682444"/>
          </a:xfrm>
          <a:custGeom>
            <a:avLst/>
            <a:gdLst>
              <a:gd name="T0" fmla="*/ 2147483647 w 350"/>
              <a:gd name="T1" fmla="*/ 2147483647 h 435"/>
              <a:gd name="T2" fmla="*/ 2147483647 w 350"/>
              <a:gd name="T3" fmla="*/ 2147483647 h 435"/>
              <a:gd name="T4" fmla="*/ 2147483647 w 350"/>
              <a:gd name="T5" fmla="*/ 2147483647 h 435"/>
              <a:gd name="T6" fmla="*/ 2147483647 w 350"/>
              <a:gd name="T7" fmla="*/ 2147483647 h 435"/>
              <a:gd name="T8" fmla="*/ 2147483647 w 350"/>
              <a:gd name="T9" fmla="*/ 2147483647 h 435"/>
              <a:gd name="T10" fmla="*/ 2147483647 w 350"/>
              <a:gd name="T11" fmla="*/ 2147483647 h 435"/>
              <a:gd name="T12" fmla="*/ 2147483647 w 350"/>
              <a:gd name="T13" fmla="*/ 2147483647 h 435"/>
              <a:gd name="T14" fmla="*/ 2147483647 w 350"/>
              <a:gd name="T15" fmla="*/ 2147483647 h 435"/>
              <a:gd name="T16" fmla="*/ 2147483647 w 350"/>
              <a:gd name="T17" fmla="*/ 2147483647 h 435"/>
              <a:gd name="T18" fmla="*/ 2147483647 w 350"/>
              <a:gd name="T19" fmla="*/ 2147483647 h 435"/>
              <a:gd name="T20" fmla="*/ 2147483647 w 350"/>
              <a:gd name="T21" fmla="*/ 2147483647 h 435"/>
              <a:gd name="T22" fmla="*/ 2147483647 w 350"/>
              <a:gd name="T23" fmla="*/ 2147483647 h 435"/>
              <a:gd name="T24" fmla="*/ 2147483647 w 350"/>
              <a:gd name="T25" fmla="*/ 2147483647 h 435"/>
              <a:gd name="T26" fmla="*/ 2147483647 w 350"/>
              <a:gd name="T27" fmla="*/ 2147483647 h 435"/>
              <a:gd name="T28" fmla="*/ 2147483647 w 350"/>
              <a:gd name="T29" fmla="*/ 2147483647 h 435"/>
              <a:gd name="T30" fmla="*/ 2147483647 w 350"/>
              <a:gd name="T31" fmla="*/ 2147483647 h 435"/>
              <a:gd name="T32" fmla="*/ 2147483647 w 350"/>
              <a:gd name="T33" fmla="*/ 2147483647 h 435"/>
              <a:gd name="T34" fmla="*/ 2147483647 w 350"/>
              <a:gd name="T35" fmla="*/ 2147483647 h 435"/>
              <a:gd name="T36" fmla="*/ 2147483647 w 350"/>
              <a:gd name="T37" fmla="*/ 2147483647 h 435"/>
              <a:gd name="T38" fmla="*/ 2147483647 w 350"/>
              <a:gd name="T39" fmla="*/ 2147483647 h 435"/>
              <a:gd name="T40" fmla="*/ 2147483647 w 350"/>
              <a:gd name="T41" fmla="*/ 2147483647 h 435"/>
              <a:gd name="T42" fmla="*/ 2147483647 w 350"/>
              <a:gd name="T43" fmla="*/ 2147483647 h 435"/>
              <a:gd name="T44" fmla="*/ 2147483647 w 350"/>
              <a:gd name="T45" fmla="*/ 2147483647 h 435"/>
              <a:gd name="T46" fmla="*/ 2147483647 w 350"/>
              <a:gd name="T47" fmla="*/ 2147483647 h 435"/>
              <a:gd name="T48" fmla="*/ 2147483647 w 350"/>
              <a:gd name="T49" fmla="*/ 2147483647 h 435"/>
              <a:gd name="T50" fmla="*/ 2147483647 w 350"/>
              <a:gd name="T51" fmla="*/ 2147483647 h 435"/>
              <a:gd name="T52" fmla="*/ 2147483647 w 350"/>
              <a:gd name="T53" fmla="*/ 2147483647 h 435"/>
              <a:gd name="T54" fmla="*/ 2147483647 w 350"/>
              <a:gd name="T55" fmla="*/ 2147483647 h 435"/>
              <a:gd name="T56" fmla="*/ 2147483647 w 350"/>
              <a:gd name="T57" fmla="*/ 2147483647 h 435"/>
              <a:gd name="T58" fmla="*/ 2147483647 w 350"/>
              <a:gd name="T59" fmla="*/ 2147483647 h 435"/>
              <a:gd name="T60" fmla="*/ 2147483647 w 350"/>
              <a:gd name="T61" fmla="*/ 2147483647 h 435"/>
              <a:gd name="T62" fmla="*/ 2147483647 w 350"/>
              <a:gd name="T63" fmla="*/ 2147483647 h 435"/>
              <a:gd name="T64" fmla="*/ 2147483647 w 350"/>
              <a:gd name="T65" fmla="*/ 2147483647 h 435"/>
              <a:gd name="T66" fmla="*/ 2147483647 w 350"/>
              <a:gd name="T67" fmla="*/ 2147483647 h 435"/>
              <a:gd name="T68" fmla="*/ 2147483647 w 350"/>
              <a:gd name="T69" fmla="*/ 2147483647 h 435"/>
              <a:gd name="T70" fmla="*/ 2147483647 w 350"/>
              <a:gd name="T71" fmla="*/ 2147483647 h 435"/>
              <a:gd name="T72" fmla="*/ 2147483647 w 350"/>
              <a:gd name="T73" fmla="*/ 2147483647 h 435"/>
              <a:gd name="T74" fmla="*/ 2147483647 w 350"/>
              <a:gd name="T75" fmla="*/ 2147483647 h 435"/>
              <a:gd name="T76" fmla="*/ 2147483647 w 350"/>
              <a:gd name="T77" fmla="*/ 2147483647 h 435"/>
              <a:gd name="T78" fmla="*/ 2147483647 w 350"/>
              <a:gd name="T79" fmla="*/ 2147483647 h 435"/>
              <a:gd name="T80" fmla="*/ 2147483647 w 350"/>
              <a:gd name="T81" fmla="*/ 2147483647 h 435"/>
              <a:gd name="T82" fmla="*/ 2147483647 w 350"/>
              <a:gd name="T83" fmla="*/ 2147483647 h 435"/>
              <a:gd name="T84" fmla="*/ 2147483647 w 350"/>
              <a:gd name="T85" fmla="*/ 2147483647 h 435"/>
              <a:gd name="T86" fmla="*/ 2147483647 w 350"/>
              <a:gd name="T87" fmla="*/ 2147483647 h 435"/>
              <a:gd name="T88" fmla="*/ 2147483647 w 350"/>
              <a:gd name="T89" fmla="*/ 2147483647 h 435"/>
              <a:gd name="T90" fmla="*/ 2147483647 w 350"/>
              <a:gd name="T91" fmla="*/ 2147483647 h 435"/>
              <a:gd name="T92" fmla="*/ 2147483647 w 350"/>
              <a:gd name="T93" fmla="*/ 2147483647 h 435"/>
              <a:gd name="T94" fmla="*/ 2147483647 w 350"/>
              <a:gd name="T95" fmla="*/ 2147483647 h 435"/>
              <a:gd name="T96" fmla="*/ 2147483647 w 350"/>
              <a:gd name="T97" fmla="*/ 2147483647 h 435"/>
              <a:gd name="T98" fmla="*/ 2147483647 w 350"/>
              <a:gd name="T99" fmla="*/ 2147483647 h 435"/>
              <a:gd name="T100" fmla="*/ 2147483647 w 350"/>
              <a:gd name="T101" fmla="*/ 2147483647 h 435"/>
              <a:gd name="T102" fmla="*/ 2147483647 w 350"/>
              <a:gd name="T103" fmla="*/ 2147483647 h 435"/>
              <a:gd name="T104" fmla="*/ 2147483647 w 350"/>
              <a:gd name="T105" fmla="*/ 2147483647 h 435"/>
              <a:gd name="T106" fmla="*/ 2147483647 w 350"/>
              <a:gd name="T107" fmla="*/ 2147483647 h 435"/>
              <a:gd name="T108" fmla="*/ 2147483647 w 350"/>
              <a:gd name="T109" fmla="*/ 2147483647 h 435"/>
              <a:gd name="T110" fmla="*/ 2147483647 w 350"/>
              <a:gd name="T111" fmla="*/ 2147483647 h 435"/>
              <a:gd name="T112" fmla="*/ 2147483647 w 350"/>
              <a:gd name="T113" fmla="*/ 2147483647 h 435"/>
              <a:gd name="T114" fmla="*/ 2147483647 w 350"/>
              <a:gd name="T115" fmla="*/ 2147483647 h 435"/>
              <a:gd name="T116" fmla="*/ 2147483647 w 350"/>
              <a:gd name="T117" fmla="*/ 2147483647 h 435"/>
              <a:gd name="T118" fmla="*/ 2147483647 w 350"/>
              <a:gd name="T119" fmla="*/ 2147483647 h 43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50" h="435">
                <a:moveTo>
                  <a:pt x="241" y="186"/>
                </a:moveTo>
                <a:lnTo>
                  <a:pt x="243" y="186"/>
                </a:lnTo>
                <a:lnTo>
                  <a:pt x="246" y="189"/>
                </a:lnTo>
                <a:lnTo>
                  <a:pt x="246" y="191"/>
                </a:lnTo>
                <a:lnTo>
                  <a:pt x="246" y="194"/>
                </a:lnTo>
                <a:lnTo>
                  <a:pt x="243" y="197"/>
                </a:lnTo>
                <a:lnTo>
                  <a:pt x="241" y="197"/>
                </a:lnTo>
                <a:lnTo>
                  <a:pt x="83" y="197"/>
                </a:lnTo>
                <a:lnTo>
                  <a:pt x="80" y="197"/>
                </a:lnTo>
                <a:lnTo>
                  <a:pt x="79" y="194"/>
                </a:lnTo>
                <a:lnTo>
                  <a:pt x="78" y="191"/>
                </a:lnTo>
                <a:lnTo>
                  <a:pt x="79" y="189"/>
                </a:lnTo>
                <a:lnTo>
                  <a:pt x="80" y="186"/>
                </a:lnTo>
                <a:lnTo>
                  <a:pt x="83" y="186"/>
                </a:lnTo>
                <a:lnTo>
                  <a:pt x="241" y="186"/>
                </a:lnTo>
                <a:close/>
                <a:moveTo>
                  <a:pt x="121" y="228"/>
                </a:moveTo>
                <a:lnTo>
                  <a:pt x="129" y="228"/>
                </a:lnTo>
                <a:lnTo>
                  <a:pt x="134" y="228"/>
                </a:lnTo>
                <a:lnTo>
                  <a:pt x="135" y="230"/>
                </a:lnTo>
                <a:lnTo>
                  <a:pt x="137" y="233"/>
                </a:lnTo>
                <a:lnTo>
                  <a:pt x="137" y="240"/>
                </a:lnTo>
                <a:lnTo>
                  <a:pt x="135" y="243"/>
                </a:lnTo>
                <a:lnTo>
                  <a:pt x="134" y="245"/>
                </a:lnTo>
                <a:lnTo>
                  <a:pt x="129" y="246"/>
                </a:lnTo>
                <a:lnTo>
                  <a:pt x="121" y="246"/>
                </a:lnTo>
                <a:lnTo>
                  <a:pt x="118" y="245"/>
                </a:lnTo>
                <a:lnTo>
                  <a:pt x="115" y="243"/>
                </a:lnTo>
                <a:lnTo>
                  <a:pt x="115" y="240"/>
                </a:lnTo>
                <a:lnTo>
                  <a:pt x="115" y="233"/>
                </a:lnTo>
                <a:lnTo>
                  <a:pt x="115" y="230"/>
                </a:lnTo>
                <a:lnTo>
                  <a:pt x="118" y="228"/>
                </a:lnTo>
                <a:lnTo>
                  <a:pt x="121" y="228"/>
                </a:lnTo>
                <a:close/>
                <a:moveTo>
                  <a:pt x="194" y="228"/>
                </a:moveTo>
                <a:lnTo>
                  <a:pt x="205" y="228"/>
                </a:lnTo>
                <a:lnTo>
                  <a:pt x="207" y="228"/>
                </a:lnTo>
                <a:lnTo>
                  <a:pt x="209" y="230"/>
                </a:lnTo>
                <a:lnTo>
                  <a:pt x="210" y="233"/>
                </a:lnTo>
                <a:lnTo>
                  <a:pt x="210" y="240"/>
                </a:lnTo>
                <a:lnTo>
                  <a:pt x="209" y="243"/>
                </a:lnTo>
                <a:lnTo>
                  <a:pt x="207" y="245"/>
                </a:lnTo>
                <a:lnTo>
                  <a:pt x="205" y="246"/>
                </a:lnTo>
                <a:lnTo>
                  <a:pt x="194" y="246"/>
                </a:lnTo>
                <a:lnTo>
                  <a:pt x="192" y="245"/>
                </a:lnTo>
                <a:lnTo>
                  <a:pt x="190" y="243"/>
                </a:lnTo>
                <a:lnTo>
                  <a:pt x="189" y="240"/>
                </a:lnTo>
                <a:lnTo>
                  <a:pt x="189" y="233"/>
                </a:lnTo>
                <a:lnTo>
                  <a:pt x="190" y="230"/>
                </a:lnTo>
                <a:lnTo>
                  <a:pt x="192" y="228"/>
                </a:lnTo>
                <a:lnTo>
                  <a:pt x="194" y="228"/>
                </a:lnTo>
                <a:close/>
                <a:moveTo>
                  <a:pt x="158" y="228"/>
                </a:moveTo>
                <a:lnTo>
                  <a:pt x="167" y="228"/>
                </a:lnTo>
                <a:lnTo>
                  <a:pt x="170" y="228"/>
                </a:lnTo>
                <a:lnTo>
                  <a:pt x="173" y="230"/>
                </a:lnTo>
                <a:lnTo>
                  <a:pt x="173" y="233"/>
                </a:lnTo>
                <a:lnTo>
                  <a:pt x="173" y="240"/>
                </a:lnTo>
                <a:lnTo>
                  <a:pt x="173" y="243"/>
                </a:lnTo>
                <a:lnTo>
                  <a:pt x="170" y="245"/>
                </a:lnTo>
                <a:lnTo>
                  <a:pt x="167" y="246"/>
                </a:lnTo>
                <a:lnTo>
                  <a:pt x="158" y="246"/>
                </a:lnTo>
                <a:lnTo>
                  <a:pt x="154" y="245"/>
                </a:lnTo>
                <a:lnTo>
                  <a:pt x="153" y="243"/>
                </a:lnTo>
                <a:lnTo>
                  <a:pt x="151" y="240"/>
                </a:lnTo>
                <a:lnTo>
                  <a:pt x="151" y="233"/>
                </a:lnTo>
                <a:lnTo>
                  <a:pt x="153" y="230"/>
                </a:lnTo>
                <a:lnTo>
                  <a:pt x="154" y="228"/>
                </a:lnTo>
                <a:lnTo>
                  <a:pt x="158" y="228"/>
                </a:lnTo>
                <a:close/>
                <a:moveTo>
                  <a:pt x="83" y="228"/>
                </a:moveTo>
                <a:lnTo>
                  <a:pt x="93" y="228"/>
                </a:lnTo>
                <a:lnTo>
                  <a:pt x="96" y="228"/>
                </a:lnTo>
                <a:lnTo>
                  <a:pt x="98" y="230"/>
                </a:lnTo>
                <a:lnTo>
                  <a:pt x="99" y="233"/>
                </a:lnTo>
                <a:lnTo>
                  <a:pt x="99" y="240"/>
                </a:lnTo>
                <a:lnTo>
                  <a:pt x="98" y="243"/>
                </a:lnTo>
                <a:lnTo>
                  <a:pt x="96" y="245"/>
                </a:lnTo>
                <a:lnTo>
                  <a:pt x="93" y="246"/>
                </a:lnTo>
                <a:lnTo>
                  <a:pt x="83" y="246"/>
                </a:lnTo>
                <a:lnTo>
                  <a:pt x="80" y="245"/>
                </a:lnTo>
                <a:lnTo>
                  <a:pt x="79" y="243"/>
                </a:lnTo>
                <a:lnTo>
                  <a:pt x="78" y="240"/>
                </a:lnTo>
                <a:lnTo>
                  <a:pt x="78" y="233"/>
                </a:lnTo>
                <a:lnTo>
                  <a:pt x="79" y="230"/>
                </a:lnTo>
                <a:lnTo>
                  <a:pt x="80" y="228"/>
                </a:lnTo>
                <a:lnTo>
                  <a:pt x="83" y="228"/>
                </a:lnTo>
                <a:close/>
                <a:moveTo>
                  <a:pt x="241" y="158"/>
                </a:moveTo>
                <a:lnTo>
                  <a:pt x="243" y="160"/>
                </a:lnTo>
                <a:lnTo>
                  <a:pt x="246" y="161"/>
                </a:lnTo>
                <a:lnTo>
                  <a:pt x="246" y="164"/>
                </a:lnTo>
                <a:lnTo>
                  <a:pt x="246" y="167"/>
                </a:lnTo>
                <a:lnTo>
                  <a:pt x="243" y="170"/>
                </a:lnTo>
                <a:lnTo>
                  <a:pt x="241" y="171"/>
                </a:lnTo>
                <a:lnTo>
                  <a:pt x="83" y="171"/>
                </a:lnTo>
                <a:lnTo>
                  <a:pt x="80" y="170"/>
                </a:lnTo>
                <a:lnTo>
                  <a:pt x="79" y="167"/>
                </a:lnTo>
                <a:lnTo>
                  <a:pt x="78" y="164"/>
                </a:lnTo>
                <a:lnTo>
                  <a:pt x="79" y="161"/>
                </a:lnTo>
                <a:lnTo>
                  <a:pt x="80" y="160"/>
                </a:lnTo>
                <a:lnTo>
                  <a:pt x="83" y="158"/>
                </a:lnTo>
                <a:lnTo>
                  <a:pt x="241" y="158"/>
                </a:lnTo>
                <a:close/>
                <a:moveTo>
                  <a:pt x="241" y="131"/>
                </a:moveTo>
                <a:lnTo>
                  <a:pt x="243" y="132"/>
                </a:lnTo>
                <a:lnTo>
                  <a:pt x="246" y="134"/>
                </a:lnTo>
                <a:lnTo>
                  <a:pt x="246" y="137"/>
                </a:lnTo>
                <a:lnTo>
                  <a:pt x="246" y="141"/>
                </a:lnTo>
                <a:lnTo>
                  <a:pt x="243" y="142"/>
                </a:lnTo>
                <a:lnTo>
                  <a:pt x="241" y="144"/>
                </a:lnTo>
                <a:lnTo>
                  <a:pt x="83" y="144"/>
                </a:lnTo>
                <a:lnTo>
                  <a:pt x="80" y="142"/>
                </a:lnTo>
                <a:lnTo>
                  <a:pt x="79" y="141"/>
                </a:lnTo>
                <a:lnTo>
                  <a:pt x="78" y="137"/>
                </a:lnTo>
                <a:lnTo>
                  <a:pt x="79" y="134"/>
                </a:lnTo>
                <a:lnTo>
                  <a:pt x="80" y="132"/>
                </a:lnTo>
                <a:lnTo>
                  <a:pt x="83" y="131"/>
                </a:lnTo>
                <a:lnTo>
                  <a:pt x="241" y="131"/>
                </a:lnTo>
                <a:close/>
                <a:moveTo>
                  <a:pt x="241" y="103"/>
                </a:moveTo>
                <a:lnTo>
                  <a:pt x="243" y="105"/>
                </a:lnTo>
                <a:lnTo>
                  <a:pt x="246" y="106"/>
                </a:lnTo>
                <a:lnTo>
                  <a:pt x="246" y="109"/>
                </a:lnTo>
                <a:lnTo>
                  <a:pt x="246" y="114"/>
                </a:lnTo>
                <a:lnTo>
                  <a:pt x="243" y="115"/>
                </a:lnTo>
                <a:lnTo>
                  <a:pt x="241" y="116"/>
                </a:lnTo>
                <a:lnTo>
                  <a:pt x="83" y="116"/>
                </a:lnTo>
                <a:lnTo>
                  <a:pt x="80" y="115"/>
                </a:lnTo>
                <a:lnTo>
                  <a:pt x="79" y="114"/>
                </a:lnTo>
                <a:lnTo>
                  <a:pt x="78" y="109"/>
                </a:lnTo>
                <a:lnTo>
                  <a:pt x="79" y="106"/>
                </a:lnTo>
                <a:lnTo>
                  <a:pt x="80" y="105"/>
                </a:lnTo>
                <a:lnTo>
                  <a:pt x="83" y="103"/>
                </a:lnTo>
                <a:lnTo>
                  <a:pt x="241" y="103"/>
                </a:lnTo>
                <a:close/>
                <a:moveTo>
                  <a:pt x="231" y="415"/>
                </a:moveTo>
                <a:lnTo>
                  <a:pt x="27" y="415"/>
                </a:lnTo>
                <a:lnTo>
                  <a:pt x="13" y="411"/>
                </a:lnTo>
                <a:lnTo>
                  <a:pt x="2" y="402"/>
                </a:lnTo>
                <a:lnTo>
                  <a:pt x="0" y="388"/>
                </a:lnTo>
                <a:lnTo>
                  <a:pt x="0" y="27"/>
                </a:lnTo>
                <a:lnTo>
                  <a:pt x="2" y="14"/>
                </a:lnTo>
                <a:lnTo>
                  <a:pt x="13" y="4"/>
                </a:lnTo>
                <a:lnTo>
                  <a:pt x="27" y="0"/>
                </a:lnTo>
                <a:lnTo>
                  <a:pt x="298" y="0"/>
                </a:lnTo>
                <a:lnTo>
                  <a:pt x="311" y="4"/>
                </a:lnTo>
                <a:lnTo>
                  <a:pt x="321" y="14"/>
                </a:lnTo>
                <a:lnTo>
                  <a:pt x="324" y="27"/>
                </a:lnTo>
                <a:lnTo>
                  <a:pt x="324" y="292"/>
                </a:lnTo>
                <a:lnTo>
                  <a:pt x="319" y="291"/>
                </a:lnTo>
                <a:lnTo>
                  <a:pt x="310" y="291"/>
                </a:lnTo>
                <a:lnTo>
                  <a:pt x="303" y="292"/>
                </a:lnTo>
                <a:lnTo>
                  <a:pt x="303" y="47"/>
                </a:lnTo>
                <a:lnTo>
                  <a:pt x="303" y="44"/>
                </a:lnTo>
                <a:lnTo>
                  <a:pt x="300" y="43"/>
                </a:lnTo>
                <a:lnTo>
                  <a:pt x="298" y="41"/>
                </a:lnTo>
                <a:lnTo>
                  <a:pt x="27" y="41"/>
                </a:lnTo>
                <a:lnTo>
                  <a:pt x="24" y="43"/>
                </a:lnTo>
                <a:lnTo>
                  <a:pt x="21" y="44"/>
                </a:lnTo>
                <a:lnTo>
                  <a:pt x="21" y="47"/>
                </a:lnTo>
                <a:lnTo>
                  <a:pt x="21" y="363"/>
                </a:lnTo>
                <a:lnTo>
                  <a:pt x="21" y="366"/>
                </a:lnTo>
                <a:lnTo>
                  <a:pt x="24" y="367"/>
                </a:lnTo>
                <a:lnTo>
                  <a:pt x="27" y="369"/>
                </a:lnTo>
                <a:lnTo>
                  <a:pt x="180" y="369"/>
                </a:lnTo>
                <a:lnTo>
                  <a:pt x="181" y="373"/>
                </a:lnTo>
                <a:lnTo>
                  <a:pt x="184" y="376"/>
                </a:lnTo>
                <a:lnTo>
                  <a:pt x="187" y="379"/>
                </a:lnTo>
                <a:lnTo>
                  <a:pt x="192" y="382"/>
                </a:lnTo>
                <a:lnTo>
                  <a:pt x="212" y="396"/>
                </a:lnTo>
                <a:lnTo>
                  <a:pt x="229" y="414"/>
                </a:lnTo>
                <a:lnTo>
                  <a:pt x="231" y="415"/>
                </a:lnTo>
                <a:close/>
                <a:moveTo>
                  <a:pt x="205" y="277"/>
                </a:moveTo>
                <a:lnTo>
                  <a:pt x="203" y="271"/>
                </a:lnTo>
                <a:lnTo>
                  <a:pt x="203" y="266"/>
                </a:lnTo>
                <a:lnTo>
                  <a:pt x="206" y="262"/>
                </a:lnTo>
                <a:lnTo>
                  <a:pt x="207" y="259"/>
                </a:lnTo>
                <a:lnTo>
                  <a:pt x="212" y="256"/>
                </a:lnTo>
                <a:lnTo>
                  <a:pt x="216" y="255"/>
                </a:lnTo>
                <a:lnTo>
                  <a:pt x="220" y="255"/>
                </a:lnTo>
                <a:lnTo>
                  <a:pt x="225" y="256"/>
                </a:lnTo>
                <a:lnTo>
                  <a:pt x="229" y="259"/>
                </a:lnTo>
                <a:lnTo>
                  <a:pt x="232" y="264"/>
                </a:lnTo>
                <a:lnTo>
                  <a:pt x="254" y="316"/>
                </a:lnTo>
                <a:lnTo>
                  <a:pt x="255" y="313"/>
                </a:lnTo>
                <a:lnTo>
                  <a:pt x="259" y="310"/>
                </a:lnTo>
                <a:lnTo>
                  <a:pt x="262" y="308"/>
                </a:lnTo>
                <a:lnTo>
                  <a:pt x="268" y="308"/>
                </a:lnTo>
                <a:lnTo>
                  <a:pt x="272" y="310"/>
                </a:lnTo>
                <a:lnTo>
                  <a:pt x="277" y="313"/>
                </a:lnTo>
                <a:lnTo>
                  <a:pt x="280" y="310"/>
                </a:lnTo>
                <a:lnTo>
                  <a:pt x="282" y="308"/>
                </a:lnTo>
                <a:lnTo>
                  <a:pt x="285" y="307"/>
                </a:lnTo>
                <a:lnTo>
                  <a:pt x="291" y="307"/>
                </a:lnTo>
                <a:lnTo>
                  <a:pt x="295" y="308"/>
                </a:lnTo>
                <a:lnTo>
                  <a:pt x="300" y="311"/>
                </a:lnTo>
                <a:lnTo>
                  <a:pt x="303" y="308"/>
                </a:lnTo>
                <a:lnTo>
                  <a:pt x="304" y="307"/>
                </a:lnTo>
                <a:lnTo>
                  <a:pt x="310" y="304"/>
                </a:lnTo>
                <a:lnTo>
                  <a:pt x="314" y="304"/>
                </a:lnTo>
                <a:lnTo>
                  <a:pt x="319" y="305"/>
                </a:lnTo>
                <a:lnTo>
                  <a:pt x="321" y="307"/>
                </a:lnTo>
                <a:lnTo>
                  <a:pt x="324" y="311"/>
                </a:lnTo>
                <a:lnTo>
                  <a:pt x="336" y="333"/>
                </a:lnTo>
                <a:lnTo>
                  <a:pt x="343" y="356"/>
                </a:lnTo>
                <a:lnTo>
                  <a:pt x="347" y="380"/>
                </a:lnTo>
                <a:lnTo>
                  <a:pt x="350" y="405"/>
                </a:lnTo>
                <a:lnTo>
                  <a:pt x="342" y="414"/>
                </a:lnTo>
                <a:lnTo>
                  <a:pt x="327" y="422"/>
                </a:lnTo>
                <a:lnTo>
                  <a:pt x="307" y="430"/>
                </a:lnTo>
                <a:lnTo>
                  <a:pt x="285" y="434"/>
                </a:lnTo>
                <a:lnTo>
                  <a:pt x="264" y="435"/>
                </a:lnTo>
                <a:lnTo>
                  <a:pt x="254" y="421"/>
                </a:lnTo>
                <a:lnTo>
                  <a:pt x="239" y="404"/>
                </a:lnTo>
                <a:lnTo>
                  <a:pt x="220" y="386"/>
                </a:lnTo>
                <a:lnTo>
                  <a:pt x="197" y="369"/>
                </a:lnTo>
                <a:lnTo>
                  <a:pt x="193" y="367"/>
                </a:lnTo>
                <a:lnTo>
                  <a:pt x="192" y="363"/>
                </a:lnTo>
                <a:lnTo>
                  <a:pt x="190" y="359"/>
                </a:lnTo>
                <a:lnTo>
                  <a:pt x="190" y="354"/>
                </a:lnTo>
                <a:lnTo>
                  <a:pt x="192" y="350"/>
                </a:lnTo>
                <a:lnTo>
                  <a:pt x="194" y="346"/>
                </a:lnTo>
                <a:lnTo>
                  <a:pt x="197" y="343"/>
                </a:lnTo>
                <a:lnTo>
                  <a:pt x="202" y="342"/>
                </a:lnTo>
                <a:lnTo>
                  <a:pt x="206" y="342"/>
                </a:lnTo>
                <a:lnTo>
                  <a:pt x="210" y="343"/>
                </a:lnTo>
                <a:lnTo>
                  <a:pt x="226" y="352"/>
                </a:lnTo>
                <a:lnTo>
                  <a:pt x="238" y="362"/>
                </a:lnTo>
                <a:lnTo>
                  <a:pt x="232" y="343"/>
                </a:lnTo>
                <a:lnTo>
                  <a:pt x="219" y="310"/>
                </a:lnTo>
                <a:lnTo>
                  <a:pt x="205" y="277"/>
                </a:lnTo>
                <a:close/>
                <a:moveTo>
                  <a:pt x="160" y="383"/>
                </a:moveTo>
                <a:lnTo>
                  <a:pt x="164" y="385"/>
                </a:lnTo>
                <a:lnTo>
                  <a:pt x="166" y="386"/>
                </a:lnTo>
                <a:lnTo>
                  <a:pt x="168" y="389"/>
                </a:lnTo>
                <a:lnTo>
                  <a:pt x="168" y="392"/>
                </a:lnTo>
                <a:lnTo>
                  <a:pt x="168" y="395"/>
                </a:lnTo>
                <a:lnTo>
                  <a:pt x="166" y="398"/>
                </a:lnTo>
                <a:lnTo>
                  <a:pt x="164" y="399"/>
                </a:lnTo>
                <a:lnTo>
                  <a:pt x="160" y="401"/>
                </a:lnTo>
                <a:lnTo>
                  <a:pt x="157" y="399"/>
                </a:lnTo>
                <a:lnTo>
                  <a:pt x="154" y="398"/>
                </a:lnTo>
                <a:lnTo>
                  <a:pt x="153" y="395"/>
                </a:lnTo>
                <a:lnTo>
                  <a:pt x="151" y="392"/>
                </a:lnTo>
                <a:lnTo>
                  <a:pt x="153" y="389"/>
                </a:lnTo>
                <a:lnTo>
                  <a:pt x="154" y="386"/>
                </a:lnTo>
                <a:lnTo>
                  <a:pt x="157" y="385"/>
                </a:lnTo>
                <a:lnTo>
                  <a:pt x="160" y="383"/>
                </a:lnTo>
                <a:close/>
              </a:path>
            </a:pathLst>
          </a:custGeom>
          <a:solidFill>
            <a:srgbClr val="9EA2A2"/>
          </a:solidFill>
          <a:ln>
            <a:noFill/>
          </a:ln>
        </p:spPr>
        <p:txBody>
          <a:bodyPr vert="horz" wrap="square" lIns="91440" tIns="45720" rIns="91440" bIns="45720" anchor="t"/>
          <a:lstStyle/>
          <a:p>
            <a:pPr marL="0" marR="0" lvl="0" indent="0" defTabSz="915216" eaLnBrk="0" fontAlgn="base" latinLnBrk="0" hangingPunct="0">
              <a:lnSpc>
                <a:spcPct val="100000"/>
              </a:lnSpc>
              <a:spcBef>
                <a:spcPct val="0"/>
              </a:spcBef>
              <a:spcAft>
                <a:spcPct val="0"/>
              </a:spcAft>
              <a:buClrTx/>
              <a:buSzTx/>
              <a:buFontTx/>
              <a:buNone/>
              <a:tabLst/>
              <a:defRPr/>
            </a:pPr>
            <a:endParaRPr kumimoji="0" lang="nb-NO" sz="1000" b="0" i="0" u="none" strike="noStrike" kern="0" cap="none" spc="0" normalizeH="0" baseline="0" noProof="0">
              <a:ln>
                <a:noFill/>
              </a:ln>
              <a:solidFill>
                <a:srgbClr val="646464"/>
              </a:solidFill>
              <a:effectLst/>
              <a:uLnTx/>
              <a:uFillTx/>
            </a:endParaRPr>
          </a:p>
        </p:txBody>
      </p:sp>
      <p:sp>
        <p:nvSpPr>
          <p:cNvPr id="75" name="Freeform 31">
            <a:extLst>
              <a:ext uri="{FF2B5EF4-FFF2-40B4-BE49-F238E27FC236}">
                <a16:creationId xmlns:a16="http://schemas.microsoft.com/office/drawing/2014/main" id="{73029476-BCD8-4BBB-8356-41F0AD666C30}"/>
              </a:ext>
            </a:extLst>
          </p:cNvPr>
          <p:cNvSpPr>
            <a:spLocks noEditPoints="1"/>
          </p:cNvSpPr>
          <p:nvPr/>
        </p:nvSpPr>
        <p:spPr bwMode="auto">
          <a:xfrm>
            <a:off x="1637309" y="5325111"/>
            <a:ext cx="627133" cy="479442"/>
          </a:xfrm>
          <a:custGeom>
            <a:avLst/>
            <a:gdLst>
              <a:gd name="T0" fmla="*/ 88 w 129"/>
              <a:gd name="T1" fmla="*/ 8 h 88"/>
              <a:gd name="T2" fmla="*/ 88 w 129"/>
              <a:gd name="T3" fmla="*/ 80 h 88"/>
              <a:gd name="T4" fmla="*/ 80 w 129"/>
              <a:gd name="T5" fmla="*/ 88 h 88"/>
              <a:gd name="T6" fmla="*/ 8 w 129"/>
              <a:gd name="T7" fmla="*/ 88 h 88"/>
              <a:gd name="T8" fmla="*/ 0 w 129"/>
              <a:gd name="T9" fmla="*/ 80 h 88"/>
              <a:gd name="T10" fmla="*/ 0 w 129"/>
              <a:gd name="T11" fmla="*/ 8 h 88"/>
              <a:gd name="T12" fmla="*/ 8 w 129"/>
              <a:gd name="T13" fmla="*/ 0 h 88"/>
              <a:gd name="T14" fmla="*/ 80 w 129"/>
              <a:gd name="T15" fmla="*/ 0 h 88"/>
              <a:gd name="T16" fmla="*/ 88 w 129"/>
              <a:gd name="T17" fmla="*/ 8 h 88"/>
              <a:gd name="T18" fmla="*/ 122 w 129"/>
              <a:gd name="T19" fmla="*/ 14 h 88"/>
              <a:gd name="T20" fmla="*/ 107 w 129"/>
              <a:gd name="T21" fmla="*/ 23 h 88"/>
              <a:gd name="T22" fmla="*/ 96 w 129"/>
              <a:gd name="T23" fmla="*/ 29 h 88"/>
              <a:gd name="T24" fmla="*/ 96 w 129"/>
              <a:gd name="T25" fmla="*/ 59 h 88"/>
              <a:gd name="T26" fmla="*/ 107 w 129"/>
              <a:gd name="T27" fmla="*/ 65 h 88"/>
              <a:gd name="T28" fmla="*/ 122 w 129"/>
              <a:gd name="T29" fmla="*/ 74 h 88"/>
              <a:gd name="T30" fmla="*/ 129 w 129"/>
              <a:gd name="T31" fmla="*/ 70 h 88"/>
              <a:gd name="T32" fmla="*/ 129 w 129"/>
              <a:gd name="T33" fmla="*/ 18 h 88"/>
              <a:gd name="T34" fmla="*/ 122 w 129"/>
              <a:gd name="T35" fmla="*/ 1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9" h="88">
                <a:moveTo>
                  <a:pt x="88" y="8"/>
                </a:moveTo>
                <a:cubicBezTo>
                  <a:pt x="88" y="80"/>
                  <a:pt x="88" y="80"/>
                  <a:pt x="88" y="80"/>
                </a:cubicBezTo>
                <a:cubicBezTo>
                  <a:pt x="88" y="85"/>
                  <a:pt x="85" y="88"/>
                  <a:pt x="80" y="88"/>
                </a:cubicBezTo>
                <a:cubicBezTo>
                  <a:pt x="8" y="88"/>
                  <a:pt x="8" y="88"/>
                  <a:pt x="8" y="88"/>
                </a:cubicBezTo>
                <a:cubicBezTo>
                  <a:pt x="4" y="88"/>
                  <a:pt x="0" y="85"/>
                  <a:pt x="0" y="80"/>
                </a:cubicBezTo>
                <a:cubicBezTo>
                  <a:pt x="0" y="8"/>
                  <a:pt x="0" y="8"/>
                  <a:pt x="0" y="8"/>
                </a:cubicBezTo>
                <a:cubicBezTo>
                  <a:pt x="0" y="3"/>
                  <a:pt x="4" y="0"/>
                  <a:pt x="8" y="0"/>
                </a:cubicBezTo>
                <a:cubicBezTo>
                  <a:pt x="80" y="0"/>
                  <a:pt x="80" y="0"/>
                  <a:pt x="80" y="0"/>
                </a:cubicBezTo>
                <a:cubicBezTo>
                  <a:pt x="85" y="0"/>
                  <a:pt x="88" y="3"/>
                  <a:pt x="88" y="8"/>
                </a:cubicBezTo>
                <a:close/>
                <a:moveTo>
                  <a:pt x="122" y="14"/>
                </a:moveTo>
                <a:cubicBezTo>
                  <a:pt x="107" y="23"/>
                  <a:pt x="107" y="23"/>
                  <a:pt x="107" y="23"/>
                </a:cubicBezTo>
                <a:cubicBezTo>
                  <a:pt x="104" y="24"/>
                  <a:pt x="100" y="27"/>
                  <a:pt x="96" y="29"/>
                </a:cubicBezTo>
                <a:cubicBezTo>
                  <a:pt x="96" y="59"/>
                  <a:pt x="96" y="59"/>
                  <a:pt x="96" y="59"/>
                </a:cubicBezTo>
                <a:cubicBezTo>
                  <a:pt x="100" y="61"/>
                  <a:pt x="104" y="63"/>
                  <a:pt x="107" y="65"/>
                </a:cubicBezTo>
                <a:cubicBezTo>
                  <a:pt x="122" y="74"/>
                  <a:pt x="122" y="74"/>
                  <a:pt x="122" y="74"/>
                </a:cubicBezTo>
                <a:cubicBezTo>
                  <a:pt x="125" y="76"/>
                  <a:pt x="129" y="75"/>
                  <a:pt x="129" y="70"/>
                </a:cubicBezTo>
                <a:cubicBezTo>
                  <a:pt x="129" y="18"/>
                  <a:pt x="129" y="18"/>
                  <a:pt x="129" y="18"/>
                </a:cubicBezTo>
                <a:cubicBezTo>
                  <a:pt x="129" y="13"/>
                  <a:pt x="125" y="11"/>
                  <a:pt x="122" y="14"/>
                </a:cubicBezTo>
                <a:close/>
              </a:path>
            </a:pathLst>
          </a:custGeom>
          <a:solidFill>
            <a:srgbClr val="843593"/>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ctr" defTabSz="915216" eaLnBrk="1" fontAlgn="base" latinLnBrk="0" hangingPunct="1">
              <a:lnSpc>
                <a:spcPct val="100000"/>
              </a:lnSpc>
              <a:spcBef>
                <a:spcPct val="0"/>
              </a:spcBef>
              <a:spcAft>
                <a:spcPct val="0"/>
              </a:spcAft>
              <a:buClrTx/>
              <a:buSzTx/>
              <a:buFontTx/>
              <a:buNone/>
              <a:tabLst/>
              <a:defRPr/>
            </a:pPr>
            <a:endParaRPr kumimoji="0" lang="en-US" sz="1000" b="0" i="0" u="none" strike="noStrike" kern="0" cap="none" spc="0" normalizeH="0" baseline="0" noProof="0">
              <a:ln>
                <a:noFill/>
              </a:ln>
              <a:solidFill>
                <a:srgbClr val="000000"/>
              </a:solidFill>
              <a:effectLst/>
              <a:uLnTx/>
              <a:uFillTx/>
            </a:endParaRPr>
          </a:p>
        </p:txBody>
      </p:sp>
      <p:sp>
        <p:nvSpPr>
          <p:cNvPr id="76" name="Freeform 46">
            <a:extLst>
              <a:ext uri="{FF2B5EF4-FFF2-40B4-BE49-F238E27FC236}">
                <a16:creationId xmlns:a16="http://schemas.microsoft.com/office/drawing/2014/main" id="{9DCF108A-77C5-436B-984C-73D5CDF86534}"/>
              </a:ext>
            </a:extLst>
          </p:cNvPr>
          <p:cNvSpPr>
            <a:spLocks noChangeAspect="1" noEditPoints="1"/>
          </p:cNvSpPr>
          <p:nvPr/>
        </p:nvSpPr>
        <p:spPr bwMode="auto">
          <a:xfrm>
            <a:off x="1788808" y="3742444"/>
            <a:ext cx="354615" cy="621859"/>
          </a:xfrm>
          <a:custGeom>
            <a:avLst/>
            <a:gdLst>
              <a:gd name="T0" fmla="*/ 2147483647 w 3426"/>
              <a:gd name="T1" fmla="*/ 2147483647 h 4763"/>
              <a:gd name="T2" fmla="*/ 2147483647 w 3426"/>
              <a:gd name="T3" fmla="*/ 2147483647 h 4763"/>
              <a:gd name="T4" fmla="*/ 2147483647 w 3426"/>
              <a:gd name="T5" fmla="*/ 2147483647 h 4763"/>
              <a:gd name="T6" fmla="*/ 2147483647 w 3426"/>
              <a:gd name="T7" fmla="*/ 2147483647 h 4763"/>
              <a:gd name="T8" fmla="*/ 2147483647 w 3426"/>
              <a:gd name="T9" fmla="*/ 2147483647 h 4763"/>
              <a:gd name="T10" fmla="*/ 2147483647 w 3426"/>
              <a:gd name="T11" fmla="*/ 2147483647 h 4763"/>
              <a:gd name="T12" fmla="*/ 2147483647 w 3426"/>
              <a:gd name="T13" fmla="*/ 2147483647 h 4763"/>
              <a:gd name="T14" fmla="*/ 2147483647 w 3426"/>
              <a:gd name="T15" fmla="*/ 2147483647 h 4763"/>
              <a:gd name="T16" fmla="*/ 2147483647 w 3426"/>
              <a:gd name="T17" fmla="*/ 2147483647 h 4763"/>
              <a:gd name="T18" fmla="*/ 2147483647 w 3426"/>
              <a:gd name="T19" fmla="*/ 2147483647 h 4763"/>
              <a:gd name="T20" fmla="*/ 2147483647 w 3426"/>
              <a:gd name="T21" fmla="*/ 2147483647 h 4763"/>
              <a:gd name="T22" fmla="*/ 2147483647 w 3426"/>
              <a:gd name="T23" fmla="*/ 2147483647 h 4763"/>
              <a:gd name="T24" fmla="*/ 2147483647 w 3426"/>
              <a:gd name="T25" fmla="*/ 2147483647 h 4763"/>
              <a:gd name="T26" fmla="*/ 2147483647 w 3426"/>
              <a:gd name="T27" fmla="*/ 2147483647 h 4763"/>
              <a:gd name="T28" fmla="*/ 2147483647 w 3426"/>
              <a:gd name="T29" fmla="*/ 2147483647 h 4763"/>
              <a:gd name="T30" fmla="*/ 2147483647 w 3426"/>
              <a:gd name="T31" fmla="*/ 2147483647 h 4763"/>
              <a:gd name="T32" fmla="*/ 2147483647 w 3426"/>
              <a:gd name="T33" fmla="*/ 2147483647 h 4763"/>
              <a:gd name="T34" fmla="*/ 2147483647 w 3426"/>
              <a:gd name="T35" fmla="*/ 2147483647 h 4763"/>
              <a:gd name="T36" fmla="*/ 2147483647 w 3426"/>
              <a:gd name="T37" fmla="*/ 2147483647 h 4763"/>
              <a:gd name="T38" fmla="*/ 2147483647 w 3426"/>
              <a:gd name="T39" fmla="*/ 2147483647 h 4763"/>
              <a:gd name="T40" fmla="*/ 2147483647 w 3426"/>
              <a:gd name="T41" fmla="*/ 2147483647 h 4763"/>
              <a:gd name="T42" fmla="*/ 2147483647 w 3426"/>
              <a:gd name="T43" fmla="*/ 2147483647 h 4763"/>
              <a:gd name="T44" fmla="*/ 2147483647 w 3426"/>
              <a:gd name="T45" fmla="*/ 2147483647 h 4763"/>
              <a:gd name="T46" fmla="*/ 2147483647 w 3426"/>
              <a:gd name="T47" fmla="*/ 2147483647 h 4763"/>
              <a:gd name="T48" fmla="*/ 2147483647 w 3426"/>
              <a:gd name="T49" fmla="*/ 2147483647 h 4763"/>
              <a:gd name="T50" fmla="*/ 2147483647 w 3426"/>
              <a:gd name="T51" fmla="*/ 2147483647 h 4763"/>
              <a:gd name="T52" fmla="*/ 2147483647 w 3426"/>
              <a:gd name="T53" fmla="*/ 2147483647 h 4763"/>
              <a:gd name="T54" fmla="*/ 2147483647 w 3426"/>
              <a:gd name="T55" fmla="*/ 2147483647 h 4763"/>
              <a:gd name="T56" fmla="*/ 2147483647 w 3426"/>
              <a:gd name="T57" fmla="*/ 2147483647 h 4763"/>
              <a:gd name="T58" fmla="*/ 2147483647 w 3426"/>
              <a:gd name="T59" fmla="*/ 2147483647 h 4763"/>
              <a:gd name="T60" fmla="*/ 2147483647 w 3426"/>
              <a:gd name="T61" fmla="*/ 2147483647 h 4763"/>
              <a:gd name="T62" fmla="*/ 2147483647 w 3426"/>
              <a:gd name="T63" fmla="*/ 2147483647 h 4763"/>
              <a:gd name="T64" fmla="*/ 2147483647 w 3426"/>
              <a:gd name="T65" fmla="*/ 2147483647 h 4763"/>
              <a:gd name="T66" fmla="*/ 2147483647 w 3426"/>
              <a:gd name="T67" fmla="*/ 2147483647 h 4763"/>
              <a:gd name="T68" fmla="*/ 2147483647 w 3426"/>
              <a:gd name="T69" fmla="*/ 2147483647 h 4763"/>
              <a:gd name="T70" fmla="*/ 2147483647 w 3426"/>
              <a:gd name="T71" fmla="*/ 2147483647 h 4763"/>
              <a:gd name="T72" fmla="*/ 2147483647 w 3426"/>
              <a:gd name="T73" fmla="*/ 2147483647 h 4763"/>
              <a:gd name="T74" fmla="*/ 2147483647 w 3426"/>
              <a:gd name="T75" fmla="*/ 2147483647 h 4763"/>
              <a:gd name="T76" fmla="*/ 2147483647 w 3426"/>
              <a:gd name="T77" fmla="*/ 2147483647 h 4763"/>
              <a:gd name="T78" fmla="*/ 2147483647 w 3426"/>
              <a:gd name="T79" fmla="*/ 2147483647 h 4763"/>
              <a:gd name="T80" fmla="*/ 2147483647 w 3426"/>
              <a:gd name="T81" fmla="*/ 2147483647 h 4763"/>
              <a:gd name="T82" fmla="*/ 2147483647 w 3426"/>
              <a:gd name="T83" fmla="*/ 2147483647 h 4763"/>
              <a:gd name="T84" fmla="*/ 2147483647 w 3426"/>
              <a:gd name="T85" fmla="*/ 2147483647 h 4763"/>
              <a:gd name="T86" fmla="*/ 2147483647 w 3426"/>
              <a:gd name="T87" fmla="*/ 2147483647 h 4763"/>
              <a:gd name="T88" fmla="*/ 2147483647 w 3426"/>
              <a:gd name="T89" fmla="*/ 2147483647 h 4763"/>
              <a:gd name="T90" fmla="*/ 2147483647 w 3426"/>
              <a:gd name="T91" fmla="*/ 2147483647 h 4763"/>
              <a:gd name="T92" fmla="*/ 2147483647 w 3426"/>
              <a:gd name="T93" fmla="*/ 2147483647 h 4763"/>
              <a:gd name="T94" fmla="*/ 2147483647 w 3426"/>
              <a:gd name="T95" fmla="*/ 2147483647 h 4763"/>
              <a:gd name="T96" fmla="*/ 2147483647 w 3426"/>
              <a:gd name="T97" fmla="*/ 2147483647 h 4763"/>
              <a:gd name="T98" fmla="*/ 2147483647 w 3426"/>
              <a:gd name="T99" fmla="*/ 2147483647 h 4763"/>
              <a:gd name="T100" fmla="*/ 2147483647 w 3426"/>
              <a:gd name="T101" fmla="*/ 2147483647 h 4763"/>
              <a:gd name="T102" fmla="*/ 2147483647 w 3426"/>
              <a:gd name="T103" fmla="*/ 2147483647 h 4763"/>
              <a:gd name="T104" fmla="*/ 2147483647 w 3426"/>
              <a:gd name="T105" fmla="*/ 2147483647 h 4763"/>
              <a:gd name="T106" fmla="*/ 2147483647 w 3426"/>
              <a:gd name="T107" fmla="*/ 2147483647 h 4763"/>
              <a:gd name="T108" fmla="*/ 2147483647 w 3426"/>
              <a:gd name="T109" fmla="*/ 2147483647 h 4763"/>
              <a:gd name="T110" fmla="*/ 2147483647 w 3426"/>
              <a:gd name="T111" fmla="*/ 2147483647 h 4763"/>
              <a:gd name="T112" fmla="*/ 2147483647 w 3426"/>
              <a:gd name="T113" fmla="*/ 2147483647 h 4763"/>
              <a:gd name="T114" fmla="*/ 2147483647 w 3426"/>
              <a:gd name="T115" fmla="*/ 2147483647 h 4763"/>
              <a:gd name="T116" fmla="*/ 2147483647 w 3426"/>
              <a:gd name="T117" fmla="*/ 2147483647 h 4763"/>
              <a:gd name="T118" fmla="*/ 2147483647 w 3426"/>
              <a:gd name="T119" fmla="*/ 2147483647 h 4763"/>
              <a:gd name="T120" fmla="*/ 2147483647 w 3426"/>
              <a:gd name="T121" fmla="*/ 2147483647 h 4763"/>
              <a:gd name="T122" fmla="*/ 2147483647 w 3426"/>
              <a:gd name="T123" fmla="*/ 2147483647 h 4763"/>
              <a:gd name="T124" fmla="*/ 2147483647 w 3426"/>
              <a:gd name="T125" fmla="*/ 2147483647 h 47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426"/>
              <a:gd name="T190" fmla="*/ 0 h 4763"/>
              <a:gd name="T191" fmla="*/ 3426 w 3426"/>
              <a:gd name="T192" fmla="*/ 4763 h 47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426" h="4763">
                <a:moveTo>
                  <a:pt x="612" y="2471"/>
                </a:moveTo>
                <a:lnTo>
                  <a:pt x="612" y="2471"/>
                </a:lnTo>
                <a:lnTo>
                  <a:pt x="612" y="2455"/>
                </a:lnTo>
                <a:lnTo>
                  <a:pt x="615" y="2441"/>
                </a:lnTo>
                <a:lnTo>
                  <a:pt x="619" y="2426"/>
                </a:lnTo>
                <a:lnTo>
                  <a:pt x="625" y="2412"/>
                </a:lnTo>
                <a:lnTo>
                  <a:pt x="631" y="2398"/>
                </a:lnTo>
                <a:lnTo>
                  <a:pt x="638" y="2386"/>
                </a:lnTo>
                <a:lnTo>
                  <a:pt x="648" y="2374"/>
                </a:lnTo>
                <a:lnTo>
                  <a:pt x="657" y="2363"/>
                </a:lnTo>
                <a:lnTo>
                  <a:pt x="668" y="2354"/>
                </a:lnTo>
                <a:lnTo>
                  <a:pt x="679" y="2344"/>
                </a:lnTo>
                <a:lnTo>
                  <a:pt x="692" y="2337"/>
                </a:lnTo>
                <a:lnTo>
                  <a:pt x="705" y="2331"/>
                </a:lnTo>
                <a:lnTo>
                  <a:pt x="719" y="2325"/>
                </a:lnTo>
                <a:lnTo>
                  <a:pt x="734" y="2321"/>
                </a:lnTo>
                <a:lnTo>
                  <a:pt x="749" y="2319"/>
                </a:lnTo>
                <a:lnTo>
                  <a:pt x="765" y="2319"/>
                </a:lnTo>
                <a:lnTo>
                  <a:pt x="780" y="2319"/>
                </a:lnTo>
                <a:lnTo>
                  <a:pt x="796" y="2321"/>
                </a:lnTo>
                <a:lnTo>
                  <a:pt x="811" y="2325"/>
                </a:lnTo>
                <a:lnTo>
                  <a:pt x="824" y="2331"/>
                </a:lnTo>
                <a:lnTo>
                  <a:pt x="837" y="2337"/>
                </a:lnTo>
                <a:lnTo>
                  <a:pt x="850" y="2344"/>
                </a:lnTo>
                <a:lnTo>
                  <a:pt x="861" y="2354"/>
                </a:lnTo>
                <a:lnTo>
                  <a:pt x="872" y="2363"/>
                </a:lnTo>
                <a:lnTo>
                  <a:pt x="883" y="2374"/>
                </a:lnTo>
                <a:lnTo>
                  <a:pt x="892" y="2386"/>
                </a:lnTo>
                <a:lnTo>
                  <a:pt x="899" y="2398"/>
                </a:lnTo>
                <a:lnTo>
                  <a:pt x="905" y="2412"/>
                </a:lnTo>
                <a:lnTo>
                  <a:pt x="911" y="2426"/>
                </a:lnTo>
                <a:lnTo>
                  <a:pt x="914" y="2441"/>
                </a:lnTo>
                <a:lnTo>
                  <a:pt x="917" y="2455"/>
                </a:lnTo>
                <a:lnTo>
                  <a:pt x="917" y="2471"/>
                </a:lnTo>
                <a:lnTo>
                  <a:pt x="917" y="2487"/>
                </a:lnTo>
                <a:lnTo>
                  <a:pt x="914" y="2502"/>
                </a:lnTo>
                <a:lnTo>
                  <a:pt x="911" y="2517"/>
                </a:lnTo>
                <a:lnTo>
                  <a:pt x="905" y="2530"/>
                </a:lnTo>
                <a:lnTo>
                  <a:pt x="899" y="2543"/>
                </a:lnTo>
                <a:lnTo>
                  <a:pt x="892" y="2557"/>
                </a:lnTo>
                <a:lnTo>
                  <a:pt x="883" y="2569"/>
                </a:lnTo>
                <a:lnTo>
                  <a:pt x="872" y="2580"/>
                </a:lnTo>
                <a:lnTo>
                  <a:pt x="861" y="2589"/>
                </a:lnTo>
                <a:lnTo>
                  <a:pt x="850" y="2598"/>
                </a:lnTo>
                <a:lnTo>
                  <a:pt x="837" y="2605"/>
                </a:lnTo>
                <a:lnTo>
                  <a:pt x="824" y="2612"/>
                </a:lnTo>
                <a:lnTo>
                  <a:pt x="811" y="2617"/>
                </a:lnTo>
                <a:lnTo>
                  <a:pt x="796" y="2621"/>
                </a:lnTo>
                <a:lnTo>
                  <a:pt x="780" y="2623"/>
                </a:lnTo>
                <a:lnTo>
                  <a:pt x="765" y="2624"/>
                </a:lnTo>
                <a:lnTo>
                  <a:pt x="749" y="2623"/>
                </a:lnTo>
                <a:lnTo>
                  <a:pt x="734" y="2621"/>
                </a:lnTo>
                <a:lnTo>
                  <a:pt x="719" y="2617"/>
                </a:lnTo>
                <a:lnTo>
                  <a:pt x="705" y="2612"/>
                </a:lnTo>
                <a:lnTo>
                  <a:pt x="692" y="2605"/>
                </a:lnTo>
                <a:lnTo>
                  <a:pt x="679" y="2598"/>
                </a:lnTo>
                <a:lnTo>
                  <a:pt x="668" y="2589"/>
                </a:lnTo>
                <a:lnTo>
                  <a:pt x="657" y="2580"/>
                </a:lnTo>
                <a:lnTo>
                  <a:pt x="648" y="2569"/>
                </a:lnTo>
                <a:lnTo>
                  <a:pt x="638" y="2557"/>
                </a:lnTo>
                <a:lnTo>
                  <a:pt x="631" y="2543"/>
                </a:lnTo>
                <a:lnTo>
                  <a:pt x="625" y="2530"/>
                </a:lnTo>
                <a:lnTo>
                  <a:pt x="619" y="2517"/>
                </a:lnTo>
                <a:lnTo>
                  <a:pt x="615" y="2502"/>
                </a:lnTo>
                <a:lnTo>
                  <a:pt x="612" y="2487"/>
                </a:lnTo>
                <a:lnTo>
                  <a:pt x="612" y="2471"/>
                </a:lnTo>
                <a:close/>
                <a:moveTo>
                  <a:pt x="3160" y="901"/>
                </a:moveTo>
                <a:lnTo>
                  <a:pt x="2532" y="272"/>
                </a:lnTo>
                <a:lnTo>
                  <a:pt x="2532" y="901"/>
                </a:lnTo>
                <a:lnTo>
                  <a:pt x="3160" y="901"/>
                </a:lnTo>
                <a:close/>
                <a:moveTo>
                  <a:pt x="193" y="193"/>
                </a:moveTo>
                <a:lnTo>
                  <a:pt x="193" y="4570"/>
                </a:lnTo>
                <a:lnTo>
                  <a:pt x="3232" y="4570"/>
                </a:lnTo>
                <a:lnTo>
                  <a:pt x="3233" y="1288"/>
                </a:lnTo>
                <a:lnTo>
                  <a:pt x="3426" y="1288"/>
                </a:lnTo>
                <a:lnTo>
                  <a:pt x="3425" y="4763"/>
                </a:lnTo>
                <a:lnTo>
                  <a:pt x="0" y="4763"/>
                </a:lnTo>
                <a:lnTo>
                  <a:pt x="0" y="0"/>
                </a:lnTo>
                <a:lnTo>
                  <a:pt x="2533" y="0"/>
                </a:lnTo>
                <a:lnTo>
                  <a:pt x="3426" y="894"/>
                </a:lnTo>
                <a:lnTo>
                  <a:pt x="3426" y="1095"/>
                </a:lnTo>
                <a:lnTo>
                  <a:pt x="2339" y="1095"/>
                </a:lnTo>
                <a:lnTo>
                  <a:pt x="2339" y="193"/>
                </a:lnTo>
                <a:lnTo>
                  <a:pt x="193" y="193"/>
                </a:lnTo>
                <a:close/>
                <a:moveTo>
                  <a:pt x="1167" y="1806"/>
                </a:moveTo>
                <a:lnTo>
                  <a:pt x="2824" y="1806"/>
                </a:lnTo>
                <a:lnTo>
                  <a:pt x="2824" y="1903"/>
                </a:lnTo>
                <a:lnTo>
                  <a:pt x="1167" y="1903"/>
                </a:lnTo>
                <a:lnTo>
                  <a:pt x="1167" y="1806"/>
                </a:lnTo>
                <a:close/>
                <a:moveTo>
                  <a:pt x="1167" y="2423"/>
                </a:moveTo>
                <a:lnTo>
                  <a:pt x="2824" y="2423"/>
                </a:lnTo>
                <a:lnTo>
                  <a:pt x="2824" y="2519"/>
                </a:lnTo>
                <a:lnTo>
                  <a:pt x="1167" y="2519"/>
                </a:lnTo>
                <a:lnTo>
                  <a:pt x="1167" y="2423"/>
                </a:lnTo>
                <a:close/>
                <a:moveTo>
                  <a:pt x="1167" y="3039"/>
                </a:moveTo>
                <a:lnTo>
                  <a:pt x="2824" y="3039"/>
                </a:lnTo>
                <a:lnTo>
                  <a:pt x="2824" y="3135"/>
                </a:lnTo>
                <a:lnTo>
                  <a:pt x="1167" y="3135"/>
                </a:lnTo>
                <a:lnTo>
                  <a:pt x="1167" y="3039"/>
                </a:lnTo>
                <a:close/>
                <a:moveTo>
                  <a:pt x="1167" y="3656"/>
                </a:moveTo>
                <a:lnTo>
                  <a:pt x="2341" y="3656"/>
                </a:lnTo>
                <a:lnTo>
                  <a:pt x="2341" y="3753"/>
                </a:lnTo>
                <a:lnTo>
                  <a:pt x="1167" y="3753"/>
                </a:lnTo>
                <a:lnTo>
                  <a:pt x="1167" y="3656"/>
                </a:lnTo>
                <a:close/>
                <a:moveTo>
                  <a:pt x="612" y="1855"/>
                </a:moveTo>
                <a:lnTo>
                  <a:pt x="612" y="1855"/>
                </a:lnTo>
                <a:lnTo>
                  <a:pt x="612" y="1839"/>
                </a:lnTo>
                <a:lnTo>
                  <a:pt x="615" y="1823"/>
                </a:lnTo>
                <a:lnTo>
                  <a:pt x="619" y="1809"/>
                </a:lnTo>
                <a:lnTo>
                  <a:pt x="625" y="1794"/>
                </a:lnTo>
                <a:lnTo>
                  <a:pt x="631" y="1781"/>
                </a:lnTo>
                <a:lnTo>
                  <a:pt x="638" y="1769"/>
                </a:lnTo>
                <a:lnTo>
                  <a:pt x="648" y="1757"/>
                </a:lnTo>
                <a:lnTo>
                  <a:pt x="657" y="1746"/>
                </a:lnTo>
                <a:lnTo>
                  <a:pt x="668" y="1736"/>
                </a:lnTo>
                <a:lnTo>
                  <a:pt x="679" y="1728"/>
                </a:lnTo>
                <a:lnTo>
                  <a:pt x="692" y="1719"/>
                </a:lnTo>
                <a:lnTo>
                  <a:pt x="705" y="1713"/>
                </a:lnTo>
                <a:lnTo>
                  <a:pt x="719" y="1708"/>
                </a:lnTo>
                <a:lnTo>
                  <a:pt x="734" y="1705"/>
                </a:lnTo>
                <a:lnTo>
                  <a:pt x="749" y="1702"/>
                </a:lnTo>
                <a:lnTo>
                  <a:pt x="765" y="1701"/>
                </a:lnTo>
                <a:lnTo>
                  <a:pt x="780" y="1702"/>
                </a:lnTo>
                <a:lnTo>
                  <a:pt x="796" y="1705"/>
                </a:lnTo>
                <a:lnTo>
                  <a:pt x="811" y="1708"/>
                </a:lnTo>
                <a:lnTo>
                  <a:pt x="824" y="1713"/>
                </a:lnTo>
                <a:lnTo>
                  <a:pt x="837" y="1719"/>
                </a:lnTo>
                <a:lnTo>
                  <a:pt x="850" y="1728"/>
                </a:lnTo>
                <a:lnTo>
                  <a:pt x="861" y="1736"/>
                </a:lnTo>
                <a:lnTo>
                  <a:pt x="872" y="1746"/>
                </a:lnTo>
                <a:lnTo>
                  <a:pt x="883" y="1757"/>
                </a:lnTo>
                <a:lnTo>
                  <a:pt x="892" y="1769"/>
                </a:lnTo>
                <a:lnTo>
                  <a:pt x="899" y="1781"/>
                </a:lnTo>
                <a:lnTo>
                  <a:pt x="905" y="1794"/>
                </a:lnTo>
                <a:lnTo>
                  <a:pt x="911" y="1809"/>
                </a:lnTo>
                <a:lnTo>
                  <a:pt x="914" y="1823"/>
                </a:lnTo>
                <a:lnTo>
                  <a:pt x="917" y="1839"/>
                </a:lnTo>
                <a:lnTo>
                  <a:pt x="917" y="1855"/>
                </a:lnTo>
                <a:lnTo>
                  <a:pt x="917" y="1869"/>
                </a:lnTo>
                <a:lnTo>
                  <a:pt x="914" y="1885"/>
                </a:lnTo>
                <a:lnTo>
                  <a:pt x="911" y="1899"/>
                </a:lnTo>
                <a:lnTo>
                  <a:pt x="905" y="1914"/>
                </a:lnTo>
                <a:lnTo>
                  <a:pt x="899" y="1927"/>
                </a:lnTo>
                <a:lnTo>
                  <a:pt x="892" y="1939"/>
                </a:lnTo>
                <a:lnTo>
                  <a:pt x="883" y="1951"/>
                </a:lnTo>
                <a:lnTo>
                  <a:pt x="872" y="1962"/>
                </a:lnTo>
                <a:lnTo>
                  <a:pt x="861" y="1972"/>
                </a:lnTo>
                <a:lnTo>
                  <a:pt x="850" y="1980"/>
                </a:lnTo>
                <a:lnTo>
                  <a:pt x="837" y="1989"/>
                </a:lnTo>
                <a:lnTo>
                  <a:pt x="824" y="1995"/>
                </a:lnTo>
                <a:lnTo>
                  <a:pt x="811" y="2000"/>
                </a:lnTo>
                <a:lnTo>
                  <a:pt x="796" y="2003"/>
                </a:lnTo>
                <a:lnTo>
                  <a:pt x="780" y="2006"/>
                </a:lnTo>
                <a:lnTo>
                  <a:pt x="765" y="2007"/>
                </a:lnTo>
                <a:lnTo>
                  <a:pt x="749" y="2006"/>
                </a:lnTo>
                <a:lnTo>
                  <a:pt x="734" y="2003"/>
                </a:lnTo>
                <a:lnTo>
                  <a:pt x="719" y="2000"/>
                </a:lnTo>
                <a:lnTo>
                  <a:pt x="705" y="1995"/>
                </a:lnTo>
                <a:lnTo>
                  <a:pt x="692" y="1989"/>
                </a:lnTo>
                <a:lnTo>
                  <a:pt x="679" y="1980"/>
                </a:lnTo>
                <a:lnTo>
                  <a:pt x="668" y="1972"/>
                </a:lnTo>
                <a:lnTo>
                  <a:pt x="657" y="1962"/>
                </a:lnTo>
                <a:lnTo>
                  <a:pt x="648" y="1951"/>
                </a:lnTo>
                <a:lnTo>
                  <a:pt x="638" y="1939"/>
                </a:lnTo>
                <a:lnTo>
                  <a:pt x="631" y="1927"/>
                </a:lnTo>
                <a:lnTo>
                  <a:pt x="625" y="1914"/>
                </a:lnTo>
                <a:lnTo>
                  <a:pt x="619" y="1899"/>
                </a:lnTo>
                <a:lnTo>
                  <a:pt x="615" y="1885"/>
                </a:lnTo>
                <a:lnTo>
                  <a:pt x="612" y="1869"/>
                </a:lnTo>
                <a:lnTo>
                  <a:pt x="612" y="1855"/>
                </a:lnTo>
                <a:close/>
                <a:moveTo>
                  <a:pt x="612" y="3088"/>
                </a:moveTo>
                <a:lnTo>
                  <a:pt x="612" y="3088"/>
                </a:lnTo>
                <a:lnTo>
                  <a:pt x="612" y="3073"/>
                </a:lnTo>
                <a:lnTo>
                  <a:pt x="615" y="3057"/>
                </a:lnTo>
                <a:lnTo>
                  <a:pt x="619" y="3042"/>
                </a:lnTo>
                <a:lnTo>
                  <a:pt x="625" y="3029"/>
                </a:lnTo>
                <a:lnTo>
                  <a:pt x="631" y="3016"/>
                </a:lnTo>
                <a:lnTo>
                  <a:pt x="638" y="3003"/>
                </a:lnTo>
                <a:lnTo>
                  <a:pt x="648" y="2990"/>
                </a:lnTo>
                <a:lnTo>
                  <a:pt x="657" y="2980"/>
                </a:lnTo>
                <a:lnTo>
                  <a:pt x="668" y="2970"/>
                </a:lnTo>
                <a:lnTo>
                  <a:pt x="679" y="2961"/>
                </a:lnTo>
                <a:lnTo>
                  <a:pt x="692" y="2954"/>
                </a:lnTo>
                <a:lnTo>
                  <a:pt x="705" y="2947"/>
                </a:lnTo>
                <a:lnTo>
                  <a:pt x="719" y="2942"/>
                </a:lnTo>
                <a:lnTo>
                  <a:pt x="734" y="2939"/>
                </a:lnTo>
                <a:lnTo>
                  <a:pt x="749" y="2936"/>
                </a:lnTo>
                <a:lnTo>
                  <a:pt x="765" y="2935"/>
                </a:lnTo>
                <a:lnTo>
                  <a:pt x="780" y="2936"/>
                </a:lnTo>
                <a:lnTo>
                  <a:pt x="796" y="2939"/>
                </a:lnTo>
                <a:lnTo>
                  <a:pt x="811" y="2942"/>
                </a:lnTo>
                <a:lnTo>
                  <a:pt x="824" y="2947"/>
                </a:lnTo>
                <a:lnTo>
                  <a:pt x="837" y="2954"/>
                </a:lnTo>
                <a:lnTo>
                  <a:pt x="850" y="2961"/>
                </a:lnTo>
                <a:lnTo>
                  <a:pt x="861" y="2970"/>
                </a:lnTo>
                <a:lnTo>
                  <a:pt x="872" y="2980"/>
                </a:lnTo>
                <a:lnTo>
                  <a:pt x="883" y="2990"/>
                </a:lnTo>
                <a:lnTo>
                  <a:pt x="892" y="3003"/>
                </a:lnTo>
                <a:lnTo>
                  <a:pt x="899" y="3016"/>
                </a:lnTo>
                <a:lnTo>
                  <a:pt x="905" y="3029"/>
                </a:lnTo>
                <a:lnTo>
                  <a:pt x="911" y="3042"/>
                </a:lnTo>
                <a:lnTo>
                  <a:pt x="914" y="3057"/>
                </a:lnTo>
                <a:lnTo>
                  <a:pt x="917" y="3073"/>
                </a:lnTo>
                <a:lnTo>
                  <a:pt x="917" y="3088"/>
                </a:lnTo>
                <a:lnTo>
                  <a:pt x="917" y="3104"/>
                </a:lnTo>
                <a:lnTo>
                  <a:pt x="914" y="3119"/>
                </a:lnTo>
                <a:lnTo>
                  <a:pt x="911" y="3133"/>
                </a:lnTo>
                <a:lnTo>
                  <a:pt x="905" y="3148"/>
                </a:lnTo>
                <a:lnTo>
                  <a:pt x="899" y="3161"/>
                </a:lnTo>
                <a:lnTo>
                  <a:pt x="892" y="3173"/>
                </a:lnTo>
                <a:lnTo>
                  <a:pt x="883" y="3185"/>
                </a:lnTo>
                <a:lnTo>
                  <a:pt x="872" y="3196"/>
                </a:lnTo>
                <a:lnTo>
                  <a:pt x="861" y="3206"/>
                </a:lnTo>
                <a:lnTo>
                  <a:pt x="850" y="3215"/>
                </a:lnTo>
                <a:lnTo>
                  <a:pt x="837" y="3222"/>
                </a:lnTo>
                <a:lnTo>
                  <a:pt x="824" y="3228"/>
                </a:lnTo>
                <a:lnTo>
                  <a:pt x="811" y="3233"/>
                </a:lnTo>
                <a:lnTo>
                  <a:pt x="796" y="3238"/>
                </a:lnTo>
                <a:lnTo>
                  <a:pt x="780" y="3239"/>
                </a:lnTo>
                <a:lnTo>
                  <a:pt x="765" y="3241"/>
                </a:lnTo>
                <a:lnTo>
                  <a:pt x="749" y="3239"/>
                </a:lnTo>
                <a:lnTo>
                  <a:pt x="734" y="3238"/>
                </a:lnTo>
                <a:lnTo>
                  <a:pt x="719" y="3233"/>
                </a:lnTo>
                <a:lnTo>
                  <a:pt x="705" y="3228"/>
                </a:lnTo>
                <a:lnTo>
                  <a:pt x="692" y="3222"/>
                </a:lnTo>
                <a:lnTo>
                  <a:pt x="679" y="3215"/>
                </a:lnTo>
                <a:lnTo>
                  <a:pt x="668" y="3206"/>
                </a:lnTo>
                <a:lnTo>
                  <a:pt x="657" y="3196"/>
                </a:lnTo>
                <a:lnTo>
                  <a:pt x="648" y="3185"/>
                </a:lnTo>
                <a:lnTo>
                  <a:pt x="638" y="3173"/>
                </a:lnTo>
                <a:lnTo>
                  <a:pt x="631" y="3161"/>
                </a:lnTo>
                <a:lnTo>
                  <a:pt x="625" y="3148"/>
                </a:lnTo>
                <a:lnTo>
                  <a:pt x="619" y="3133"/>
                </a:lnTo>
                <a:lnTo>
                  <a:pt x="615" y="3119"/>
                </a:lnTo>
                <a:lnTo>
                  <a:pt x="612" y="3104"/>
                </a:lnTo>
                <a:lnTo>
                  <a:pt x="612" y="3088"/>
                </a:lnTo>
                <a:close/>
                <a:moveTo>
                  <a:pt x="612" y="3705"/>
                </a:moveTo>
                <a:lnTo>
                  <a:pt x="612" y="3705"/>
                </a:lnTo>
                <a:lnTo>
                  <a:pt x="612" y="3689"/>
                </a:lnTo>
                <a:lnTo>
                  <a:pt x="615" y="3674"/>
                </a:lnTo>
                <a:lnTo>
                  <a:pt x="619" y="3660"/>
                </a:lnTo>
                <a:lnTo>
                  <a:pt x="625" y="3645"/>
                </a:lnTo>
                <a:lnTo>
                  <a:pt x="631" y="3632"/>
                </a:lnTo>
                <a:lnTo>
                  <a:pt x="638" y="3620"/>
                </a:lnTo>
                <a:lnTo>
                  <a:pt x="648" y="3608"/>
                </a:lnTo>
                <a:lnTo>
                  <a:pt x="657" y="3597"/>
                </a:lnTo>
                <a:lnTo>
                  <a:pt x="668" y="3587"/>
                </a:lnTo>
                <a:lnTo>
                  <a:pt x="679" y="3579"/>
                </a:lnTo>
                <a:lnTo>
                  <a:pt x="692" y="3570"/>
                </a:lnTo>
                <a:lnTo>
                  <a:pt x="705" y="3564"/>
                </a:lnTo>
                <a:lnTo>
                  <a:pt x="719" y="3560"/>
                </a:lnTo>
                <a:lnTo>
                  <a:pt x="734" y="3556"/>
                </a:lnTo>
                <a:lnTo>
                  <a:pt x="749" y="3554"/>
                </a:lnTo>
                <a:lnTo>
                  <a:pt x="765" y="3552"/>
                </a:lnTo>
                <a:lnTo>
                  <a:pt x="780" y="3554"/>
                </a:lnTo>
                <a:lnTo>
                  <a:pt x="796" y="3556"/>
                </a:lnTo>
                <a:lnTo>
                  <a:pt x="811" y="3560"/>
                </a:lnTo>
                <a:lnTo>
                  <a:pt x="824" y="3564"/>
                </a:lnTo>
                <a:lnTo>
                  <a:pt x="837" y="3570"/>
                </a:lnTo>
                <a:lnTo>
                  <a:pt x="850" y="3579"/>
                </a:lnTo>
                <a:lnTo>
                  <a:pt x="861" y="3587"/>
                </a:lnTo>
                <a:lnTo>
                  <a:pt x="872" y="3597"/>
                </a:lnTo>
                <a:lnTo>
                  <a:pt x="883" y="3608"/>
                </a:lnTo>
                <a:lnTo>
                  <a:pt x="892" y="3620"/>
                </a:lnTo>
                <a:lnTo>
                  <a:pt x="899" y="3632"/>
                </a:lnTo>
                <a:lnTo>
                  <a:pt x="905" y="3645"/>
                </a:lnTo>
                <a:lnTo>
                  <a:pt x="911" y="3660"/>
                </a:lnTo>
                <a:lnTo>
                  <a:pt x="914" y="3674"/>
                </a:lnTo>
                <a:lnTo>
                  <a:pt x="917" y="3689"/>
                </a:lnTo>
                <a:lnTo>
                  <a:pt x="917" y="3705"/>
                </a:lnTo>
                <a:lnTo>
                  <a:pt x="917" y="3720"/>
                </a:lnTo>
                <a:lnTo>
                  <a:pt x="914" y="3736"/>
                </a:lnTo>
                <a:lnTo>
                  <a:pt x="911" y="3750"/>
                </a:lnTo>
                <a:lnTo>
                  <a:pt x="905" y="3765"/>
                </a:lnTo>
                <a:lnTo>
                  <a:pt x="899" y="3778"/>
                </a:lnTo>
                <a:lnTo>
                  <a:pt x="892" y="3790"/>
                </a:lnTo>
                <a:lnTo>
                  <a:pt x="883" y="3802"/>
                </a:lnTo>
                <a:lnTo>
                  <a:pt x="872" y="3813"/>
                </a:lnTo>
                <a:lnTo>
                  <a:pt x="861" y="3823"/>
                </a:lnTo>
                <a:lnTo>
                  <a:pt x="850" y="3831"/>
                </a:lnTo>
                <a:lnTo>
                  <a:pt x="837" y="3839"/>
                </a:lnTo>
                <a:lnTo>
                  <a:pt x="824" y="3846"/>
                </a:lnTo>
                <a:lnTo>
                  <a:pt x="811" y="3851"/>
                </a:lnTo>
                <a:lnTo>
                  <a:pt x="796" y="3854"/>
                </a:lnTo>
                <a:lnTo>
                  <a:pt x="780" y="3857"/>
                </a:lnTo>
                <a:lnTo>
                  <a:pt x="765" y="3858"/>
                </a:lnTo>
                <a:lnTo>
                  <a:pt x="749" y="3857"/>
                </a:lnTo>
                <a:lnTo>
                  <a:pt x="734" y="3854"/>
                </a:lnTo>
                <a:lnTo>
                  <a:pt x="719" y="3851"/>
                </a:lnTo>
                <a:lnTo>
                  <a:pt x="705" y="3846"/>
                </a:lnTo>
                <a:lnTo>
                  <a:pt x="692" y="3839"/>
                </a:lnTo>
                <a:lnTo>
                  <a:pt x="679" y="3831"/>
                </a:lnTo>
                <a:lnTo>
                  <a:pt x="668" y="3823"/>
                </a:lnTo>
                <a:lnTo>
                  <a:pt x="657" y="3813"/>
                </a:lnTo>
                <a:lnTo>
                  <a:pt x="648" y="3802"/>
                </a:lnTo>
                <a:lnTo>
                  <a:pt x="638" y="3790"/>
                </a:lnTo>
                <a:lnTo>
                  <a:pt x="631" y="3778"/>
                </a:lnTo>
                <a:lnTo>
                  <a:pt x="625" y="3765"/>
                </a:lnTo>
                <a:lnTo>
                  <a:pt x="619" y="3750"/>
                </a:lnTo>
                <a:lnTo>
                  <a:pt x="615" y="3736"/>
                </a:lnTo>
                <a:lnTo>
                  <a:pt x="612" y="3720"/>
                </a:lnTo>
                <a:lnTo>
                  <a:pt x="612" y="3705"/>
                </a:lnTo>
                <a:close/>
              </a:path>
            </a:pathLst>
          </a:custGeom>
          <a:solidFill>
            <a:srgbClr val="843593"/>
          </a:solidFill>
          <a:ln w="9525">
            <a:noFill/>
            <a:round/>
            <a:headEnd/>
            <a:tailEnd/>
          </a:ln>
        </p:spPr>
        <p:txBody>
          <a:bodyPr vert="horz" wrap="square" lIns="91440" tIns="45720" rIns="91440" bIns="45720" anchor="t"/>
          <a:lstStyle/>
          <a:p>
            <a:pPr marL="0" marR="0" lvl="0" indent="0" defTabSz="914077" eaLnBrk="1" fontAlgn="auto" latinLnBrk="0" hangingPunct="1">
              <a:lnSpc>
                <a:spcPct val="100000"/>
              </a:lnSpc>
              <a:spcBef>
                <a:spcPts val="0"/>
              </a:spcBef>
              <a:spcAft>
                <a:spcPts val="0"/>
              </a:spcAft>
              <a:buClrTx/>
              <a:buSzTx/>
              <a:buFontTx/>
              <a:buNone/>
              <a:tabLst/>
              <a:defRPr/>
            </a:pPr>
            <a:endParaRPr kumimoji="0" lang="de-DE" sz="1000" b="0" i="0" u="none" strike="noStrike" kern="0" cap="none" spc="0" normalizeH="0" baseline="0" noProof="0">
              <a:ln>
                <a:noFill/>
              </a:ln>
              <a:solidFill>
                <a:srgbClr val="000000"/>
              </a:solidFill>
              <a:effectLst/>
              <a:uLnTx/>
              <a:uFillTx/>
            </a:endParaRPr>
          </a:p>
        </p:txBody>
      </p:sp>
      <p:sp>
        <p:nvSpPr>
          <p:cNvPr id="77" name="Oval 76">
            <a:extLst>
              <a:ext uri="{FF2B5EF4-FFF2-40B4-BE49-F238E27FC236}">
                <a16:creationId xmlns:a16="http://schemas.microsoft.com/office/drawing/2014/main" id="{EA1A2A91-711C-4019-A85E-C455560B740E}"/>
              </a:ext>
            </a:extLst>
          </p:cNvPr>
          <p:cNvSpPr/>
          <p:nvPr/>
        </p:nvSpPr>
        <p:spPr>
          <a:xfrm>
            <a:off x="7884094" y="5045622"/>
            <a:ext cx="831715" cy="940234"/>
          </a:xfrm>
          <a:prstGeom prst="ellipse">
            <a:avLst/>
          </a:prstGeom>
          <a:solidFill>
            <a:sysClr val="window" lastClr="FFFFFF"/>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5216" eaLnBrk="1" fontAlgn="auto" latinLnBrk="0" hangingPunct="1">
              <a:lnSpc>
                <a:spcPct val="95000"/>
              </a:lnSpc>
              <a:spcBef>
                <a:spcPts val="0"/>
              </a:spcBef>
              <a:spcAft>
                <a:spcPts val="0"/>
              </a:spcAft>
              <a:buClrTx/>
              <a:buSzTx/>
              <a:buFontTx/>
              <a:buNone/>
              <a:tabLst/>
              <a:defRPr/>
            </a:pPr>
            <a:endParaRPr kumimoji="0" lang="en-US" sz="1000" b="0" i="0" u="none" strike="noStrike" kern="0" cap="none" spc="0" normalizeH="0" baseline="0" noProof="0">
              <a:ln>
                <a:noFill/>
              </a:ln>
              <a:solidFill>
                <a:prstClr val="white"/>
              </a:solidFill>
              <a:effectLst/>
              <a:uLnTx/>
              <a:uFillTx/>
            </a:endParaRPr>
          </a:p>
        </p:txBody>
      </p:sp>
      <p:sp>
        <p:nvSpPr>
          <p:cNvPr id="78" name="Freeform 75">
            <a:extLst>
              <a:ext uri="{FF2B5EF4-FFF2-40B4-BE49-F238E27FC236}">
                <a16:creationId xmlns:a16="http://schemas.microsoft.com/office/drawing/2014/main" id="{FB52CD56-F345-4548-9BCE-CB83A20FA764}"/>
              </a:ext>
            </a:extLst>
          </p:cNvPr>
          <p:cNvSpPr>
            <a:spLocks noEditPoints="1"/>
          </p:cNvSpPr>
          <p:nvPr/>
        </p:nvSpPr>
        <p:spPr bwMode="auto">
          <a:xfrm>
            <a:off x="4872979" y="2233162"/>
            <a:ext cx="471934" cy="472309"/>
          </a:xfrm>
          <a:custGeom>
            <a:avLst/>
            <a:gdLst>
              <a:gd name="T0" fmla="*/ 101 w 114"/>
              <a:gd name="T1" fmla="*/ 50 h 95"/>
              <a:gd name="T2" fmla="*/ 94 w 114"/>
              <a:gd name="T3" fmla="*/ 95 h 95"/>
              <a:gd name="T4" fmla="*/ 96 w 114"/>
              <a:gd name="T5" fmla="*/ 50 h 95"/>
              <a:gd name="T6" fmla="*/ 99 w 114"/>
              <a:gd name="T7" fmla="*/ 65 h 95"/>
              <a:gd name="T8" fmla="*/ 94 w 114"/>
              <a:gd name="T9" fmla="*/ 80 h 95"/>
              <a:gd name="T10" fmla="*/ 87 w 114"/>
              <a:gd name="T11" fmla="*/ 95 h 95"/>
              <a:gd name="T12" fmla="*/ 94 w 114"/>
              <a:gd name="T13" fmla="*/ 42 h 95"/>
              <a:gd name="T14" fmla="*/ 87 w 114"/>
              <a:gd name="T15" fmla="*/ 60 h 95"/>
              <a:gd name="T16" fmla="*/ 89 w 114"/>
              <a:gd name="T17" fmla="*/ 65 h 95"/>
              <a:gd name="T18" fmla="*/ 87 w 114"/>
              <a:gd name="T19" fmla="*/ 90 h 95"/>
              <a:gd name="T20" fmla="*/ 79 w 114"/>
              <a:gd name="T21" fmla="*/ 65 h 95"/>
              <a:gd name="T22" fmla="*/ 87 w 114"/>
              <a:gd name="T23" fmla="*/ 80 h 95"/>
              <a:gd name="T24" fmla="*/ 87 w 114"/>
              <a:gd name="T25" fmla="*/ 50 h 95"/>
              <a:gd name="T26" fmla="*/ 72 w 114"/>
              <a:gd name="T27" fmla="*/ 90 h 95"/>
              <a:gd name="T28" fmla="*/ 77 w 114"/>
              <a:gd name="T29" fmla="*/ 50 h 95"/>
              <a:gd name="T30" fmla="*/ 79 w 114"/>
              <a:gd name="T31" fmla="*/ 74 h 95"/>
              <a:gd name="T32" fmla="*/ 79 w 114"/>
              <a:gd name="T33" fmla="*/ 42 h 95"/>
              <a:gd name="T34" fmla="*/ 64 w 114"/>
              <a:gd name="T35" fmla="*/ 95 h 95"/>
              <a:gd name="T36" fmla="*/ 69 w 114"/>
              <a:gd name="T37" fmla="*/ 74 h 95"/>
              <a:gd name="T38" fmla="*/ 67 w 114"/>
              <a:gd name="T39" fmla="*/ 60 h 95"/>
              <a:gd name="T40" fmla="*/ 57 w 114"/>
              <a:gd name="T41" fmla="*/ 95 h 95"/>
              <a:gd name="T42" fmla="*/ 64 w 114"/>
              <a:gd name="T43" fmla="*/ 42 h 95"/>
              <a:gd name="T44" fmla="*/ 57 w 114"/>
              <a:gd name="T45" fmla="*/ 60 h 95"/>
              <a:gd name="T46" fmla="*/ 59 w 114"/>
              <a:gd name="T47" fmla="*/ 74 h 95"/>
              <a:gd name="T48" fmla="*/ 57 w 114"/>
              <a:gd name="T49" fmla="*/ 95 h 95"/>
              <a:gd name="T50" fmla="*/ 49 w 114"/>
              <a:gd name="T51" fmla="*/ 42 h 95"/>
              <a:gd name="T52" fmla="*/ 49 w 114"/>
              <a:gd name="T53" fmla="*/ 80 h 95"/>
              <a:gd name="T54" fmla="*/ 52 w 114"/>
              <a:gd name="T55" fmla="*/ 50 h 95"/>
              <a:gd name="T56" fmla="*/ 49 w 114"/>
              <a:gd name="T57" fmla="*/ 90 h 95"/>
              <a:gd name="T58" fmla="*/ 42 w 114"/>
              <a:gd name="T59" fmla="*/ 50 h 95"/>
              <a:gd name="T60" fmla="*/ 49 w 114"/>
              <a:gd name="T61" fmla="*/ 80 h 95"/>
              <a:gd name="T62" fmla="*/ 49 w 114"/>
              <a:gd name="T63" fmla="*/ 65 h 95"/>
              <a:gd name="T64" fmla="*/ 35 w 114"/>
              <a:gd name="T65" fmla="*/ 90 h 95"/>
              <a:gd name="T66" fmla="*/ 39 w 114"/>
              <a:gd name="T67" fmla="*/ 65 h 95"/>
              <a:gd name="T68" fmla="*/ 42 w 114"/>
              <a:gd name="T69" fmla="*/ 60 h 95"/>
              <a:gd name="T70" fmla="*/ 42 w 114"/>
              <a:gd name="T71" fmla="*/ 42 h 95"/>
              <a:gd name="T72" fmla="*/ 27 w 114"/>
              <a:gd name="T73" fmla="*/ 95 h 95"/>
              <a:gd name="T74" fmla="*/ 32 w 114"/>
              <a:gd name="T75" fmla="*/ 60 h 95"/>
              <a:gd name="T76" fmla="*/ 30 w 114"/>
              <a:gd name="T77" fmla="*/ 74 h 95"/>
              <a:gd name="T78" fmla="*/ 20 w 114"/>
              <a:gd name="T79" fmla="*/ 95 h 95"/>
              <a:gd name="T80" fmla="*/ 27 w 114"/>
              <a:gd name="T81" fmla="*/ 42 h 95"/>
              <a:gd name="T82" fmla="*/ 20 w 114"/>
              <a:gd name="T83" fmla="*/ 74 h 95"/>
              <a:gd name="T84" fmla="*/ 22 w 114"/>
              <a:gd name="T85" fmla="*/ 50 h 95"/>
              <a:gd name="T86" fmla="*/ 20 w 114"/>
              <a:gd name="T87" fmla="*/ 95 h 95"/>
              <a:gd name="T88" fmla="*/ 15 w 114"/>
              <a:gd name="T89" fmla="*/ 74 h 95"/>
              <a:gd name="T90" fmla="*/ 12 w 114"/>
              <a:gd name="T91" fmla="*/ 50 h 95"/>
              <a:gd name="T92" fmla="*/ 0 w 114"/>
              <a:gd name="T93" fmla="*/ 95 h 95"/>
              <a:gd name="T94" fmla="*/ 7 w 114"/>
              <a:gd name="T95" fmla="*/ 50 h 95"/>
              <a:gd name="T96" fmla="*/ 22 w 114"/>
              <a:gd name="T97" fmla="*/ 26 h 95"/>
              <a:gd name="T98" fmla="*/ 54 w 114"/>
              <a:gd name="T99" fmla="*/ 18 h 95"/>
              <a:gd name="T100" fmla="*/ 15 w 114"/>
              <a:gd name="T101" fmla="*/ 1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4" h="95">
                <a:moveTo>
                  <a:pt x="101" y="95"/>
                </a:moveTo>
                <a:cubicBezTo>
                  <a:pt x="114" y="95"/>
                  <a:pt x="114" y="95"/>
                  <a:pt x="114" y="95"/>
                </a:cubicBezTo>
                <a:cubicBezTo>
                  <a:pt x="114" y="42"/>
                  <a:pt x="114" y="42"/>
                  <a:pt x="114" y="42"/>
                </a:cubicBezTo>
                <a:cubicBezTo>
                  <a:pt x="101" y="42"/>
                  <a:pt x="101" y="42"/>
                  <a:pt x="101" y="42"/>
                </a:cubicBezTo>
                <a:cubicBezTo>
                  <a:pt x="101" y="50"/>
                  <a:pt x="101" y="50"/>
                  <a:pt x="101" y="50"/>
                </a:cubicBezTo>
                <a:cubicBezTo>
                  <a:pt x="106" y="50"/>
                  <a:pt x="106" y="50"/>
                  <a:pt x="106" y="50"/>
                </a:cubicBezTo>
                <a:cubicBezTo>
                  <a:pt x="106" y="60"/>
                  <a:pt x="106" y="60"/>
                  <a:pt x="106" y="60"/>
                </a:cubicBezTo>
                <a:cubicBezTo>
                  <a:pt x="101" y="60"/>
                  <a:pt x="101" y="60"/>
                  <a:pt x="101" y="60"/>
                </a:cubicBezTo>
                <a:lnTo>
                  <a:pt x="101" y="95"/>
                </a:lnTo>
                <a:close/>
                <a:moveTo>
                  <a:pt x="94" y="95"/>
                </a:moveTo>
                <a:cubicBezTo>
                  <a:pt x="101" y="95"/>
                  <a:pt x="101" y="95"/>
                  <a:pt x="101" y="95"/>
                </a:cubicBezTo>
                <a:cubicBezTo>
                  <a:pt x="101" y="60"/>
                  <a:pt x="101" y="60"/>
                  <a:pt x="101" y="60"/>
                </a:cubicBezTo>
                <a:cubicBezTo>
                  <a:pt x="96" y="60"/>
                  <a:pt x="96" y="60"/>
                  <a:pt x="96" y="60"/>
                </a:cubicBezTo>
                <a:cubicBezTo>
                  <a:pt x="96" y="50"/>
                  <a:pt x="96" y="50"/>
                  <a:pt x="96" y="50"/>
                </a:cubicBezTo>
                <a:cubicBezTo>
                  <a:pt x="96" y="50"/>
                  <a:pt x="96" y="50"/>
                  <a:pt x="96" y="50"/>
                </a:cubicBezTo>
                <a:cubicBezTo>
                  <a:pt x="101" y="50"/>
                  <a:pt x="101" y="50"/>
                  <a:pt x="101" y="50"/>
                </a:cubicBezTo>
                <a:cubicBezTo>
                  <a:pt x="101" y="42"/>
                  <a:pt x="101" y="42"/>
                  <a:pt x="101" y="42"/>
                </a:cubicBezTo>
                <a:cubicBezTo>
                  <a:pt x="94" y="42"/>
                  <a:pt x="94" y="42"/>
                  <a:pt x="94" y="42"/>
                </a:cubicBezTo>
                <a:cubicBezTo>
                  <a:pt x="94" y="65"/>
                  <a:pt x="94" y="65"/>
                  <a:pt x="94" y="65"/>
                </a:cubicBezTo>
                <a:cubicBezTo>
                  <a:pt x="99" y="65"/>
                  <a:pt x="99" y="65"/>
                  <a:pt x="99" y="65"/>
                </a:cubicBezTo>
                <a:cubicBezTo>
                  <a:pt x="99" y="74"/>
                  <a:pt x="99" y="74"/>
                  <a:pt x="99" y="74"/>
                </a:cubicBezTo>
                <a:cubicBezTo>
                  <a:pt x="99" y="74"/>
                  <a:pt x="99" y="74"/>
                  <a:pt x="99" y="74"/>
                </a:cubicBezTo>
                <a:cubicBezTo>
                  <a:pt x="94" y="74"/>
                  <a:pt x="94" y="74"/>
                  <a:pt x="94" y="74"/>
                </a:cubicBezTo>
                <a:cubicBezTo>
                  <a:pt x="94" y="80"/>
                  <a:pt x="94" y="80"/>
                  <a:pt x="94" y="80"/>
                </a:cubicBezTo>
                <a:cubicBezTo>
                  <a:pt x="94" y="80"/>
                  <a:pt x="94" y="80"/>
                  <a:pt x="94" y="80"/>
                </a:cubicBezTo>
                <a:cubicBezTo>
                  <a:pt x="94" y="90"/>
                  <a:pt x="94" y="90"/>
                  <a:pt x="94" y="90"/>
                </a:cubicBezTo>
                <a:cubicBezTo>
                  <a:pt x="94" y="90"/>
                  <a:pt x="94" y="90"/>
                  <a:pt x="94" y="90"/>
                </a:cubicBezTo>
                <a:cubicBezTo>
                  <a:pt x="94" y="90"/>
                  <a:pt x="94" y="90"/>
                  <a:pt x="94" y="90"/>
                </a:cubicBezTo>
                <a:lnTo>
                  <a:pt x="94" y="95"/>
                </a:lnTo>
                <a:close/>
                <a:moveTo>
                  <a:pt x="87" y="95"/>
                </a:moveTo>
                <a:cubicBezTo>
                  <a:pt x="94" y="95"/>
                  <a:pt x="94" y="95"/>
                  <a:pt x="94" y="95"/>
                </a:cubicBezTo>
                <a:cubicBezTo>
                  <a:pt x="94" y="90"/>
                  <a:pt x="94" y="90"/>
                  <a:pt x="94" y="90"/>
                </a:cubicBezTo>
                <a:cubicBezTo>
                  <a:pt x="87" y="90"/>
                  <a:pt x="87" y="90"/>
                  <a:pt x="87" y="90"/>
                </a:cubicBezTo>
                <a:cubicBezTo>
                  <a:pt x="87" y="95"/>
                  <a:pt x="87" y="95"/>
                  <a:pt x="87" y="95"/>
                </a:cubicBezTo>
                <a:close/>
                <a:moveTo>
                  <a:pt x="94" y="42"/>
                </a:moveTo>
                <a:cubicBezTo>
                  <a:pt x="87" y="42"/>
                  <a:pt x="87" y="42"/>
                  <a:pt x="87" y="42"/>
                </a:cubicBezTo>
                <a:cubicBezTo>
                  <a:pt x="87" y="50"/>
                  <a:pt x="87" y="50"/>
                  <a:pt x="87" y="50"/>
                </a:cubicBezTo>
                <a:cubicBezTo>
                  <a:pt x="92" y="50"/>
                  <a:pt x="92" y="50"/>
                  <a:pt x="92" y="50"/>
                </a:cubicBezTo>
                <a:cubicBezTo>
                  <a:pt x="92" y="60"/>
                  <a:pt x="92" y="60"/>
                  <a:pt x="92" y="60"/>
                </a:cubicBezTo>
                <a:cubicBezTo>
                  <a:pt x="87" y="60"/>
                  <a:pt x="87" y="60"/>
                  <a:pt x="87" y="60"/>
                </a:cubicBezTo>
                <a:cubicBezTo>
                  <a:pt x="87" y="80"/>
                  <a:pt x="87" y="80"/>
                  <a:pt x="87" y="80"/>
                </a:cubicBezTo>
                <a:cubicBezTo>
                  <a:pt x="94" y="80"/>
                  <a:pt x="94" y="80"/>
                  <a:pt x="94" y="80"/>
                </a:cubicBezTo>
                <a:cubicBezTo>
                  <a:pt x="94" y="74"/>
                  <a:pt x="94" y="74"/>
                  <a:pt x="94" y="74"/>
                </a:cubicBezTo>
                <a:cubicBezTo>
                  <a:pt x="89" y="74"/>
                  <a:pt x="89" y="74"/>
                  <a:pt x="89" y="74"/>
                </a:cubicBezTo>
                <a:cubicBezTo>
                  <a:pt x="89" y="65"/>
                  <a:pt x="89" y="65"/>
                  <a:pt x="89" y="65"/>
                </a:cubicBezTo>
                <a:cubicBezTo>
                  <a:pt x="94" y="65"/>
                  <a:pt x="94" y="65"/>
                  <a:pt x="94" y="65"/>
                </a:cubicBezTo>
                <a:lnTo>
                  <a:pt x="94" y="42"/>
                </a:lnTo>
                <a:close/>
                <a:moveTo>
                  <a:pt x="79" y="95"/>
                </a:moveTo>
                <a:cubicBezTo>
                  <a:pt x="87" y="95"/>
                  <a:pt x="87" y="95"/>
                  <a:pt x="87" y="95"/>
                </a:cubicBezTo>
                <a:cubicBezTo>
                  <a:pt x="87" y="90"/>
                  <a:pt x="87" y="90"/>
                  <a:pt x="87" y="90"/>
                </a:cubicBezTo>
                <a:cubicBezTo>
                  <a:pt x="79" y="90"/>
                  <a:pt x="79" y="90"/>
                  <a:pt x="79" y="90"/>
                </a:cubicBezTo>
                <a:cubicBezTo>
                  <a:pt x="79" y="95"/>
                  <a:pt x="79" y="95"/>
                  <a:pt x="79" y="95"/>
                </a:cubicBezTo>
                <a:close/>
                <a:moveTo>
                  <a:pt x="87" y="42"/>
                </a:moveTo>
                <a:cubicBezTo>
                  <a:pt x="79" y="42"/>
                  <a:pt x="79" y="42"/>
                  <a:pt x="79" y="42"/>
                </a:cubicBezTo>
                <a:cubicBezTo>
                  <a:pt x="79" y="65"/>
                  <a:pt x="79" y="65"/>
                  <a:pt x="79" y="65"/>
                </a:cubicBezTo>
                <a:cubicBezTo>
                  <a:pt x="84" y="65"/>
                  <a:pt x="84" y="65"/>
                  <a:pt x="84" y="65"/>
                </a:cubicBezTo>
                <a:cubicBezTo>
                  <a:pt x="84" y="74"/>
                  <a:pt x="84" y="74"/>
                  <a:pt x="84" y="74"/>
                </a:cubicBezTo>
                <a:cubicBezTo>
                  <a:pt x="79" y="74"/>
                  <a:pt x="79" y="74"/>
                  <a:pt x="79" y="74"/>
                </a:cubicBezTo>
                <a:cubicBezTo>
                  <a:pt x="79" y="80"/>
                  <a:pt x="79" y="80"/>
                  <a:pt x="79" y="80"/>
                </a:cubicBezTo>
                <a:cubicBezTo>
                  <a:pt x="87" y="80"/>
                  <a:pt x="87" y="80"/>
                  <a:pt x="87" y="80"/>
                </a:cubicBezTo>
                <a:cubicBezTo>
                  <a:pt x="87" y="60"/>
                  <a:pt x="87" y="60"/>
                  <a:pt x="87" y="60"/>
                </a:cubicBezTo>
                <a:cubicBezTo>
                  <a:pt x="82" y="60"/>
                  <a:pt x="82" y="60"/>
                  <a:pt x="82" y="60"/>
                </a:cubicBezTo>
                <a:cubicBezTo>
                  <a:pt x="82" y="50"/>
                  <a:pt x="82" y="50"/>
                  <a:pt x="82" y="50"/>
                </a:cubicBezTo>
                <a:cubicBezTo>
                  <a:pt x="82" y="50"/>
                  <a:pt x="82" y="50"/>
                  <a:pt x="82" y="50"/>
                </a:cubicBezTo>
                <a:cubicBezTo>
                  <a:pt x="87" y="50"/>
                  <a:pt x="87" y="50"/>
                  <a:pt x="87" y="50"/>
                </a:cubicBezTo>
                <a:lnTo>
                  <a:pt x="87" y="42"/>
                </a:lnTo>
                <a:close/>
                <a:moveTo>
                  <a:pt x="72" y="95"/>
                </a:moveTo>
                <a:cubicBezTo>
                  <a:pt x="79" y="95"/>
                  <a:pt x="79" y="95"/>
                  <a:pt x="79" y="95"/>
                </a:cubicBezTo>
                <a:cubicBezTo>
                  <a:pt x="79" y="90"/>
                  <a:pt x="79" y="90"/>
                  <a:pt x="79" y="90"/>
                </a:cubicBezTo>
                <a:cubicBezTo>
                  <a:pt x="72" y="90"/>
                  <a:pt x="72" y="90"/>
                  <a:pt x="72" y="90"/>
                </a:cubicBezTo>
                <a:cubicBezTo>
                  <a:pt x="72" y="95"/>
                  <a:pt x="72" y="95"/>
                  <a:pt x="72" y="95"/>
                </a:cubicBezTo>
                <a:close/>
                <a:moveTo>
                  <a:pt x="79" y="42"/>
                </a:moveTo>
                <a:cubicBezTo>
                  <a:pt x="72" y="42"/>
                  <a:pt x="72" y="42"/>
                  <a:pt x="72" y="42"/>
                </a:cubicBezTo>
                <a:cubicBezTo>
                  <a:pt x="72" y="50"/>
                  <a:pt x="72" y="50"/>
                  <a:pt x="72" y="50"/>
                </a:cubicBezTo>
                <a:cubicBezTo>
                  <a:pt x="77" y="50"/>
                  <a:pt x="77" y="50"/>
                  <a:pt x="77" y="50"/>
                </a:cubicBezTo>
                <a:cubicBezTo>
                  <a:pt x="77" y="60"/>
                  <a:pt x="77" y="60"/>
                  <a:pt x="77" y="60"/>
                </a:cubicBezTo>
                <a:cubicBezTo>
                  <a:pt x="72" y="60"/>
                  <a:pt x="72" y="60"/>
                  <a:pt x="72" y="60"/>
                </a:cubicBezTo>
                <a:cubicBezTo>
                  <a:pt x="72" y="80"/>
                  <a:pt x="72" y="80"/>
                  <a:pt x="72" y="80"/>
                </a:cubicBezTo>
                <a:cubicBezTo>
                  <a:pt x="79" y="80"/>
                  <a:pt x="79" y="80"/>
                  <a:pt x="79" y="80"/>
                </a:cubicBezTo>
                <a:cubicBezTo>
                  <a:pt x="79" y="74"/>
                  <a:pt x="79" y="74"/>
                  <a:pt x="79" y="74"/>
                </a:cubicBezTo>
                <a:cubicBezTo>
                  <a:pt x="74" y="74"/>
                  <a:pt x="74" y="74"/>
                  <a:pt x="74" y="74"/>
                </a:cubicBezTo>
                <a:cubicBezTo>
                  <a:pt x="74" y="74"/>
                  <a:pt x="74" y="74"/>
                  <a:pt x="74" y="74"/>
                </a:cubicBezTo>
                <a:cubicBezTo>
                  <a:pt x="74" y="65"/>
                  <a:pt x="74" y="65"/>
                  <a:pt x="74" y="65"/>
                </a:cubicBezTo>
                <a:cubicBezTo>
                  <a:pt x="79" y="65"/>
                  <a:pt x="79" y="65"/>
                  <a:pt x="79" y="65"/>
                </a:cubicBezTo>
                <a:lnTo>
                  <a:pt x="79" y="42"/>
                </a:lnTo>
                <a:close/>
                <a:moveTo>
                  <a:pt x="64" y="95"/>
                </a:moveTo>
                <a:cubicBezTo>
                  <a:pt x="72" y="95"/>
                  <a:pt x="72" y="95"/>
                  <a:pt x="72" y="95"/>
                </a:cubicBezTo>
                <a:cubicBezTo>
                  <a:pt x="72" y="90"/>
                  <a:pt x="72" y="90"/>
                  <a:pt x="72" y="90"/>
                </a:cubicBezTo>
                <a:cubicBezTo>
                  <a:pt x="64" y="90"/>
                  <a:pt x="64" y="90"/>
                  <a:pt x="64" y="90"/>
                </a:cubicBezTo>
                <a:cubicBezTo>
                  <a:pt x="64" y="95"/>
                  <a:pt x="64" y="95"/>
                  <a:pt x="64" y="95"/>
                </a:cubicBezTo>
                <a:close/>
                <a:moveTo>
                  <a:pt x="72" y="42"/>
                </a:moveTo>
                <a:cubicBezTo>
                  <a:pt x="64" y="42"/>
                  <a:pt x="64" y="42"/>
                  <a:pt x="64" y="42"/>
                </a:cubicBezTo>
                <a:cubicBezTo>
                  <a:pt x="64" y="65"/>
                  <a:pt x="64" y="65"/>
                  <a:pt x="64" y="65"/>
                </a:cubicBezTo>
                <a:cubicBezTo>
                  <a:pt x="69" y="65"/>
                  <a:pt x="69" y="65"/>
                  <a:pt x="69" y="65"/>
                </a:cubicBezTo>
                <a:cubicBezTo>
                  <a:pt x="69" y="74"/>
                  <a:pt x="69" y="74"/>
                  <a:pt x="69" y="74"/>
                </a:cubicBezTo>
                <a:cubicBezTo>
                  <a:pt x="64" y="74"/>
                  <a:pt x="64" y="74"/>
                  <a:pt x="64" y="74"/>
                </a:cubicBezTo>
                <a:cubicBezTo>
                  <a:pt x="64" y="80"/>
                  <a:pt x="64" y="80"/>
                  <a:pt x="64" y="80"/>
                </a:cubicBezTo>
                <a:cubicBezTo>
                  <a:pt x="72" y="80"/>
                  <a:pt x="72" y="80"/>
                  <a:pt x="72" y="80"/>
                </a:cubicBezTo>
                <a:cubicBezTo>
                  <a:pt x="72" y="60"/>
                  <a:pt x="72" y="60"/>
                  <a:pt x="72" y="60"/>
                </a:cubicBezTo>
                <a:cubicBezTo>
                  <a:pt x="67" y="60"/>
                  <a:pt x="67" y="60"/>
                  <a:pt x="67" y="60"/>
                </a:cubicBezTo>
                <a:cubicBezTo>
                  <a:pt x="67" y="50"/>
                  <a:pt x="67" y="50"/>
                  <a:pt x="67" y="50"/>
                </a:cubicBezTo>
                <a:cubicBezTo>
                  <a:pt x="67" y="50"/>
                  <a:pt x="67" y="50"/>
                  <a:pt x="67" y="50"/>
                </a:cubicBezTo>
                <a:cubicBezTo>
                  <a:pt x="72" y="50"/>
                  <a:pt x="72" y="50"/>
                  <a:pt x="72" y="50"/>
                </a:cubicBezTo>
                <a:lnTo>
                  <a:pt x="72" y="42"/>
                </a:lnTo>
                <a:close/>
                <a:moveTo>
                  <a:pt x="57" y="95"/>
                </a:moveTo>
                <a:cubicBezTo>
                  <a:pt x="64" y="95"/>
                  <a:pt x="64" y="95"/>
                  <a:pt x="64" y="95"/>
                </a:cubicBezTo>
                <a:cubicBezTo>
                  <a:pt x="64" y="90"/>
                  <a:pt x="64" y="90"/>
                  <a:pt x="64" y="90"/>
                </a:cubicBezTo>
                <a:cubicBezTo>
                  <a:pt x="57" y="90"/>
                  <a:pt x="57" y="90"/>
                  <a:pt x="57" y="90"/>
                </a:cubicBezTo>
                <a:cubicBezTo>
                  <a:pt x="57" y="95"/>
                  <a:pt x="57" y="95"/>
                  <a:pt x="57" y="95"/>
                </a:cubicBezTo>
                <a:close/>
                <a:moveTo>
                  <a:pt x="64" y="42"/>
                </a:moveTo>
                <a:cubicBezTo>
                  <a:pt x="57" y="42"/>
                  <a:pt x="57" y="42"/>
                  <a:pt x="57" y="42"/>
                </a:cubicBezTo>
                <a:cubicBezTo>
                  <a:pt x="57" y="50"/>
                  <a:pt x="57" y="50"/>
                  <a:pt x="57" y="50"/>
                </a:cubicBezTo>
                <a:cubicBezTo>
                  <a:pt x="62" y="50"/>
                  <a:pt x="62" y="50"/>
                  <a:pt x="62" y="50"/>
                </a:cubicBezTo>
                <a:cubicBezTo>
                  <a:pt x="62" y="60"/>
                  <a:pt x="62" y="60"/>
                  <a:pt x="62" y="60"/>
                </a:cubicBezTo>
                <a:cubicBezTo>
                  <a:pt x="57" y="60"/>
                  <a:pt x="57" y="60"/>
                  <a:pt x="57" y="60"/>
                </a:cubicBezTo>
                <a:cubicBezTo>
                  <a:pt x="57" y="80"/>
                  <a:pt x="57" y="80"/>
                  <a:pt x="57" y="80"/>
                </a:cubicBezTo>
                <a:cubicBezTo>
                  <a:pt x="64" y="80"/>
                  <a:pt x="64" y="80"/>
                  <a:pt x="64" y="80"/>
                </a:cubicBezTo>
                <a:cubicBezTo>
                  <a:pt x="64" y="74"/>
                  <a:pt x="64" y="74"/>
                  <a:pt x="64" y="74"/>
                </a:cubicBezTo>
                <a:cubicBezTo>
                  <a:pt x="59" y="74"/>
                  <a:pt x="59" y="74"/>
                  <a:pt x="59" y="74"/>
                </a:cubicBezTo>
                <a:cubicBezTo>
                  <a:pt x="59" y="74"/>
                  <a:pt x="59" y="74"/>
                  <a:pt x="59" y="74"/>
                </a:cubicBezTo>
                <a:cubicBezTo>
                  <a:pt x="59" y="65"/>
                  <a:pt x="59" y="65"/>
                  <a:pt x="59" y="65"/>
                </a:cubicBezTo>
                <a:cubicBezTo>
                  <a:pt x="64" y="65"/>
                  <a:pt x="64" y="65"/>
                  <a:pt x="64" y="65"/>
                </a:cubicBezTo>
                <a:lnTo>
                  <a:pt x="64" y="42"/>
                </a:lnTo>
                <a:close/>
                <a:moveTo>
                  <a:pt x="49" y="95"/>
                </a:moveTo>
                <a:cubicBezTo>
                  <a:pt x="57" y="95"/>
                  <a:pt x="57" y="95"/>
                  <a:pt x="57" y="95"/>
                </a:cubicBezTo>
                <a:cubicBezTo>
                  <a:pt x="57" y="90"/>
                  <a:pt x="57" y="90"/>
                  <a:pt x="57" y="90"/>
                </a:cubicBezTo>
                <a:cubicBezTo>
                  <a:pt x="49" y="90"/>
                  <a:pt x="49" y="90"/>
                  <a:pt x="49" y="90"/>
                </a:cubicBezTo>
                <a:cubicBezTo>
                  <a:pt x="49" y="95"/>
                  <a:pt x="49" y="95"/>
                  <a:pt x="49" y="95"/>
                </a:cubicBezTo>
                <a:close/>
                <a:moveTo>
                  <a:pt x="57" y="42"/>
                </a:moveTo>
                <a:cubicBezTo>
                  <a:pt x="49" y="42"/>
                  <a:pt x="49" y="42"/>
                  <a:pt x="49" y="42"/>
                </a:cubicBezTo>
                <a:cubicBezTo>
                  <a:pt x="49" y="65"/>
                  <a:pt x="49" y="65"/>
                  <a:pt x="49" y="65"/>
                </a:cubicBezTo>
                <a:cubicBezTo>
                  <a:pt x="54" y="65"/>
                  <a:pt x="54" y="65"/>
                  <a:pt x="54" y="65"/>
                </a:cubicBezTo>
                <a:cubicBezTo>
                  <a:pt x="54" y="74"/>
                  <a:pt x="54" y="74"/>
                  <a:pt x="54" y="74"/>
                </a:cubicBezTo>
                <a:cubicBezTo>
                  <a:pt x="49" y="74"/>
                  <a:pt x="49" y="74"/>
                  <a:pt x="49" y="74"/>
                </a:cubicBezTo>
                <a:cubicBezTo>
                  <a:pt x="49" y="80"/>
                  <a:pt x="49" y="80"/>
                  <a:pt x="49" y="80"/>
                </a:cubicBezTo>
                <a:cubicBezTo>
                  <a:pt x="57" y="80"/>
                  <a:pt x="57" y="80"/>
                  <a:pt x="57" y="80"/>
                </a:cubicBezTo>
                <a:cubicBezTo>
                  <a:pt x="57" y="60"/>
                  <a:pt x="57" y="60"/>
                  <a:pt x="57" y="60"/>
                </a:cubicBezTo>
                <a:cubicBezTo>
                  <a:pt x="52" y="60"/>
                  <a:pt x="52" y="60"/>
                  <a:pt x="52" y="60"/>
                </a:cubicBezTo>
                <a:cubicBezTo>
                  <a:pt x="52" y="50"/>
                  <a:pt x="52" y="50"/>
                  <a:pt x="52" y="50"/>
                </a:cubicBezTo>
                <a:cubicBezTo>
                  <a:pt x="52" y="50"/>
                  <a:pt x="52" y="50"/>
                  <a:pt x="52" y="50"/>
                </a:cubicBezTo>
                <a:cubicBezTo>
                  <a:pt x="57" y="50"/>
                  <a:pt x="57" y="50"/>
                  <a:pt x="57" y="50"/>
                </a:cubicBezTo>
                <a:lnTo>
                  <a:pt x="57" y="42"/>
                </a:lnTo>
                <a:close/>
                <a:moveTo>
                  <a:pt x="42" y="95"/>
                </a:moveTo>
                <a:cubicBezTo>
                  <a:pt x="49" y="95"/>
                  <a:pt x="49" y="95"/>
                  <a:pt x="49" y="95"/>
                </a:cubicBezTo>
                <a:cubicBezTo>
                  <a:pt x="49" y="90"/>
                  <a:pt x="49" y="90"/>
                  <a:pt x="49" y="90"/>
                </a:cubicBezTo>
                <a:cubicBezTo>
                  <a:pt x="42" y="90"/>
                  <a:pt x="42" y="90"/>
                  <a:pt x="42" y="90"/>
                </a:cubicBezTo>
                <a:cubicBezTo>
                  <a:pt x="42" y="95"/>
                  <a:pt x="42" y="95"/>
                  <a:pt x="42" y="95"/>
                </a:cubicBezTo>
                <a:close/>
                <a:moveTo>
                  <a:pt x="49" y="42"/>
                </a:moveTo>
                <a:cubicBezTo>
                  <a:pt x="42" y="42"/>
                  <a:pt x="42" y="42"/>
                  <a:pt x="42" y="42"/>
                </a:cubicBezTo>
                <a:cubicBezTo>
                  <a:pt x="42" y="50"/>
                  <a:pt x="42" y="50"/>
                  <a:pt x="42" y="50"/>
                </a:cubicBezTo>
                <a:cubicBezTo>
                  <a:pt x="47" y="50"/>
                  <a:pt x="47" y="50"/>
                  <a:pt x="47" y="50"/>
                </a:cubicBezTo>
                <a:cubicBezTo>
                  <a:pt x="47" y="60"/>
                  <a:pt x="47" y="60"/>
                  <a:pt x="47" y="60"/>
                </a:cubicBezTo>
                <a:cubicBezTo>
                  <a:pt x="42" y="60"/>
                  <a:pt x="42" y="60"/>
                  <a:pt x="42" y="60"/>
                </a:cubicBezTo>
                <a:cubicBezTo>
                  <a:pt x="42" y="80"/>
                  <a:pt x="42" y="80"/>
                  <a:pt x="42" y="80"/>
                </a:cubicBezTo>
                <a:cubicBezTo>
                  <a:pt x="49" y="80"/>
                  <a:pt x="49" y="80"/>
                  <a:pt x="49" y="80"/>
                </a:cubicBezTo>
                <a:cubicBezTo>
                  <a:pt x="49" y="74"/>
                  <a:pt x="49" y="74"/>
                  <a:pt x="49" y="74"/>
                </a:cubicBezTo>
                <a:cubicBezTo>
                  <a:pt x="44" y="74"/>
                  <a:pt x="44" y="74"/>
                  <a:pt x="44" y="74"/>
                </a:cubicBezTo>
                <a:cubicBezTo>
                  <a:pt x="44" y="74"/>
                  <a:pt x="44" y="74"/>
                  <a:pt x="44" y="74"/>
                </a:cubicBezTo>
                <a:cubicBezTo>
                  <a:pt x="44" y="65"/>
                  <a:pt x="44" y="65"/>
                  <a:pt x="44" y="65"/>
                </a:cubicBezTo>
                <a:cubicBezTo>
                  <a:pt x="49" y="65"/>
                  <a:pt x="49" y="65"/>
                  <a:pt x="49" y="65"/>
                </a:cubicBezTo>
                <a:lnTo>
                  <a:pt x="49" y="42"/>
                </a:lnTo>
                <a:close/>
                <a:moveTo>
                  <a:pt x="35" y="95"/>
                </a:moveTo>
                <a:cubicBezTo>
                  <a:pt x="42" y="95"/>
                  <a:pt x="42" y="95"/>
                  <a:pt x="42" y="95"/>
                </a:cubicBezTo>
                <a:cubicBezTo>
                  <a:pt x="42" y="90"/>
                  <a:pt x="42" y="90"/>
                  <a:pt x="42" y="90"/>
                </a:cubicBezTo>
                <a:cubicBezTo>
                  <a:pt x="35" y="90"/>
                  <a:pt x="35" y="90"/>
                  <a:pt x="35" y="90"/>
                </a:cubicBezTo>
                <a:cubicBezTo>
                  <a:pt x="35" y="95"/>
                  <a:pt x="35" y="95"/>
                  <a:pt x="35" y="95"/>
                </a:cubicBezTo>
                <a:close/>
                <a:moveTo>
                  <a:pt x="42" y="42"/>
                </a:moveTo>
                <a:cubicBezTo>
                  <a:pt x="35" y="42"/>
                  <a:pt x="35" y="42"/>
                  <a:pt x="35" y="42"/>
                </a:cubicBezTo>
                <a:cubicBezTo>
                  <a:pt x="35" y="65"/>
                  <a:pt x="35" y="65"/>
                  <a:pt x="35" y="65"/>
                </a:cubicBezTo>
                <a:cubicBezTo>
                  <a:pt x="39" y="65"/>
                  <a:pt x="39" y="65"/>
                  <a:pt x="39" y="65"/>
                </a:cubicBezTo>
                <a:cubicBezTo>
                  <a:pt x="39" y="74"/>
                  <a:pt x="39" y="74"/>
                  <a:pt x="39" y="74"/>
                </a:cubicBezTo>
                <a:cubicBezTo>
                  <a:pt x="35" y="74"/>
                  <a:pt x="35" y="74"/>
                  <a:pt x="35" y="74"/>
                </a:cubicBezTo>
                <a:cubicBezTo>
                  <a:pt x="35" y="80"/>
                  <a:pt x="35" y="80"/>
                  <a:pt x="35" y="80"/>
                </a:cubicBezTo>
                <a:cubicBezTo>
                  <a:pt x="42" y="80"/>
                  <a:pt x="42" y="80"/>
                  <a:pt x="42" y="80"/>
                </a:cubicBezTo>
                <a:cubicBezTo>
                  <a:pt x="42" y="60"/>
                  <a:pt x="42" y="60"/>
                  <a:pt x="42" y="60"/>
                </a:cubicBezTo>
                <a:cubicBezTo>
                  <a:pt x="37" y="60"/>
                  <a:pt x="37" y="60"/>
                  <a:pt x="37" y="60"/>
                </a:cubicBezTo>
                <a:cubicBezTo>
                  <a:pt x="37" y="50"/>
                  <a:pt x="37" y="50"/>
                  <a:pt x="37" y="50"/>
                </a:cubicBezTo>
                <a:cubicBezTo>
                  <a:pt x="37" y="50"/>
                  <a:pt x="37" y="50"/>
                  <a:pt x="37" y="50"/>
                </a:cubicBezTo>
                <a:cubicBezTo>
                  <a:pt x="42" y="50"/>
                  <a:pt x="42" y="50"/>
                  <a:pt x="42" y="50"/>
                </a:cubicBezTo>
                <a:lnTo>
                  <a:pt x="42" y="42"/>
                </a:lnTo>
                <a:close/>
                <a:moveTo>
                  <a:pt x="27" y="95"/>
                </a:moveTo>
                <a:cubicBezTo>
                  <a:pt x="35" y="95"/>
                  <a:pt x="35" y="95"/>
                  <a:pt x="35" y="95"/>
                </a:cubicBezTo>
                <a:cubicBezTo>
                  <a:pt x="35" y="90"/>
                  <a:pt x="35" y="90"/>
                  <a:pt x="35" y="90"/>
                </a:cubicBezTo>
                <a:cubicBezTo>
                  <a:pt x="27" y="90"/>
                  <a:pt x="27" y="90"/>
                  <a:pt x="27" y="90"/>
                </a:cubicBezTo>
                <a:cubicBezTo>
                  <a:pt x="27" y="95"/>
                  <a:pt x="27" y="95"/>
                  <a:pt x="27" y="95"/>
                </a:cubicBezTo>
                <a:close/>
                <a:moveTo>
                  <a:pt x="35" y="42"/>
                </a:moveTo>
                <a:cubicBezTo>
                  <a:pt x="27" y="42"/>
                  <a:pt x="27" y="42"/>
                  <a:pt x="27" y="42"/>
                </a:cubicBezTo>
                <a:cubicBezTo>
                  <a:pt x="27" y="50"/>
                  <a:pt x="27" y="50"/>
                  <a:pt x="27" y="50"/>
                </a:cubicBezTo>
                <a:cubicBezTo>
                  <a:pt x="32" y="50"/>
                  <a:pt x="32" y="50"/>
                  <a:pt x="32" y="50"/>
                </a:cubicBezTo>
                <a:cubicBezTo>
                  <a:pt x="32" y="60"/>
                  <a:pt x="32" y="60"/>
                  <a:pt x="32" y="60"/>
                </a:cubicBezTo>
                <a:cubicBezTo>
                  <a:pt x="27" y="60"/>
                  <a:pt x="27" y="60"/>
                  <a:pt x="27" y="60"/>
                </a:cubicBezTo>
                <a:cubicBezTo>
                  <a:pt x="27" y="80"/>
                  <a:pt x="27" y="80"/>
                  <a:pt x="27" y="80"/>
                </a:cubicBezTo>
                <a:cubicBezTo>
                  <a:pt x="35" y="80"/>
                  <a:pt x="35" y="80"/>
                  <a:pt x="35" y="80"/>
                </a:cubicBezTo>
                <a:cubicBezTo>
                  <a:pt x="35" y="74"/>
                  <a:pt x="35" y="74"/>
                  <a:pt x="35" y="74"/>
                </a:cubicBezTo>
                <a:cubicBezTo>
                  <a:pt x="30" y="74"/>
                  <a:pt x="30" y="74"/>
                  <a:pt x="30" y="74"/>
                </a:cubicBezTo>
                <a:cubicBezTo>
                  <a:pt x="30" y="74"/>
                  <a:pt x="30" y="74"/>
                  <a:pt x="30" y="74"/>
                </a:cubicBezTo>
                <a:cubicBezTo>
                  <a:pt x="30" y="65"/>
                  <a:pt x="30" y="65"/>
                  <a:pt x="30" y="65"/>
                </a:cubicBezTo>
                <a:cubicBezTo>
                  <a:pt x="35" y="65"/>
                  <a:pt x="35" y="65"/>
                  <a:pt x="35" y="65"/>
                </a:cubicBezTo>
                <a:lnTo>
                  <a:pt x="35" y="42"/>
                </a:lnTo>
                <a:close/>
                <a:moveTo>
                  <a:pt x="20" y="95"/>
                </a:moveTo>
                <a:cubicBezTo>
                  <a:pt x="27" y="95"/>
                  <a:pt x="27" y="95"/>
                  <a:pt x="27" y="95"/>
                </a:cubicBezTo>
                <a:cubicBezTo>
                  <a:pt x="27" y="90"/>
                  <a:pt x="27" y="90"/>
                  <a:pt x="27" y="90"/>
                </a:cubicBezTo>
                <a:cubicBezTo>
                  <a:pt x="20" y="90"/>
                  <a:pt x="20" y="90"/>
                  <a:pt x="20" y="90"/>
                </a:cubicBezTo>
                <a:cubicBezTo>
                  <a:pt x="20" y="95"/>
                  <a:pt x="20" y="95"/>
                  <a:pt x="20" y="95"/>
                </a:cubicBezTo>
                <a:close/>
                <a:moveTo>
                  <a:pt x="27" y="42"/>
                </a:moveTo>
                <a:cubicBezTo>
                  <a:pt x="20" y="42"/>
                  <a:pt x="20" y="42"/>
                  <a:pt x="20" y="42"/>
                </a:cubicBezTo>
                <a:cubicBezTo>
                  <a:pt x="20" y="65"/>
                  <a:pt x="20" y="65"/>
                  <a:pt x="20" y="65"/>
                </a:cubicBezTo>
                <a:cubicBezTo>
                  <a:pt x="25" y="65"/>
                  <a:pt x="25" y="65"/>
                  <a:pt x="25" y="65"/>
                </a:cubicBezTo>
                <a:cubicBezTo>
                  <a:pt x="25" y="74"/>
                  <a:pt x="25" y="74"/>
                  <a:pt x="25" y="74"/>
                </a:cubicBezTo>
                <a:cubicBezTo>
                  <a:pt x="20" y="74"/>
                  <a:pt x="20" y="74"/>
                  <a:pt x="20" y="74"/>
                </a:cubicBezTo>
                <a:cubicBezTo>
                  <a:pt x="20" y="80"/>
                  <a:pt x="20" y="80"/>
                  <a:pt x="20" y="80"/>
                </a:cubicBezTo>
                <a:cubicBezTo>
                  <a:pt x="27" y="80"/>
                  <a:pt x="27" y="80"/>
                  <a:pt x="27" y="80"/>
                </a:cubicBezTo>
                <a:cubicBezTo>
                  <a:pt x="27" y="60"/>
                  <a:pt x="27" y="60"/>
                  <a:pt x="27" y="60"/>
                </a:cubicBezTo>
                <a:cubicBezTo>
                  <a:pt x="22" y="60"/>
                  <a:pt x="22" y="60"/>
                  <a:pt x="22" y="60"/>
                </a:cubicBezTo>
                <a:cubicBezTo>
                  <a:pt x="22" y="50"/>
                  <a:pt x="22" y="50"/>
                  <a:pt x="22" y="50"/>
                </a:cubicBezTo>
                <a:cubicBezTo>
                  <a:pt x="22" y="50"/>
                  <a:pt x="22" y="50"/>
                  <a:pt x="22" y="50"/>
                </a:cubicBezTo>
                <a:cubicBezTo>
                  <a:pt x="27" y="50"/>
                  <a:pt x="27" y="50"/>
                  <a:pt x="27" y="50"/>
                </a:cubicBezTo>
                <a:lnTo>
                  <a:pt x="27" y="42"/>
                </a:lnTo>
                <a:close/>
                <a:moveTo>
                  <a:pt x="12" y="95"/>
                </a:moveTo>
                <a:cubicBezTo>
                  <a:pt x="20" y="95"/>
                  <a:pt x="20" y="95"/>
                  <a:pt x="20" y="95"/>
                </a:cubicBezTo>
                <a:cubicBezTo>
                  <a:pt x="20" y="90"/>
                  <a:pt x="20" y="90"/>
                  <a:pt x="20" y="90"/>
                </a:cubicBezTo>
                <a:cubicBezTo>
                  <a:pt x="20" y="80"/>
                  <a:pt x="20" y="80"/>
                  <a:pt x="20" y="80"/>
                </a:cubicBezTo>
                <a:cubicBezTo>
                  <a:pt x="20" y="74"/>
                  <a:pt x="20" y="74"/>
                  <a:pt x="20" y="74"/>
                </a:cubicBezTo>
                <a:cubicBezTo>
                  <a:pt x="15" y="74"/>
                  <a:pt x="15" y="74"/>
                  <a:pt x="15" y="74"/>
                </a:cubicBezTo>
                <a:cubicBezTo>
                  <a:pt x="15" y="74"/>
                  <a:pt x="15" y="74"/>
                  <a:pt x="15" y="74"/>
                </a:cubicBezTo>
                <a:cubicBezTo>
                  <a:pt x="15" y="65"/>
                  <a:pt x="15" y="65"/>
                  <a:pt x="15" y="65"/>
                </a:cubicBezTo>
                <a:cubicBezTo>
                  <a:pt x="20" y="65"/>
                  <a:pt x="20" y="65"/>
                  <a:pt x="20" y="65"/>
                </a:cubicBezTo>
                <a:cubicBezTo>
                  <a:pt x="20" y="42"/>
                  <a:pt x="20" y="42"/>
                  <a:pt x="20" y="42"/>
                </a:cubicBezTo>
                <a:cubicBezTo>
                  <a:pt x="12" y="42"/>
                  <a:pt x="12" y="42"/>
                  <a:pt x="12" y="42"/>
                </a:cubicBezTo>
                <a:cubicBezTo>
                  <a:pt x="12" y="50"/>
                  <a:pt x="12" y="50"/>
                  <a:pt x="12" y="50"/>
                </a:cubicBezTo>
                <a:cubicBezTo>
                  <a:pt x="17" y="50"/>
                  <a:pt x="17" y="50"/>
                  <a:pt x="17" y="50"/>
                </a:cubicBezTo>
                <a:cubicBezTo>
                  <a:pt x="17" y="60"/>
                  <a:pt x="17" y="60"/>
                  <a:pt x="17" y="60"/>
                </a:cubicBezTo>
                <a:cubicBezTo>
                  <a:pt x="12" y="60"/>
                  <a:pt x="12" y="60"/>
                  <a:pt x="12" y="60"/>
                </a:cubicBezTo>
                <a:lnTo>
                  <a:pt x="12" y="95"/>
                </a:lnTo>
                <a:close/>
                <a:moveTo>
                  <a:pt x="0" y="95"/>
                </a:moveTo>
                <a:cubicBezTo>
                  <a:pt x="12" y="95"/>
                  <a:pt x="12" y="95"/>
                  <a:pt x="12" y="95"/>
                </a:cubicBezTo>
                <a:cubicBezTo>
                  <a:pt x="12" y="60"/>
                  <a:pt x="12" y="60"/>
                  <a:pt x="12" y="60"/>
                </a:cubicBezTo>
                <a:cubicBezTo>
                  <a:pt x="7" y="60"/>
                  <a:pt x="7" y="60"/>
                  <a:pt x="7" y="60"/>
                </a:cubicBezTo>
                <a:cubicBezTo>
                  <a:pt x="7" y="50"/>
                  <a:pt x="7" y="50"/>
                  <a:pt x="7" y="50"/>
                </a:cubicBezTo>
                <a:cubicBezTo>
                  <a:pt x="7" y="50"/>
                  <a:pt x="7" y="50"/>
                  <a:pt x="7" y="50"/>
                </a:cubicBezTo>
                <a:cubicBezTo>
                  <a:pt x="12" y="50"/>
                  <a:pt x="12" y="50"/>
                  <a:pt x="12" y="50"/>
                </a:cubicBezTo>
                <a:cubicBezTo>
                  <a:pt x="12" y="42"/>
                  <a:pt x="12" y="42"/>
                  <a:pt x="12" y="42"/>
                </a:cubicBezTo>
                <a:cubicBezTo>
                  <a:pt x="0" y="42"/>
                  <a:pt x="0" y="42"/>
                  <a:pt x="0" y="42"/>
                </a:cubicBezTo>
                <a:lnTo>
                  <a:pt x="0" y="95"/>
                </a:lnTo>
                <a:close/>
                <a:moveTo>
                  <a:pt x="22" y="26"/>
                </a:moveTo>
                <a:cubicBezTo>
                  <a:pt x="26" y="34"/>
                  <a:pt x="26" y="34"/>
                  <a:pt x="26" y="34"/>
                </a:cubicBezTo>
                <a:cubicBezTo>
                  <a:pt x="34" y="30"/>
                  <a:pt x="44" y="27"/>
                  <a:pt x="54" y="27"/>
                </a:cubicBezTo>
                <a:cubicBezTo>
                  <a:pt x="65" y="27"/>
                  <a:pt x="75" y="30"/>
                  <a:pt x="82" y="34"/>
                </a:cubicBezTo>
                <a:cubicBezTo>
                  <a:pt x="87" y="26"/>
                  <a:pt x="87" y="26"/>
                  <a:pt x="87" y="26"/>
                </a:cubicBezTo>
                <a:cubicBezTo>
                  <a:pt x="78" y="21"/>
                  <a:pt x="66" y="18"/>
                  <a:pt x="54" y="18"/>
                </a:cubicBezTo>
                <a:cubicBezTo>
                  <a:pt x="42" y="18"/>
                  <a:pt x="31" y="21"/>
                  <a:pt x="22" y="26"/>
                </a:cubicBezTo>
                <a:close/>
                <a:moveTo>
                  <a:pt x="98" y="11"/>
                </a:moveTo>
                <a:cubicBezTo>
                  <a:pt x="86" y="4"/>
                  <a:pt x="70" y="0"/>
                  <a:pt x="54" y="0"/>
                </a:cubicBezTo>
                <a:cubicBezTo>
                  <a:pt x="38" y="0"/>
                  <a:pt x="23" y="4"/>
                  <a:pt x="11" y="11"/>
                </a:cubicBezTo>
                <a:cubicBezTo>
                  <a:pt x="15" y="19"/>
                  <a:pt x="15" y="19"/>
                  <a:pt x="15" y="19"/>
                </a:cubicBezTo>
                <a:cubicBezTo>
                  <a:pt x="26" y="13"/>
                  <a:pt x="40" y="10"/>
                  <a:pt x="54" y="10"/>
                </a:cubicBezTo>
                <a:cubicBezTo>
                  <a:pt x="69" y="10"/>
                  <a:pt x="83" y="13"/>
                  <a:pt x="94" y="19"/>
                </a:cubicBezTo>
                <a:lnTo>
                  <a:pt x="98" y="11"/>
                </a:lnTo>
                <a:close/>
              </a:path>
            </a:pathLst>
          </a:custGeom>
          <a:solidFill>
            <a:srgbClr val="9EA2A2"/>
          </a:solidFill>
          <a:ln>
            <a:noFill/>
          </a:ln>
        </p:spPr>
        <p:txBody>
          <a:bodyPr vert="horz" wrap="square" lIns="91440" tIns="45720" rIns="91440" bIns="45720" numCol="1" anchor="t" anchorCtr="0" compatLnSpc="1">
            <a:prstTxWarp prst="textNoShape">
              <a:avLst/>
            </a:prstTxWarp>
          </a:bodyPr>
          <a:lstStyle/>
          <a:p>
            <a:pPr marL="0" marR="0" lvl="0" indent="0" algn="ctr" defTabSz="915216" eaLnBrk="1" fontAlgn="base" latinLnBrk="0" hangingPunct="1">
              <a:lnSpc>
                <a:spcPct val="100000"/>
              </a:lnSpc>
              <a:spcBef>
                <a:spcPct val="0"/>
              </a:spcBef>
              <a:spcAft>
                <a:spcPct val="0"/>
              </a:spcAft>
              <a:buClrTx/>
              <a:buSzTx/>
              <a:buFontTx/>
              <a:buNone/>
              <a:tabLst/>
              <a:defRPr/>
            </a:pPr>
            <a:endParaRPr kumimoji="0" lang="en-US" sz="1000" b="0" i="0" u="none" strike="noStrike" kern="0" cap="none" spc="0" normalizeH="0" baseline="0" noProof="0">
              <a:ln>
                <a:noFill/>
              </a:ln>
              <a:solidFill>
                <a:srgbClr val="8DC63F"/>
              </a:solidFill>
              <a:effectLst/>
              <a:uLnTx/>
              <a:uFillTx/>
            </a:endParaRPr>
          </a:p>
        </p:txBody>
      </p:sp>
      <p:grpSp>
        <p:nvGrpSpPr>
          <p:cNvPr id="79" name="Gruppieren 54">
            <a:extLst>
              <a:ext uri="{FF2B5EF4-FFF2-40B4-BE49-F238E27FC236}">
                <a16:creationId xmlns:a16="http://schemas.microsoft.com/office/drawing/2014/main" id="{B7D7C5AD-9794-4E09-A9DE-36F1D081F17D}"/>
              </a:ext>
            </a:extLst>
          </p:cNvPr>
          <p:cNvGrpSpPr/>
          <p:nvPr/>
        </p:nvGrpSpPr>
        <p:grpSpPr>
          <a:xfrm>
            <a:off x="4811048" y="5161130"/>
            <a:ext cx="610171" cy="742452"/>
            <a:chOff x="7410450" y="1339850"/>
            <a:chExt cx="1149350" cy="1349375"/>
          </a:xfrm>
          <a:solidFill>
            <a:srgbClr val="9EA2A2"/>
          </a:solidFill>
        </p:grpSpPr>
        <p:sp>
          <p:nvSpPr>
            <p:cNvPr id="80" name="Freeform 24">
              <a:extLst>
                <a:ext uri="{FF2B5EF4-FFF2-40B4-BE49-F238E27FC236}">
                  <a16:creationId xmlns:a16="http://schemas.microsoft.com/office/drawing/2014/main" id="{80D7C286-205F-4E9C-A32C-5BAA0265BB34}"/>
                </a:ext>
              </a:extLst>
            </p:cNvPr>
            <p:cNvSpPr>
              <a:spLocks noEditPoints="1"/>
            </p:cNvSpPr>
            <p:nvPr/>
          </p:nvSpPr>
          <p:spPr bwMode="auto">
            <a:xfrm>
              <a:off x="7945438" y="2419350"/>
              <a:ext cx="71438" cy="207963"/>
            </a:xfrm>
            <a:custGeom>
              <a:avLst/>
              <a:gdLst>
                <a:gd name="T0" fmla="*/ 13 w 45"/>
                <a:gd name="T1" fmla="*/ 26 h 131"/>
                <a:gd name="T2" fmla="*/ 33 w 45"/>
                <a:gd name="T3" fmla="*/ 26 h 131"/>
                <a:gd name="T4" fmla="*/ 45 w 45"/>
                <a:gd name="T5" fmla="*/ 95 h 131"/>
                <a:gd name="T6" fmla="*/ 22 w 45"/>
                <a:gd name="T7" fmla="*/ 131 h 131"/>
                <a:gd name="T8" fmla="*/ 0 w 45"/>
                <a:gd name="T9" fmla="*/ 95 h 131"/>
                <a:gd name="T10" fmla="*/ 13 w 45"/>
                <a:gd name="T11" fmla="*/ 26 h 131"/>
                <a:gd name="T12" fmla="*/ 4 w 45"/>
                <a:gd name="T13" fmla="*/ 0 h 131"/>
                <a:gd name="T14" fmla="*/ 42 w 45"/>
                <a:gd name="T15" fmla="*/ 0 h 131"/>
                <a:gd name="T16" fmla="*/ 38 w 45"/>
                <a:gd name="T17" fmla="*/ 23 h 131"/>
                <a:gd name="T18" fmla="*/ 8 w 45"/>
                <a:gd name="T19" fmla="*/ 23 h 131"/>
                <a:gd name="T20" fmla="*/ 4 w 45"/>
                <a:gd name="T21"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31">
                  <a:moveTo>
                    <a:pt x="13" y="26"/>
                  </a:moveTo>
                  <a:lnTo>
                    <a:pt x="33" y="26"/>
                  </a:lnTo>
                  <a:lnTo>
                    <a:pt x="45" y="95"/>
                  </a:lnTo>
                  <a:lnTo>
                    <a:pt x="22" y="131"/>
                  </a:lnTo>
                  <a:lnTo>
                    <a:pt x="0" y="95"/>
                  </a:lnTo>
                  <a:lnTo>
                    <a:pt x="13" y="26"/>
                  </a:lnTo>
                  <a:close/>
                  <a:moveTo>
                    <a:pt x="4" y="0"/>
                  </a:moveTo>
                  <a:lnTo>
                    <a:pt x="42" y="0"/>
                  </a:lnTo>
                  <a:lnTo>
                    <a:pt x="38" y="23"/>
                  </a:lnTo>
                  <a:lnTo>
                    <a:pt x="8" y="23"/>
                  </a:lnTo>
                  <a:lnTo>
                    <a:pt x="4" y="0"/>
                  </a:lnTo>
                  <a:close/>
                </a:path>
              </a:pathLst>
            </a:custGeom>
            <a:grpFill/>
            <a:ln w="0">
              <a:noFill/>
              <a:prstDash val="solid"/>
              <a:round/>
              <a:headEnd/>
              <a:tailEnd/>
            </a:ln>
          </p:spPr>
          <p:txBody>
            <a:bodyPr/>
            <a:lstStyle/>
            <a:p>
              <a:pPr marL="0" marR="0" lvl="0" indent="0" algn="ctr" defTabSz="915216" eaLnBrk="1" fontAlgn="base" latinLnBrk="0" hangingPunct="1">
                <a:lnSpc>
                  <a:spcPct val="100000"/>
                </a:lnSpc>
                <a:spcBef>
                  <a:spcPct val="0"/>
                </a:spcBef>
                <a:spcAft>
                  <a:spcPct val="0"/>
                </a:spcAft>
                <a:buClrTx/>
                <a:buSzTx/>
                <a:buFontTx/>
                <a:buNone/>
                <a:tabLst/>
                <a:defRPr/>
              </a:pPr>
              <a:endParaRPr kumimoji="0" lang="en-US" sz="1000" b="0" i="0" u="none" strike="noStrike" kern="0" cap="none" spc="0" normalizeH="0" baseline="0" noProof="0">
                <a:ln>
                  <a:noFill/>
                </a:ln>
                <a:solidFill>
                  <a:srgbClr val="646464"/>
                </a:solidFill>
                <a:effectLst/>
                <a:uLnTx/>
                <a:uFillTx/>
              </a:endParaRPr>
            </a:p>
          </p:txBody>
        </p:sp>
        <p:sp>
          <p:nvSpPr>
            <p:cNvPr id="81" name="Freeform 25">
              <a:extLst>
                <a:ext uri="{FF2B5EF4-FFF2-40B4-BE49-F238E27FC236}">
                  <a16:creationId xmlns:a16="http://schemas.microsoft.com/office/drawing/2014/main" id="{85EF417C-A1EA-4A50-B002-C61BC010A930}"/>
                </a:ext>
              </a:extLst>
            </p:cNvPr>
            <p:cNvSpPr>
              <a:spLocks noEditPoints="1"/>
            </p:cNvSpPr>
            <p:nvPr/>
          </p:nvSpPr>
          <p:spPr bwMode="auto">
            <a:xfrm>
              <a:off x="7754938" y="2155825"/>
              <a:ext cx="463550" cy="533400"/>
            </a:xfrm>
            <a:custGeom>
              <a:avLst/>
              <a:gdLst>
                <a:gd name="T0" fmla="*/ 209 w 292"/>
                <a:gd name="T1" fmla="*/ 178 h 336"/>
                <a:gd name="T2" fmla="*/ 246 w 292"/>
                <a:gd name="T3" fmla="*/ 207 h 336"/>
                <a:gd name="T4" fmla="*/ 272 w 292"/>
                <a:gd name="T5" fmla="*/ 255 h 336"/>
                <a:gd name="T6" fmla="*/ 288 w 292"/>
                <a:gd name="T7" fmla="*/ 308 h 336"/>
                <a:gd name="T8" fmla="*/ 252 w 292"/>
                <a:gd name="T9" fmla="*/ 334 h 336"/>
                <a:gd name="T10" fmla="*/ 243 w 292"/>
                <a:gd name="T11" fmla="*/ 296 h 336"/>
                <a:gd name="T12" fmla="*/ 219 w 292"/>
                <a:gd name="T13" fmla="*/ 238 h 336"/>
                <a:gd name="T14" fmla="*/ 224 w 292"/>
                <a:gd name="T15" fmla="*/ 299 h 336"/>
                <a:gd name="T16" fmla="*/ 145 w 292"/>
                <a:gd name="T17" fmla="*/ 336 h 336"/>
                <a:gd name="T18" fmla="*/ 62 w 292"/>
                <a:gd name="T19" fmla="*/ 302 h 336"/>
                <a:gd name="T20" fmla="*/ 66 w 292"/>
                <a:gd name="T21" fmla="*/ 248 h 336"/>
                <a:gd name="T22" fmla="*/ 51 w 292"/>
                <a:gd name="T23" fmla="*/ 283 h 336"/>
                <a:gd name="T24" fmla="*/ 40 w 292"/>
                <a:gd name="T25" fmla="*/ 334 h 336"/>
                <a:gd name="T26" fmla="*/ 1 w 292"/>
                <a:gd name="T27" fmla="*/ 319 h 336"/>
                <a:gd name="T28" fmla="*/ 17 w 292"/>
                <a:gd name="T29" fmla="*/ 261 h 336"/>
                <a:gd name="T30" fmla="*/ 46 w 292"/>
                <a:gd name="T31" fmla="*/ 207 h 336"/>
                <a:gd name="T32" fmla="*/ 79 w 292"/>
                <a:gd name="T33" fmla="*/ 179 h 336"/>
                <a:gd name="T34" fmla="*/ 103 w 292"/>
                <a:gd name="T35" fmla="*/ 192 h 336"/>
                <a:gd name="T36" fmla="*/ 117 w 292"/>
                <a:gd name="T37" fmla="*/ 246 h 336"/>
                <a:gd name="T38" fmla="*/ 142 w 292"/>
                <a:gd name="T39" fmla="*/ 296 h 336"/>
                <a:gd name="T40" fmla="*/ 164 w 292"/>
                <a:gd name="T41" fmla="*/ 254 h 336"/>
                <a:gd name="T42" fmla="*/ 178 w 292"/>
                <a:gd name="T43" fmla="*/ 207 h 336"/>
                <a:gd name="T44" fmla="*/ 185 w 292"/>
                <a:gd name="T45" fmla="*/ 172 h 336"/>
                <a:gd name="T46" fmla="*/ 167 w 292"/>
                <a:gd name="T47" fmla="*/ 3 h 336"/>
                <a:gd name="T48" fmla="*/ 201 w 292"/>
                <a:gd name="T49" fmla="*/ 31 h 336"/>
                <a:gd name="T50" fmla="*/ 215 w 292"/>
                <a:gd name="T51" fmla="*/ 74 h 336"/>
                <a:gd name="T52" fmla="*/ 201 w 292"/>
                <a:gd name="T53" fmla="*/ 118 h 336"/>
                <a:gd name="T54" fmla="*/ 167 w 292"/>
                <a:gd name="T55" fmla="*/ 145 h 336"/>
                <a:gd name="T56" fmla="*/ 124 w 292"/>
                <a:gd name="T57" fmla="*/ 145 h 336"/>
                <a:gd name="T58" fmla="*/ 89 w 292"/>
                <a:gd name="T59" fmla="*/ 118 h 336"/>
                <a:gd name="T60" fmla="*/ 76 w 292"/>
                <a:gd name="T61" fmla="*/ 74 h 336"/>
                <a:gd name="T62" fmla="*/ 89 w 292"/>
                <a:gd name="T63" fmla="*/ 31 h 336"/>
                <a:gd name="T64" fmla="*/ 124 w 292"/>
                <a:gd name="T65" fmla="*/ 3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92" h="336">
                  <a:moveTo>
                    <a:pt x="185" y="172"/>
                  </a:moveTo>
                  <a:lnTo>
                    <a:pt x="209" y="178"/>
                  </a:lnTo>
                  <a:lnTo>
                    <a:pt x="229" y="190"/>
                  </a:lnTo>
                  <a:lnTo>
                    <a:pt x="246" y="207"/>
                  </a:lnTo>
                  <a:lnTo>
                    <a:pt x="261" y="231"/>
                  </a:lnTo>
                  <a:lnTo>
                    <a:pt x="272" y="255"/>
                  </a:lnTo>
                  <a:lnTo>
                    <a:pt x="281" y="282"/>
                  </a:lnTo>
                  <a:lnTo>
                    <a:pt x="288" y="308"/>
                  </a:lnTo>
                  <a:lnTo>
                    <a:pt x="292" y="331"/>
                  </a:lnTo>
                  <a:lnTo>
                    <a:pt x="252" y="334"/>
                  </a:lnTo>
                  <a:lnTo>
                    <a:pt x="250" y="327"/>
                  </a:lnTo>
                  <a:lnTo>
                    <a:pt x="243" y="296"/>
                  </a:lnTo>
                  <a:lnTo>
                    <a:pt x="233" y="265"/>
                  </a:lnTo>
                  <a:lnTo>
                    <a:pt x="219" y="238"/>
                  </a:lnTo>
                  <a:lnTo>
                    <a:pt x="221" y="266"/>
                  </a:lnTo>
                  <a:lnTo>
                    <a:pt x="224" y="299"/>
                  </a:lnTo>
                  <a:lnTo>
                    <a:pt x="227" y="334"/>
                  </a:lnTo>
                  <a:lnTo>
                    <a:pt x="145" y="336"/>
                  </a:lnTo>
                  <a:lnTo>
                    <a:pt x="59" y="334"/>
                  </a:lnTo>
                  <a:lnTo>
                    <a:pt x="62" y="302"/>
                  </a:lnTo>
                  <a:lnTo>
                    <a:pt x="65" y="272"/>
                  </a:lnTo>
                  <a:lnTo>
                    <a:pt x="66" y="248"/>
                  </a:lnTo>
                  <a:lnTo>
                    <a:pt x="60" y="260"/>
                  </a:lnTo>
                  <a:lnTo>
                    <a:pt x="51" y="283"/>
                  </a:lnTo>
                  <a:lnTo>
                    <a:pt x="45" y="309"/>
                  </a:lnTo>
                  <a:lnTo>
                    <a:pt x="40" y="334"/>
                  </a:lnTo>
                  <a:lnTo>
                    <a:pt x="0" y="331"/>
                  </a:lnTo>
                  <a:lnTo>
                    <a:pt x="1" y="319"/>
                  </a:lnTo>
                  <a:lnTo>
                    <a:pt x="7" y="291"/>
                  </a:lnTo>
                  <a:lnTo>
                    <a:pt x="17" y="261"/>
                  </a:lnTo>
                  <a:lnTo>
                    <a:pt x="29" y="234"/>
                  </a:lnTo>
                  <a:lnTo>
                    <a:pt x="46" y="207"/>
                  </a:lnTo>
                  <a:lnTo>
                    <a:pt x="62" y="192"/>
                  </a:lnTo>
                  <a:lnTo>
                    <a:pt x="79" y="179"/>
                  </a:lnTo>
                  <a:lnTo>
                    <a:pt x="100" y="172"/>
                  </a:lnTo>
                  <a:lnTo>
                    <a:pt x="103" y="192"/>
                  </a:lnTo>
                  <a:lnTo>
                    <a:pt x="110" y="217"/>
                  </a:lnTo>
                  <a:lnTo>
                    <a:pt x="117" y="246"/>
                  </a:lnTo>
                  <a:lnTo>
                    <a:pt x="130" y="272"/>
                  </a:lnTo>
                  <a:lnTo>
                    <a:pt x="142" y="296"/>
                  </a:lnTo>
                  <a:lnTo>
                    <a:pt x="154" y="277"/>
                  </a:lnTo>
                  <a:lnTo>
                    <a:pt x="164" y="254"/>
                  </a:lnTo>
                  <a:lnTo>
                    <a:pt x="171" y="231"/>
                  </a:lnTo>
                  <a:lnTo>
                    <a:pt x="178" y="207"/>
                  </a:lnTo>
                  <a:lnTo>
                    <a:pt x="182" y="186"/>
                  </a:lnTo>
                  <a:lnTo>
                    <a:pt x="185" y="172"/>
                  </a:lnTo>
                  <a:close/>
                  <a:moveTo>
                    <a:pt x="145" y="0"/>
                  </a:moveTo>
                  <a:lnTo>
                    <a:pt x="167" y="3"/>
                  </a:lnTo>
                  <a:lnTo>
                    <a:pt x="187" y="14"/>
                  </a:lnTo>
                  <a:lnTo>
                    <a:pt x="201" y="31"/>
                  </a:lnTo>
                  <a:lnTo>
                    <a:pt x="212" y="51"/>
                  </a:lnTo>
                  <a:lnTo>
                    <a:pt x="215" y="74"/>
                  </a:lnTo>
                  <a:lnTo>
                    <a:pt x="212" y="97"/>
                  </a:lnTo>
                  <a:lnTo>
                    <a:pt x="201" y="118"/>
                  </a:lnTo>
                  <a:lnTo>
                    <a:pt x="187" y="135"/>
                  </a:lnTo>
                  <a:lnTo>
                    <a:pt x="167" y="145"/>
                  </a:lnTo>
                  <a:lnTo>
                    <a:pt x="145" y="149"/>
                  </a:lnTo>
                  <a:lnTo>
                    <a:pt x="124" y="145"/>
                  </a:lnTo>
                  <a:lnTo>
                    <a:pt x="103" y="135"/>
                  </a:lnTo>
                  <a:lnTo>
                    <a:pt x="89" y="118"/>
                  </a:lnTo>
                  <a:lnTo>
                    <a:pt x="79" y="97"/>
                  </a:lnTo>
                  <a:lnTo>
                    <a:pt x="76" y="74"/>
                  </a:lnTo>
                  <a:lnTo>
                    <a:pt x="79" y="51"/>
                  </a:lnTo>
                  <a:lnTo>
                    <a:pt x="89" y="31"/>
                  </a:lnTo>
                  <a:lnTo>
                    <a:pt x="103" y="14"/>
                  </a:lnTo>
                  <a:lnTo>
                    <a:pt x="124" y="3"/>
                  </a:lnTo>
                  <a:lnTo>
                    <a:pt x="145" y="0"/>
                  </a:lnTo>
                  <a:close/>
                </a:path>
              </a:pathLst>
            </a:custGeom>
            <a:grpFill/>
            <a:ln w="0">
              <a:noFill/>
              <a:prstDash val="solid"/>
              <a:round/>
              <a:headEnd/>
              <a:tailEnd/>
            </a:ln>
          </p:spPr>
          <p:txBody>
            <a:bodyPr/>
            <a:lstStyle/>
            <a:p>
              <a:pPr marL="0" marR="0" lvl="0" indent="0" algn="ctr" defTabSz="915216" eaLnBrk="1" fontAlgn="base" latinLnBrk="0" hangingPunct="1">
                <a:lnSpc>
                  <a:spcPct val="100000"/>
                </a:lnSpc>
                <a:spcBef>
                  <a:spcPct val="0"/>
                </a:spcBef>
                <a:spcAft>
                  <a:spcPct val="0"/>
                </a:spcAft>
                <a:buClrTx/>
                <a:buSzTx/>
                <a:buFontTx/>
                <a:buNone/>
                <a:tabLst/>
                <a:defRPr/>
              </a:pPr>
              <a:endParaRPr kumimoji="0" lang="en-US" sz="1000" b="0" i="0" u="none" strike="noStrike" kern="0" cap="none" spc="0" normalizeH="0" baseline="0" noProof="0">
                <a:ln>
                  <a:noFill/>
                </a:ln>
                <a:solidFill>
                  <a:srgbClr val="646464"/>
                </a:solidFill>
                <a:effectLst/>
                <a:uLnTx/>
                <a:uFillTx/>
              </a:endParaRPr>
            </a:p>
          </p:txBody>
        </p:sp>
        <p:sp>
          <p:nvSpPr>
            <p:cNvPr id="82" name="Freeform 26">
              <a:extLst>
                <a:ext uri="{FF2B5EF4-FFF2-40B4-BE49-F238E27FC236}">
                  <a16:creationId xmlns:a16="http://schemas.microsoft.com/office/drawing/2014/main" id="{2D8327F3-BFAD-4EEE-A54D-EA38DFBAE1BE}"/>
                </a:ext>
              </a:extLst>
            </p:cNvPr>
            <p:cNvSpPr>
              <a:spLocks noEditPoints="1"/>
            </p:cNvSpPr>
            <p:nvPr/>
          </p:nvSpPr>
          <p:spPr bwMode="auto">
            <a:xfrm>
              <a:off x="7945438" y="1603375"/>
              <a:ext cx="71438" cy="207963"/>
            </a:xfrm>
            <a:custGeom>
              <a:avLst/>
              <a:gdLst>
                <a:gd name="T0" fmla="*/ 13 w 45"/>
                <a:gd name="T1" fmla="*/ 26 h 131"/>
                <a:gd name="T2" fmla="*/ 33 w 45"/>
                <a:gd name="T3" fmla="*/ 26 h 131"/>
                <a:gd name="T4" fmla="*/ 45 w 45"/>
                <a:gd name="T5" fmla="*/ 96 h 131"/>
                <a:gd name="T6" fmla="*/ 22 w 45"/>
                <a:gd name="T7" fmla="*/ 131 h 131"/>
                <a:gd name="T8" fmla="*/ 0 w 45"/>
                <a:gd name="T9" fmla="*/ 96 h 131"/>
                <a:gd name="T10" fmla="*/ 13 w 45"/>
                <a:gd name="T11" fmla="*/ 26 h 131"/>
                <a:gd name="T12" fmla="*/ 4 w 45"/>
                <a:gd name="T13" fmla="*/ 0 h 131"/>
                <a:gd name="T14" fmla="*/ 42 w 45"/>
                <a:gd name="T15" fmla="*/ 0 h 131"/>
                <a:gd name="T16" fmla="*/ 38 w 45"/>
                <a:gd name="T17" fmla="*/ 21 h 131"/>
                <a:gd name="T18" fmla="*/ 8 w 45"/>
                <a:gd name="T19" fmla="*/ 21 h 131"/>
                <a:gd name="T20" fmla="*/ 4 w 45"/>
                <a:gd name="T21"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31">
                  <a:moveTo>
                    <a:pt x="13" y="26"/>
                  </a:moveTo>
                  <a:lnTo>
                    <a:pt x="33" y="26"/>
                  </a:lnTo>
                  <a:lnTo>
                    <a:pt x="45" y="96"/>
                  </a:lnTo>
                  <a:lnTo>
                    <a:pt x="22" y="131"/>
                  </a:lnTo>
                  <a:lnTo>
                    <a:pt x="0" y="96"/>
                  </a:lnTo>
                  <a:lnTo>
                    <a:pt x="13" y="26"/>
                  </a:lnTo>
                  <a:close/>
                  <a:moveTo>
                    <a:pt x="4" y="0"/>
                  </a:moveTo>
                  <a:lnTo>
                    <a:pt x="42" y="0"/>
                  </a:lnTo>
                  <a:lnTo>
                    <a:pt x="38" y="21"/>
                  </a:lnTo>
                  <a:lnTo>
                    <a:pt x="8" y="21"/>
                  </a:lnTo>
                  <a:lnTo>
                    <a:pt x="4" y="0"/>
                  </a:lnTo>
                  <a:close/>
                </a:path>
              </a:pathLst>
            </a:custGeom>
            <a:grpFill/>
            <a:ln w="0">
              <a:noFill/>
              <a:prstDash val="solid"/>
              <a:round/>
              <a:headEnd/>
              <a:tailEnd/>
            </a:ln>
          </p:spPr>
          <p:txBody>
            <a:bodyPr/>
            <a:lstStyle/>
            <a:p>
              <a:pPr marL="0" marR="0" lvl="0" indent="0" algn="ctr" defTabSz="915216" eaLnBrk="1" fontAlgn="base" latinLnBrk="0" hangingPunct="1">
                <a:lnSpc>
                  <a:spcPct val="100000"/>
                </a:lnSpc>
                <a:spcBef>
                  <a:spcPct val="0"/>
                </a:spcBef>
                <a:spcAft>
                  <a:spcPct val="0"/>
                </a:spcAft>
                <a:buClrTx/>
                <a:buSzTx/>
                <a:buFontTx/>
                <a:buNone/>
                <a:tabLst/>
                <a:defRPr/>
              </a:pPr>
              <a:endParaRPr kumimoji="0" lang="en-US" sz="1000" b="0" i="0" u="none" strike="noStrike" kern="0" cap="none" spc="0" normalizeH="0" baseline="0" noProof="0">
                <a:ln>
                  <a:noFill/>
                </a:ln>
                <a:solidFill>
                  <a:srgbClr val="646464"/>
                </a:solidFill>
                <a:effectLst/>
                <a:uLnTx/>
                <a:uFillTx/>
              </a:endParaRPr>
            </a:p>
          </p:txBody>
        </p:sp>
        <p:sp>
          <p:nvSpPr>
            <p:cNvPr id="83" name="Freeform 27">
              <a:extLst>
                <a:ext uri="{FF2B5EF4-FFF2-40B4-BE49-F238E27FC236}">
                  <a16:creationId xmlns:a16="http://schemas.microsoft.com/office/drawing/2014/main" id="{3A81BE03-29EA-40BD-9670-9A46D4B8AE53}"/>
                </a:ext>
              </a:extLst>
            </p:cNvPr>
            <p:cNvSpPr>
              <a:spLocks noEditPoints="1"/>
            </p:cNvSpPr>
            <p:nvPr/>
          </p:nvSpPr>
          <p:spPr bwMode="auto">
            <a:xfrm>
              <a:off x="7754938" y="1339850"/>
              <a:ext cx="463550" cy="533400"/>
            </a:xfrm>
            <a:custGeom>
              <a:avLst/>
              <a:gdLst>
                <a:gd name="T0" fmla="*/ 209 w 292"/>
                <a:gd name="T1" fmla="*/ 178 h 336"/>
                <a:gd name="T2" fmla="*/ 246 w 292"/>
                <a:gd name="T3" fmla="*/ 206 h 336"/>
                <a:gd name="T4" fmla="*/ 272 w 292"/>
                <a:gd name="T5" fmla="*/ 255 h 336"/>
                <a:gd name="T6" fmla="*/ 288 w 292"/>
                <a:gd name="T7" fmla="*/ 307 h 336"/>
                <a:gd name="T8" fmla="*/ 252 w 292"/>
                <a:gd name="T9" fmla="*/ 333 h 336"/>
                <a:gd name="T10" fmla="*/ 243 w 292"/>
                <a:gd name="T11" fmla="*/ 294 h 336"/>
                <a:gd name="T12" fmla="*/ 219 w 292"/>
                <a:gd name="T13" fmla="*/ 238 h 336"/>
                <a:gd name="T14" fmla="*/ 224 w 292"/>
                <a:gd name="T15" fmla="*/ 297 h 336"/>
                <a:gd name="T16" fmla="*/ 145 w 292"/>
                <a:gd name="T17" fmla="*/ 336 h 336"/>
                <a:gd name="T18" fmla="*/ 62 w 292"/>
                <a:gd name="T19" fmla="*/ 302 h 336"/>
                <a:gd name="T20" fmla="*/ 66 w 292"/>
                <a:gd name="T21" fmla="*/ 248 h 336"/>
                <a:gd name="T22" fmla="*/ 51 w 292"/>
                <a:gd name="T23" fmla="*/ 283 h 336"/>
                <a:gd name="T24" fmla="*/ 40 w 292"/>
                <a:gd name="T25" fmla="*/ 333 h 336"/>
                <a:gd name="T26" fmla="*/ 1 w 292"/>
                <a:gd name="T27" fmla="*/ 319 h 336"/>
                <a:gd name="T28" fmla="*/ 17 w 292"/>
                <a:gd name="T29" fmla="*/ 262 h 336"/>
                <a:gd name="T30" fmla="*/ 46 w 292"/>
                <a:gd name="T31" fmla="*/ 206 h 336"/>
                <a:gd name="T32" fmla="*/ 79 w 292"/>
                <a:gd name="T33" fmla="*/ 180 h 336"/>
                <a:gd name="T34" fmla="*/ 103 w 292"/>
                <a:gd name="T35" fmla="*/ 190 h 336"/>
                <a:gd name="T36" fmla="*/ 117 w 292"/>
                <a:gd name="T37" fmla="*/ 245 h 336"/>
                <a:gd name="T38" fmla="*/ 142 w 292"/>
                <a:gd name="T39" fmla="*/ 296 h 336"/>
                <a:gd name="T40" fmla="*/ 164 w 292"/>
                <a:gd name="T41" fmla="*/ 254 h 336"/>
                <a:gd name="T42" fmla="*/ 178 w 292"/>
                <a:gd name="T43" fmla="*/ 206 h 336"/>
                <a:gd name="T44" fmla="*/ 185 w 292"/>
                <a:gd name="T45" fmla="*/ 170 h 336"/>
                <a:gd name="T46" fmla="*/ 167 w 292"/>
                <a:gd name="T47" fmla="*/ 3 h 336"/>
                <a:gd name="T48" fmla="*/ 201 w 292"/>
                <a:gd name="T49" fmla="*/ 29 h 336"/>
                <a:gd name="T50" fmla="*/ 215 w 292"/>
                <a:gd name="T51" fmla="*/ 74 h 336"/>
                <a:gd name="T52" fmla="*/ 201 w 292"/>
                <a:gd name="T53" fmla="*/ 118 h 336"/>
                <a:gd name="T54" fmla="*/ 167 w 292"/>
                <a:gd name="T55" fmla="*/ 144 h 336"/>
                <a:gd name="T56" fmla="*/ 124 w 292"/>
                <a:gd name="T57" fmla="*/ 144 h 336"/>
                <a:gd name="T58" fmla="*/ 89 w 292"/>
                <a:gd name="T59" fmla="*/ 118 h 336"/>
                <a:gd name="T60" fmla="*/ 76 w 292"/>
                <a:gd name="T61" fmla="*/ 74 h 336"/>
                <a:gd name="T62" fmla="*/ 89 w 292"/>
                <a:gd name="T63" fmla="*/ 29 h 336"/>
                <a:gd name="T64" fmla="*/ 124 w 292"/>
                <a:gd name="T65" fmla="*/ 3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92" h="336">
                  <a:moveTo>
                    <a:pt x="185" y="170"/>
                  </a:moveTo>
                  <a:lnTo>
                    <a:pt x="209" y="178"/>
                  </a:lnTo>
                  <a:lnTo>
                    <a:pt x="229" y="190"/>
                  </a:lnTo>
                  <a:lnTo>
                    <a:pt x="246" y="206"/>
                  </a:lnTo>
                  <a:lnTo>
                    <a:pt x="261" y="229"/>
                  </a:lnTo>
                  <a:lnTo>
                    <a:pt x="272" y="255"/>
                  </a:lnTo>
                  <a:lnTo>
                    <a:pt x="281" y="282"/>
                  </a:lnTo>
                  <a:lnTo>
                    <a:pt x="288" y="307"/>
                  </a:lnTo>
                  <a:lnTo>
                    <a:pt x="292" y="331"/>
                  </a:lnTo>
                  <a:lnTo>
                    <a:pt x="252" y="333"/>
                  </a:lnTo>
                  <a:lnTo>
                    <a:pt x="250" y="325"/>
                  </a:lnTo>
                  <a:lnTo>
                    <a:pt x="243" y="294"/>
                  </a:lnTo>
                  <a:lnTo>
                    <a:pt x="233" y="265"/>
                  </a:lnTo>
                  <a:lnTo>
                    <a:pt x="219" y="238"/>
                  </a:lnTo>
                  <a:lnTo>
                    <a:pt x="221" y="265"/>
                  </a:lnTo>
                  <a:lnTo>
                    <a:pt x="224" y="297"/>
                  </a:lnTo>
                  <a:lnTo>
                    <a:pt x="227" y="334"/>
                  </a:lnTo>
                  <a:lnTo>
                    <a:pt x="145" y="336"/>
                  </a:lnTo>
                  <a:lnTo>
                    <a:pt x="59" y="334"/>
                  </a:lnTo>
                  <a:lnTo>
                    <a:pt x="62" y="302"/>
                  </a:lnTo>
                  <a:lnTo>
                    <a:pt x="65" y="272"/>
                  </a:lnTo>
                  <a:lnTo>
                    <a:pt x="66" y="248"/>
                  </a:lnTo>
                  <a:lnTo>
                    <a:pt x="60" y="259"/>
                  </a:lnTo>
                  <a:lnTo>
                    <a:pt x="51" y="283"/>
                  </a:lnTo>
                  <a:lnTo>
                    <a:pt x="45" y="308"/>
                  </a:lnTo>
                  <a:lnTo>
                    <a:pt x="40" y="333"/>
                  </a:lnTo>
                  <a:lnTo>
                    <a:pt x="0" y="331"/>
                  </a:lnTo>
                  <a:lnTo>
                    <a:pt x="1" y="319"/>
                  </a:lnTo>
                  <a:lnTo>
                    <a:pt x="7" y="291"/>
                  </a:lnTo>
                  <a:lnTo>
                    <a:pt x="17" y="262"/>
                  </a:lnTo>
                  <a:lnTo>
                    <a:pt x="29" y="232"/>
                  </a:lnTo>
                  <a:lnTo>
                    <a:pt x="46" y="206"/>
                  </a:lnTo>
                  <a:lnTo>
                    <a:pt x="62" y="192"/>
                  </a:lnTo>
                  <a:lnTo>
                    <a:pt x="79" y="180"/>
                  </a:lnTo>
                  <a:lnTo>
                    <a:pt x="100" y="172"/>
                  </a:lnTo>
                  <a:lnTo>
                    <a:pt x="103" y="190"/>
                  </a:lnTo>
                  <a:lnTo>
                    <a:pt x="110" y="217"/>
                  </a:lnTo>
                  <a:lnTo>
                    <a:pt x="117" y="245"/>
                  </a:lnTo>
                  <a:lnTo>
                    <a:pt x="130" y="272"/>
                  </a:lnTo>
                  <a:lnTo>
                    <a:pt x="142" y="296"/>
                  </a:lnTo>
                  <a:lnTo>
                    <a:pt x="154" y="277"/>
                  </a:lnTo>
                  <a:lnTo>
                    <a:pt x="164" y="254"/>
                  </a:lnTo>
                  <a:lnTo>
                    <a:pt x="171" y="229"/>
                  </a:lnTo>
                  <a:lnTo>
                    <a:pt x="178" y="206"/>
                  </a:lnTo>
                  <a:lnTo>
                    <a:pt x="182" y="186"/>
                  </a:lnTo>
                  <a:lnTo>
                    <a:pt x="185" y="170"/>
                  </a:lnTo>
                  <a:close/>
                  <a:moveTo>
                    <a:pt x="145" y="0"/>
                  </a:moveTo>
                  <a:lnTo>
                    <a:pt x="167" y="3"/>
                  </a:lnTo>
                  <a:lnTo>
                    <a:pt x="187" y="14"/>
                  </a:lnTo>
                  <a:lnTo>
                    <a:pt x="201" y="29"/>
                  </a:lnTo>
                  <a:lnTo>
                    <a:pt x="212" y="50"/>
                  </a:lnTo>
                  <a:lnTo>
                    <a:pt x="215" y="74"/>
                  </a:lnTo>
                  <a:lnTo>
                    <a:pt x="212" y="98"/>
                  </a:lnTo>
                  <a:lnTo>
                    <a:pt x="201" y="118"/>
                  </a:lnTo>
                  <a:lnTo>
                    <a:pt x="187" y="133"/>
                  </a:lnTo>
                  <a:lnTo>
                    <a:pt x="167" y="144"/>
                  </a:lnTo>
                  <a:lnTo>
                    <a:pt x="145" y="149"/>
                  </a:lnTo>
                  <a:lnTo>
                    <a:pt x="124" y="144"/>
                  </a:lnTo>
                  <a:lnTo>
                    <a:pt x="103" y="133"/>
                  </a:lnTo>
                  <a:lnTo>
                    <a:pt x="89" y="118"/>
                  </a:lnTo>
                  <a:lnTo>
                    <a:pt x="79" y="98"/>
                  </a:lnTo>
                  <a:lnTo>
                    <a:pt x="76" y="74"/>
                  </a:lnTo>
                  <a:lnTo>
                    <a:pt x="79" y="50"/>
                  </a:lnTo>
                  <a:lnTo>
                    <a:pt x="89" y="29"/>
                  </a:lnTo>
                  <a:lnTo>
                    <a:pt x="103" y="14"/>
                  </a:lnTo>
                  <a:lnTo>
                    <a:pt x="124" y="3"/>
                  </a:lnTo>
                  <a:lnTo>
                    <a:pt x="145" y="0"/>
                  </a:lnTo>
                  <a:close/>
                </a:path>
              </a:pathLst>
            </a:custGeom>
            <a:grpFill/>
            <a:ln w="0">
              <a:noFill/>
              <a:prstDash val="solid"/>
              <a:round/>
              <a:headEnd/>
              <a:tailEnd/>
            </a:ln>
          </p:spPr>
          <p:txBody>
            <a:bodyPr/>
            <a:lstStyle/>
            <a:p>
              <a:pPr marL="0" marR="0" lvl="0" indent="0" algn="ctr" defTabSz="915216" eaLnBrk="1" fontAlgn="base" latinLnBrk="0" hangingPunct="1">
                <a:lnSpc>
                  <a:spcPct val="100000"/>
                </a:lnSpc>
                <a:spcBef>
                  <a:spcPct val="0"/>
                </a:spcBef>
                <a:spcAft>
                  <a:spcPct val="0"/>
                </a:spcAft>
                <a:buClrTx/>
                <a:buSzTx/>
                <a:buFontTx/>
                <a:buNone/>
                <a:tabLst/>
                <a:defRPr/>
              </a:pPr>
              <a:endParaRPr kumimoji="0" lang="en-US" sz="1000" b="0" i="0" u="none" strike="noStrike" kern="0" cap="none" spc="0" normalizeH="0" baseline="0" noProof="0">
                <a:ln>
                  <a:noFill/>
                </a:ln>
                <a:solidFill>
                  <a:srgbClr val="646464"/>
                </a:solidFill>
                <a:effectLst/>
                <a:uLnTx/>
                <a:uFillTx/>
              </a:endParaRPr>
            </a:p>
          </p:txBody>
        </p:sp>
        <p:sp>
          <p:nvSpPr>
            <p:cNvPr id="89" name="Freeform 28">
              <a:extLst>
                <a:ext uri="{FF2B5EF4-FFF2-40B4-BE49-F238E27FC236}">
                  <a16:creationId xmlns:a16="http://schemas.microsoft.com/office/drawing/2014/main" id="{E34E40B4-7AB2-4D1E-B63F-4BE721B34A81}"/>
                </a:ext>
              </a:extLst>
            </p:cNvPr>
            <p:cNvSpPr>
              <a:spLocks noEditPoints="1"/>
            </p:cNvSpPr>
            <p:nvPr/>
          </p:nvSpPr>
          <p:spPr bwMode="auto">
            <a:xfrm>
              <a:off x="7410450" y="1582731"/>
              <a:ext cx="1149350" cy="900113"/>
            </a:xfrm>
            <a:custGeom>
              <a:avLst/>
              <a:gdLst>
                <a:gd name="T0" fmla="*/ 190 w 724"/>
                <a:gd name="T1" fmla="*/ 10 h 567"/>
                <a:gd name="T2" fmla="*/ 169 w 724"/>
                <a:gd name="T3" fmla="*/ 161 h 567"/>
                <a:gd name="T4" fmla="*/ 132 w 724"/>
                <a:gd name="T5" fmla="*/ 121 h 567"/>
                <a:gd name="T6" fmla="*/ 110 w 724"/>
                <a:gd name="T7" fmla="*/ 157 h 567"/>
                <a:gd name="T8" fmla="*/ 93 w 724"/>
                <a:gd name="T9" fmla="*/ 197 h 567"/>
                <a:gd name="T10" fmla="*/ 84 w 724"/>
                <a:gd name="T11" fmla="*/ 239 h 567"/>
                <a:gd name="T12" fmla="*/ 81 w 724"/>
                <a:gd name="T13" fmla="*/ 284 h 567"/>
                <a:gd name="T14" fmla="*/ 85 w 724"/>
                <a:gd name="T15" fmla="*/ 336 h 567"/>
                <a:gd name="T16" fmla="*/ 99 w 724"/>
                <a:gd name="T17" fmla="*/ 384 h 567"/>
                <a:gd name="T18" fmla="*/ 121 w 724"/>
                <a:gd name="T19" fmla="*/ 431 h 567"/>
                <a:gd name="T20" fmla="*/ 150 w 724"/>
                <a:gd name="T21" fmla="*/ 469 h 567"/>
                <a:gd name="T22" fmla="*/ 187 w 724"/>
                <a:gd name="T23" fmla="*/ 505 h 567"/>
                <a:gd name="T24" fmla="*/ 136 w 724"/>
                <a:gd name="T25" fmla="*/ 567 h 567"/>
                <a:gd name="T26" fmla="*/ 98 w 724"/>
                <a:gd name="T27" fmla="*/ 531 h 567"/>
                <a:gd name="T28" fmla="*/ 65 w 724"/>
                <a:gd name="T29" fmla="*/ 489 h 567"/>
                <a:gd name="T30" fmla="*/ 37 w 724"/>
                <a:gd name="T31" fmla="*/ 443 h 567"/>
                <a:gd name="T32" fmla="*/ 17 w 724"/>
                <a:gd name="T33" fmla="*/ 393 h 567"/>
                <a:gd name="T34" fmla="*/ 5 w 724"/>
                <a:gd name="T35" fmla="*/ 339 h 567"/>
                <a:gd name="T36" fmla="*/ 0 w 724"/>
                <a:gd name="T37" fmla="*/ 284 h 567"/>
                <a:gd name="T38" fmla="*/ 3 w 724"/>
                <a:gd name="T39" fmla="*/ 234 h 567"/>
                <a:gd name="T40" fmla="*/ 12 w 724"/>
                <a:gd name="T41" fmla="*/ 186 h 567"/>
                <a:gd name="T42" fmla="*/ 30 w 724"/>
                <a:gd name="T43" fmla="*/ 141 h 567"/>
                <a:gd name="T44" fmla="*/ 50 w 724"/>
                <a:gd name="T45" fmla="*/ 99 h 567"/>
                <a:gd name="T46" fmla="*/ 76 w 724"/>
                <a:gd name="T47" fmla="*/ 61 h 567"/>
                <a:gd name="T48" fmla="*/ 39 w 724"/>
                <a:gd name="T49" fmla="*/ 22 h 567"/>
                <a:gd name="T50" fmla="*/ 190 w 724"/>
                <a:gd name="T51" fmla="*/ 10 h 567"/>
                <a:gd name="T52" fmla="*/ 588 w 724"/>
                <a:gd name="T53" fmla="*/ 0 h 567"/>
                <a:gd name="T54" fmla="*/ 627 w 724"/>
                <a:gd name="T55" fmla="*/ 36 h 567"/>
                <a:gd name="T56" fmla="*/ 661 w 724"/>
                <a:gd name="T57" fmla="*/ 78 h 567"/>
                <a:gd name="T58" fmla="*/ 687 w 724"/>
                <a:gd name="T59" fmla="*/ 123 h 567"/>
                <a:gd name="T60" fmla="*/ 709 w 724"/>
                <a:gd name="T61" fmla="*/ 174 h 567"/>
                <a:gd name="T62" fmla="*/ 721 w 724"/>
                <a:gd name="T63" fmla="*/ 226 h 567"/>
                <a:gd name="T64" fmla="*/ 724 w 724"/>
                <a:gd name="T65" fmla="*/ 284 h 567"/>
                <a:gd name="T66" fmla="*/ 721 w 724"/>
                <a:gd name="T67" fmla="*/ 333 h 567"/>
                <a:gd name="T68" fmla="*/ 712 w 724"/>
                <a:gd name="T69" fmla="*/ 379 h 567"/>
                <a:gd name="T70" fmla="*/ 696 w 724"/>
                <a:gd name="T71" fmla="*/ 424 h 567"/>
                <a:gd name="T72" fmla="*/ 675 w 724"/>
                <a:gd name="T73" fmla="*/ 466 h 567"/>
                <a:gd name="T74" fmla="*/ 648 w 724"/>
                <a:gd name="T75" fmla="*/ 505 h 567"/>
                <a:gd name="T76" fmla="*/ 686 w 724"/>
                <a:gd name="T77" fmla="*/ 545 h 567"/>
                <a:gd name="T78" fmla="*/ 534 w 724"/>
                <a:gd name="T79" fmla="*/ 556 h 567"/>
                <a:gd name="T80" fmla="*/ 557 w 724"/>
                <a:gd name="T81" fmla="*/ 406 h 567"/>
                <a:gd name="T82" fmla="*/ 594 w 724"/>
                <a:gd name="T83" fmla="*/ 446 h 567"/>
                <a:gd name="T84" fmla="*/ 616 w 724"/>
                <a:gd name="T85" fmla="*/ 409 h 567"/>
                <a:gd name="T86" fmla="*/ 631 w 724"/>
                <a:gd name="T87" fmla="*/ 370 h 567"/>
                <a:gd name="T88" fmla="*/ 642 w 724"/>
                <a:gd name="T89" fmla="*/ 327 h 567"/>
                <a:gd name="T90" fmla="*/ 645 w 724"/>
                <a:gd name="T91" fmla="*/ 284 h 567"/>
                <a:gd name="T92" fmla="*/ 641 w 724"/>
                <a:gd name="T93" fmla="*/ 231 h 567"/>
                <a:gd name="T94" fmla="*/ 627 w 724"/>
                <a:gd name="T95" fmla="*/ 181 h 567"/>
                <a:gd name="T96" fmla="*/ 604 w 724"/>
                <a:gd name="T97" fmla="*/ 136 h 567"/>
                <a:gd name="T98" fmla="*/ 574 w 724"/>
                <a:gd name="T99" fmla="*/ 96 h 567"/>
                <a:gd name="T100" fmla="*/ 539 w 724"/>
                <a:gd name="T101" fmla="*/ 62 h 567"/>
                <a:gd name="T102" fmla="*/ 588 w 724"/>
                <a:gd name="T103" fmla="*/ 0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4" h="567">
                  <a:moveTo>
                    <a:pt x="190" y="10"/>
                  </a:moveTo>
                  <a:lnTo>
                    <a:pt x="169" y="161"/>
                  </a:lnTo>
                  <a:lnTo>
                    <a:pt x="132" y="121"/>
                  </a:lnTo>
                  <a:lnTo>
                    <a:pt x="110" y="157"/>
                  </a:lnTo>
                  <a:lnTo>
                    <a:pt x="93" y="197"/>
                  </a:lnTo>
                  <a:lnTo>
                    <a:pt x="84" y="239"/>
                  </a:lnTo>
                  <a:lnTo>
                    <a:pt x="81" y="284"/>
                  </a:lnTo>
                  <a:lnTo>
                    <a:pt x="85" y="336"/>
                  </a:lnTo>
                  <a:lnTo>
                    <a:pt x="99" y="384"/>
                  </a:lnTo>
                  <a:lnTo>
                    <a:pt x="121" y="431"/>
                  </a:lnTo>
                  <a:lnTo>
                    <a:pt x="150" y="469"/>
                  </a:lnTo>
                  <a:lnTo>
                    <a:pt x="187" y="505"/>
                  </a:lnTo>
                  <a:lnTo>
                    <a:pt x="136" y="567"/>
                  </a:lnTo>
                  <a:lnTo>
                    <a:pt x="98" y="531"/>
                  </a:lnTo>
                  <a:lnTo>
                    <a:pt x="65" y="489"/>
                  </a:lnTo>
                  <a:lnTo>
                    <a:pt x="37" y="443"/>
                  </a:lnTo>
                  <a:lnTo>
                    <a:pt x="17" y="393"/>
                  </a:lnTo>
                  <a:lnTo>
                    <a:pt x="5" y="339"/>
                  </a:lnTo>
                  <a:lnTo>
                    <a:pt x="0" y="284"/>
                  </a:lnTo>
                  <a:lnTo>
                    <a:pt x="3" y="234"/>
                  </a:lnTo>
                  <a:lnTo>
                    <a:pt x="12" y="186"/>
                  </a:lnTo>
                  <a:lnTo>
                    <a:pt x="30" y="141"/>
                  </a:lnTo>
                  <a:lnTo>
                    <a:pt x="50" y="99"/>
                  </a:lnTo>
                  <a:lnTo>
                    <a:pt x="76" y="61"/>
                  </a:lnTo>
                  <a:lnTo>
                    <a:pt x="39" y="22"/>
                  </a:lnTo>
                  <a:lnTo>
                    <a:pt x="190" y="10"/>
                  </a:lnTo>
                  <a:close/>
                  <a:moveTo>
                    <a:pt x="588" y="0"/>
                  </a:moveTo>
                  <a:lnTo>
                    <a:pt x="627" y="36"/>
                  </a:lnTo>
                  <a:lnTo>
                    <a:pt x="661" y="78"/>
                  </a:lnTo>
                  <a:lnTo>
                    <a:pt x="687" y="123"/>
                  </a:lnTo>
                  <a:lnTo>
                    <a:pt x="709" y="174"/>
                  </a:lnTo>
                  <a:lnTo>
                    <a:pt x="721" y="226"/>
                  </a:lnTo>
                  <a:lnTo>
                    <a:pt x="724" y="284"/>
                  </a:lnTo>
                  <a:lnTo>
                    <a:pt x="721" y="333"/>
                  </a:lnTo>
                  <a:lnTo>
                    <a:pt x="712" y="379"/>
                  </a:lnTo>
                  <a:lnTo>
                    <a:pt x="696" y="424"/>
                  </a:lnTo>
                  <a:lnTo>
                    <a:pt x="675" y="466"/>
                  </a:lnTo>
                  <a:lnTo>
                    <a:pt x="648" y="505"/>
                  </a:lnTo>
                  <a:lnTo>
                    <a:pt x="686" y="545"/>
                  </a:lnTo>
                  <a:lnTo>
                    <a:pt x="534" y="556"/>
                  </a:lnTo>
                  <a:lnTo>
                    <a:pt x="557" y="406"/>
                  </a:lnTo>
                  <a:lnTo>
                    <a:pt x="594" y="446"/>
                  </a:lnTo>
                  <a:lnTo>
                    <a:pt x="616" y="409"/>
                  </a:lnTo>
                  <a:lnTo>
                    <a:pt x="631" y="370"/>
                  </a:lnTo>
                  <a:lnTo>
                    <a:pt x="642" y="327"/>
                  </a:lnTo>
                  <a:lnTo>
                    <a:pt x="645" y="284"/>
                  </a:lnTo>
                  <a:lnTo>
                    <a:pt x="641" y="231"/>
                  </a:lnTo>
                  <a:lnTo>
                    <a:pt x="627" y="181"/>
                  </a:lnTo>
                  <a:lnTo>
                    <a:pt x="604" y="136"/>
                  </a:lnTo>
                  <a:lnTo>
                    <a:pt x="574" y="96"/>
                  </a:lnTo>
                  <a:lnTo>
                    <a:pt x="539" y="62"/>
                  </a:lnTo>
                  <a:lnTo>
                    <a:pt x="588" y="0"/>
                  </a:lnTo>
                  <a:close/>
                </a:path>
              </a:pathLst>
            </a:custGeom>
            <a:grpFill/>
            <a:ln w="0">
              <a:noFill/>
              <a:prstDash val="solid"/>
              <a:round/>
              <a:headEnd/>
              <a:tailEnd/>
            </a:ln>
          </p:spPr>
          <p:txBody>
            <a:bodyPr/>
            <a:lstStyle/>
            <a:p>
              <a:pPr marL="0" marR="0" lvl="0" indent="0" algn="ctr" defTabSz="915216" eaLnBrk="1" fontAlgn="base" latinLnBrk="0" hangingPunct="1">
                <a:lnSpc>
                  <a:spcPct val="100000"/>
                </a:lnSpc>
                <a:spcBef>
                  <a:spcPct val="0"/>
                </a:spcBef>
                <a:spcAft>
                  <a:spcPct val="0"/>
                </a:spcAft>
                <a:buClrTx/>
                <a:buSzTx/>
                <a:buFontTx/>
                <a:buNone/>
                <a:tabLst/>
                <a:defRPr/>
              </a:pPr>
              <a:endParaRPr kumimoji="0" lang="en-US" sz="1000" b="0" i="0" u="none" strike="noStrike" kern="0" cap="none" spc="0" normalizeH="0" baseline="0" noProof="0">
                <a:ln>
                  <a:noFill/>
                </a:ln>
                <a:solidFill>
                  <a:srgbClr val="646464"/>
                </a:solidFill>
                <a:effectLst/>
                <a:uLnTx/>
                <a:uFillTx/>
              </a:endParaRPr>
            </a:p>
          </p:txBody>
        </p:sp>
      </p:grpSp>
      <p:sp>
        <p:nvSpPr>
          <p:cNvPr id="109" name="TextBox 108">
            <a:extLst>
              <a:ext uri="{FF2B5EF4-FFF2-40B4-BE49-F238E27FC236}">
                <a16:creationId xmlns:a16="http://schemas.microsoft.com/office/drawing/2014/main" id="{B634BA75-5F38-4451-8741-2D778BBDDB20}"/>
              </a:ext>
            </a:extLst>
          </p:cNvPr>
          <p:cNvSpPr txBox="1"/>
          <p:nvPr/>
        </p:nvSpPr>
        <p:spPr>
          <a:xfrm>
            <a:off x="9108770" y="2008995"/>
            <a:ext cx="2093393" cy="300091"/>
          </a:xfrm>
          <a:prstGeom prst="rect">
            <a:avLst/>
          </a:prstGeom>
        </p:spPr>
        <p:txBody>
          <a:bodyPr vert="horz" wrap="square" lIns="91440" tIns="45720" rIns="91440" bIns="45720" rtlCol="0" anchor="ctr">
            <a:noAutofit/>
          </a:bodyPr>
          <a:lstStyle/>
          <a:p>
            <a:pPr>
              <a:lnSpc>
                <a:spcPct val="95000"/>
              </a:lnSpc>
              <a:spcBef>
                <a:spcPts val="400"/>
              </a:spcBef>
              <a:spcAft>
                <a:spcPts val="200"/>
              </a:spcAft>
            </a:pPr>
            <a:r>
              <a:rPr lang="en-US" sz="1200" b="1" dirty="0">
                <a:solidFill>
                  <a:srgbClr val="843593"/>
                </a:solidFill>
                <a:cs typeface="Arial" charset="0"/>
              </a:rPr>
              <a:t>Change </a:t>
            </a:r>
            <a:r>
              <a:rPr lang="en-US" sz="1200" b="1">
                <a:solidFill>
                  <a:srgbClr val="843593"/>
                </a:solidFill>
                <a:cs typeface="Arial" charset="0"/>
              </a:rPr>
              <a:t>network</a:t>
            </a:r>
            <a:endParaRPr lang="en-US" sz="1200" b="1" dirty="0">
              <a:solidFill>
                <a:srgbClr val="843593"/>
              </a:solidFill>
              <a:cs typeface="Arial" charset="0"/>
            </a:endParaRPr>
          </a:p>
        </p:txBody>
      </p:sp>
      <p:sp>
        <p:nvSpPr>
          <p:cNvPr id="110" name="Freeform 12">
            <a:extLst>
              <a:ext uri="{FF2B5EF4-FFF2-40B4-BE49-F238E27FC236}">
                <a16:creationId xmlns:a16="http://schemas.microsoft.com/office/drawing/2014/main" id="{4BA65C99-C213-46C4-8DE6-995578562F5B}"/>
              </a:ext>
            </a:extLst>
          </p:cNvPr>
          <p:cNvSpPr>
            <a:spLocks noEditPoints="1"/>
          </p:cNvSpPr>
          <p:nvPr/>
        </p:nvSpPr>
        <p:spPr bwMode="auto">
          <a:xfrm>
            <a:off x="8070819" y="5202074"/>
            <a:ext cx="510702" cy="563379"/>
          </a:xfrm>
          <a:custGeom>
            <a:avLst/>
            <a:gdLst>
              <a:gd name="T0" fmla="*/ 264 w 384"/>
              <a:gd name="T1" fmla="*/ 0 h 388"/>
              <a:gd name="T2" fmla="*/ 120 w 384"/>
              <a:gd name="T3" fmla="*/ 0 h 388"/>
              <a:gd name="T4" fmla="*/ 0 w 384"/>
              <a:gd name="T5" fmla="*/ 388 h 388"/>
              <a:gd name="T6" fmla="*/ 384 w 384"/>
              <a:gd name="T7" fmla="*/ 388 h 388"/>
              <a:gd name="T8" fmla="*/ 264 w 384"/>
              <a:gd name="T9" fmla="*/ 0 h 388"/>
              <a:gd name="T10" fmla="*/ 216 w 384"/>
              <a:gd name="T11" fmla="*/ 364 h 388"/>
              <a:gd name="T12" fmla="*/ 168 w 384"/>
              <a:gd name="T13" fmla="*/ 364 h 388"/>
              <a:gd name="T14" fmla="*/ 168 w 384"/>
              <a:gd name="T15" fmla="*/ 292 h 388"/>
              <a:gd name="T16" fmla="*/ 216 w 384"/>
              <a:gd name="T17" fmla="*/ 292 h 388"/>
              <a:gd name="T18" fmla="*/ 216 w 384"/>
              <a:gd name="T19" fmla="*/ 364 h 388"/>
              <a:gd name="T20" fmla="*/ 216 w 384"/>
              <a:gd name="T21" fmla="*/ 244 h 388"/>
              <a:gd name="T22" fmla="*/ 168 w 384"/>
              <a:gd name="T23" fmla="*/ 244 h 388"/>
              <a:gd name="T24" fmla="*/ 168 w 384"/>
              <a:gd name="T25" fmla="*/ 171 h 388"/>
              <a:gd name="T26" fmla="*/ 216 w 384"/>
              <a:gd name="T27" fmla="*/ 171 h 388"/>
              <a:gd name="T28" fmla="*/ 216 w 384"/>
              <a:gd name="T29" fmla="*/ 244 h 388"/>
              <a:gd name="T30" fmla="*/ 216 w 384"/>
              <a:gd name="T31" fmla="*/ 123 h 388"/>
              <a:gd name="T32" fmla="*/ 168 w 384"/>
              <a:gd name="T33" fmla="*/ 123 h 388"/>
              <a:gd name="T34" fmla="*/ 168 w 384"/>
              <a:gd name="T35" fmla="*/ 48 h 388"/>
              <a:gd name="T36" fmla="*/ 216 w 384"/>
              <a:gd name="T37" fmla="*/ 48 h 388"/>
              <a:gd name="T38" fmla="*/ 216 w 384"/>
              <a:gd name="T39" fmla="*/ 123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4" h="388">
                <a:moveTo>
                  <a:pt x="264" y="0"/>
                </a:moveTo>
                <a:lnTo>
                  <a:pt x="120" y="0"/>
                </a:lnTo>
                <a:lnTo>
                  <a:pt x="0" y="388"/>
                </a:lnTo>
                <a:lnTo>
                  <a:pt x="384" y="388"/>
                </a:lnTo>
                <a:lnTo>
                  <a:pt x="264" y="0"/>
                </a:lnTo>
                <a:close/>
                <a:moveTo>
                  <a:pt x="216" y="364"/>
                </a:moveTo>
                <a:lnTo>
                  <a:pt x="168" y="364"/>
                </a:lnTo>
                <a:lnTo>
                  <a:pt x="168" y="292"/>
                </a:lnTo>
                <a:lnTo>
                  <a:pt x="216" y="292"/>
                </a:lnTo>
                <a:lnTo>
                  <a:pt x="216" y="364"/>
                </a:lnTo>
                <a:close/>
                <a:moveTo>
                  <a:pt x="216" y="244"/>
                </a:moveTo>
                <a:lnTo>
                  <a:pt x="168" y="244"/>
                </a:lnTo>
                <a:lnTo>
                  <a:pt x="168" y="171"/>
                </a:lnTo>
                <a:lnTo>
                  <a:pt x="216" y="171"/>
                </a:lnTo>
                <a:lnTo>
                  <a:pt x="216" y="244"/>
                </a:lnTo>
                <a:close/>
                <a:moveTo>
                  <a:pt x="216" y="123"/>
                </a:moveTo>
                <a:lnTo>
                  <a:pt x="168" y="123"/>
                </a:lnTo>
                <a:lnTo>
                  <a:pt x="168" y="48"/>
                </a:lnTo>
                <a:lnTo>
                  <a:pt x="216" y="48"/>
                </a:lnTo>
                <a:lnTo>
                  <a:pt x="216" y="123"/>
                </a:lnTo>
                <a:close/>
              </a:path>
            </a:pathLst>
          </a:custGeom>
          <a:solidFill>
            <a:srgbClr val="843593"/>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ctr" defTabSz="915216" eaLnBrk="1" fontAlgn="base" latinLnBrk="0" hangingPunct="1">
              <a:lnSpc>
                <a:spcPct val="100000"/>
              </a:lnSpc>
              <a:spcBef>
                <a:spcPct val="0"/>
              </a:spcBef>
              <a:spcAft>
                <a:spcPct val="0"/>
              </a:spcAft>
              <a:buClrTx/>
              <a:buSzTx/>
              <a:buFontTx/>
              <a:buNone/>
              <a:tabLst/>
              <a:defRPr/>
            </a:pPr>
            <a:endParaRPr kumimoji="0" lang="en-US" sz="1000" b="0" i="0" u="none" strike="noStrike" kern="0" cap="none" spc="0" normalizeH="0" baseline="0" noProof="0">
              <a:ln>
                <a:noFill/>
              </a:ln>
              <a:solidFill>
                <a:srgbClr val="000000"/>
              </a:solidFill>
              <a:effectLst/>
              <a:uLnTx/>
              <a:uFillTx/>
            </a:endParaRPr>
          </a:p>
        </p:txBody>
      </p:sp>
      <p:sp>
        <p:nvSpPr>
          <p:cNvPr id="111" name="TextBox 110">
            <a:extLst>
              <a:ext uri="{FF2B5EF4-FFF2-40B4-BE49-F238E27FC236}">
                <a16:creationId xmlns:a16="http://schemas.microsoft.com/office/drawing/2014/main" id="{A2C616D1-C53A-41B3-9710-9E0D0B01F820}"/>
              </a:ext>
            </a:extLst>
          </p:cNvPr>
          <p:cNvSpPr txBox="1"/>
          <p:nvPr/>
        </p:nvSpPr>
        <p:spPr>
          <a:xfrm>
            <a:off x="9041923" y="4961323"/>
            <a:ext cx="2093393" cy="300091"/>
          </a:xfrm>
          <a:prstGeom prst="rect">
            <a:avLst/>
          </a:prstGeom>
        </p:spPr>
        <p:txBody>
          <a:bodyPr vert="horz" wrap="square" lIns="91440" tIns="45720" rIns="91440" bIns="45720" rtlCol="0" anchor="ctr">
            <a:noAutofit/>
          </a:bodyPr>
          <a:lstStyle/>
          <a:p>
            <a:pPr>
              <a:lnSpc>
                <a:spcPct val="95000"/>
              </a:lnSpc>
              <a:spcBef>
                <a:spcPts val="400"/>
              </a:spcBef>
              <a:spcAft>
                <a:spcPts val="200"/>
              </a:spcAft>
            </a:pPr>
            <a:r>
              <a:rPr lang="en-US" sz="1200" b="1" dirty="0">
                <a:solidFill>
                  <a:srgbClr val="843593"/>
                </a:solidFill>
                <a:cs typeface="Arial" charset="0"/>
              </a:rPr>
              <a:t>Showcases</a:t>
            </a:r>
          </a:p>
        </p:txBody>
      </p:sp>
      <p:pic>
        <p:nvPicPr>
          <p:cNvPr id="112" name="Graphic 111" descr="Presentation with media">
            <a:extLst>
              <a:ext uri="{FF2B5EF4-FFF2-40B4-BE49-F238E27FC236}">
                <a16:creationId xmlns:a16="http://schemas.microsoft.com/office/drawing/2014/main" id="{0FD11FFE-D133-482D-916C-93055E43C83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29673" y="2027553"/>
            <a:ext cx="793658" cy="793658"/>
          </a:xfrm>
          <a:prstGeom prst="rect">
            <a:avLst/>
          </a:prstGeom>
        </p:spPr>
      </p:pic>
    </p:spTree>
    <p:extLst>
      <p:ext uri="{BB962C8B-B14F-4D97-AF65-F5344CB8AC3E}">
        <p14:creationId xmlns:p14="http://schemas.microsoft.com/office/powerpoint/2010/main" val="872729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Contents</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graphicFrame>
        <p:nvGraphicFramePr>
          <p:cNvPr id="9" name="Table 8">
            <a:extLst>
              <a:ext uri="{FF2B5EF4-FFF2-40B4-BE49-F238E27FC236}">
                <a16:creationId xmlns:a16="http://schemas.microsoft.com/office/drawing/2014/main" id="{CEA60642-F072-416F-AAAC-6D9AA270DDD6}"/>
              </a:ext>
            </a:extLst>
          </p:cNvPr>
          <p:cNvGraphicFramePr>
            <a:graphicFrameLocks noGrp="1"/>
          </p:cNvGraphicFramePr>
          <p:nvPr>
            <p:extLst>
              <p:ext uri="{D42A27DB-BD31-4B8C-83A1-F6EECF244321}">
                <p14:modId xmlns:p14="http://schemas.microsoft.com/office/powerpoint/2010/main" val="288343170"/>
              </p:ext>
            </p:extLst>
          </p:nvPr>
        </p:nvGraphicFramePr>
        <p:xfrm>
          <a:off x="433137" y="1628800"/>
          <a:ext cx="11436844" cy="2139026"/>
        </p:xfrm>
        <a:graphic>
          <a:graphicData uri="http://schemas.openxmlformats.org/drawingml/2006/table">
            <a:tbl>
              <a:tblPr/>
              <a:tblGrid>
                <a:gridCol w="702262">
                  <a:extLst>
                    <a:ext uri="{9D8B030D-6E8A-4147-A177-3AD203B41FA5}">
                      <a16:colId xmlns:a16="http://schemas.microsoft.com/office/drawing/2014/main" val="20000"/>
                    </a:ext>
                  </a:extLst>
                </a:gridCol>
                <a:gridCol w="9783841">
                  <a:extLst>
                    <a:ext uri="{9D8B030D-6E8A-4147-A177-3AD203B41FA5}">
                      <a16:colId xmlns:a16="http://schemas.microsoft.com/office/drawing/2014/main" val="20001"/>
                    </a:ext>
                  </a:extLst>
                </a:gridCol>
                <a:gridCol w="950741">
                  <a:extLst>
                    <a:ext uri="{9D8B030D-6E8A-4147-A177-3AD203B41FA5}">
                      <a16:colId xmlns:a16="http://schemas.microsoft.com/office/drawing/2014/main" val="20002"/>
                    </a:ext>
                  </a:extLst>
                </a:gridCol>
              </a:tblGrid>
              <a:tr h="18288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1200"/>
                        </a:spcAft>
                      </a:pPr>
                      <a:r>
                        <a:rPr lang="en-GB" sz="1200" b="1" kern="600">
                          <a:solidFill>
                            <a:schemeClr val="bg1"/>
                          </a:solidFill>
                          <a:latin typeface="+mn-lt"/>
                          <a:ea typeface="Times New Roman"/>
                          <a:cs typeface="Times New Roman"/>
                        </a:rPr>
                        <a:t>#</a:t>
                      </a:r>
                      <a:endParaRPr lang="en-GB" sz="1200" kern="600">
                        <a:solidFill>
                          <a:schemeClr val="bg1"/>
                        </a:solidFill>
                        <a:latin typeface="+mn-lt"/>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spcAft>
                          <a:spcPts val="1200"/>
                        </a:spcAft>
                      </a:pPr>
                      <a:r>
                        <a:rPr lang="en-GB" sz="1200" b="1" kern="600" dirty="0">
                          <a:solidFill>
                            <a:schemeClr val="bg1"/>
                          </a:solidFill>
                          <a:latin typeface="+mn-lt"/>
                          <a:ea typeface="Times New Roman"/>
                          <a:cs typeface="Times New Roman"/>
                        </a:rPr>
                        <a:t>Section</a:t>
                      </a:r>
                      <a:endParaRPr lang="en-GB" sz="1200" kern="600" dirty="0">
                        <a:solidFill>
                          <a:schemeClr val="bg1"/>
                        </a:solidFill>
                        <a:latin typeface="+mn-lt"/>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1200"/>
                        </a:spcAft>
                      </a:pPr>
                      <a:r>
                        <a:rPr lang="en-GB" sz="1200" b="1" kern="600">
                          <a:solidFill>
                            <a:schemeClr val="bg1"/>
                          </a:solidFill>
                          <a:latin typeface="+mn-lt"/>
                          <a:ea typeface="Times New Roman"/>
                          <a:cs typeface="Times New Roman"/>
                        </a:rPr>
                        <a:t>Page</a:t>
                      </a:r>
                      <a:endParaRPr lang="en-GB" sz="1200" kern="600">
                        <a:solidFill>
                          <a:schemeClr val="bg1"/>
                        </a:solidFill>
                        <a:latin typeface="+mn-lt"/>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32602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1200"/>
                        </a:spcAft>
                      </a:pPr>
                      <a:r>
                        <a:rPr lang="en-GB" sz="1200" kern="600">
                          <a:latin typeface="+mn-lt"/>
                          <a:ea typeface="Times New Roman"/>
                          <a:cs typeface="Times New Roman"/>
                        </a:rPr>
                        <a:t>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r>
                        <a:rPr lang="en-GB" sz="1200">
                          <a:latin typeface="+mn-lt"/>
                        </a:rPr>
                        <a:t>Introduction</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1200"/>
                        </a:spcAft>
                      </a:pPr>
                      <a:r>
                        <a:rPr lang="en-GB" sz="1200" kern="600">
                          <a:latin typeface="+mn-lt"/>
                          <a:ea typeface="Times New Roman"/>
                          <a:cs typeface="Times New Roman"/>
                        </a:rPr>
                        <a:t>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602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1200"/>
                        </a:spcAft>
                      </a:pPr>
                      <a:r>
                        <a:rPr lang="en-GB" sz="1200" kern="600">
                          <a:latin typeface="+mn-lt"/>
                          <a:ea typeface="Times New Roman"/>
                          <a:cs typeface="Times New Roman"/>
                        </a:rPr>
                        <a:t>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spcAft>
                          <a:spcPts val="1200"/>
                        </a:spcAft>
                      </a:pPr>
                      <a:r>
                        <a:rPr lang="en-JM" sz="1200" kern="600">
                          <a:latin typeface="+mn-lt"/>
                          <a:ea typeface="Times New Roman"/>
                          <a:cs typeface="Times New Roman"/>
                        </a:rPr>
                        <a:t>Context of the change</a:t>
                      </a:r>
                      <a:endParaRPr lang="en-GB" sz="1200" kern="600">
                        <a:latin typeface="+mn-lt"/>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1200"/>
                        </a:spcAft>
                      </a:pPr>
                      <a:r>
                        <a:rPr lang="en-GB" sz="1200" kern="600">
                          <a:latin typeface="+mn-lt"/>
                          <a:ea typeface="Times New Roman"/>
                          <a:cs typeface="Times New Roman"/>
                        </a:rPr>
                        <a:t>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2602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1200"/>
                        </a:spcAft>
                      </a:pPr>
                      <a:r>
                        <a:rPr lang="en-GB" sz="1200" kern="600">
                          <a:latin typeface="+mn-lt"/>
                          <a:ea typeface="Times New Roman"/>
                          <a:cs typeface="Times New Roman"/>
                        </a:rPr>
                        <a:t>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spcAft>
                          <a:spcPts val="1200"/>
                        </a:spcAft>
                      </a:pPr>
                      <a:r>
                        <a:rPr lang="en-GB" sz="1200" baseline="0">
                          <a:latin typeface="+mn-lt"/>
                        </a:rPr>
                        <a:t>Content of the change </a:t>
                      </a:r>
                      <a:endParaRPr lang="en-GB" sz="1200" kern="600">
                        <a:latin typeface="+mn-lt"/>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1200"/>
                        </a:spcAft>
                      </a:pPr>
                      <a:r>
                        <a:rPr lang="en-GB" sz="1200" kern="600">
                          <a:latin typeface="+mn-lt"/>
                          <a:ea typeface="Times New Roman"/>
                          <a:cs typeface="Times New Roman"/>
                        </a:rPr>
                        <a:t>10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2602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1200"/>
                        </a:spcAft>
                      </a:pPr>
                      <a:r>
                        <a:rPr lang="en-GB" sz="1200" kern="600">
                          <a:latin typeface="+mn-lt"/>
                          <a:ea typeface="Times New Roman"/>
                          <a:cs typeface="Times New Roman"/>
                        </a:rPr>
                        <a:t>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spcAft>
                          <a:spcPts val="1200"/>
                        </a:spcAft>
                      </a:pPr>
                      <a:r>
                        <a:rPr lang="en-GB" sz="1200" kern="600">
                          <a:latin typeface="+mn-lt"/>
                          <a:ea typeface="Times New Roman"/>
                          <a:cs typeface="Times New Roman"/>
                        </a:rPr>
                        <a:t>Complexity of the change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1200"/>
                        </a:spcAft>
                      </a:pPr>
                      <a:r>
                        <a:rPr lang="en-GB" sz="1200" kern="600">
                          <a:latin typeface="+mn-lt"/>
                          <a:ea typeface="Times New Roman"/>
                          <a:cs typeface="Times New Roman"/>
                        </a:rPr>
                        <a:t>14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2602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1200"/>
                        </a:spcAft>
                      </a:pPr>
                      <a:r>
                        <a:rPr lang="en-JM" sz="1200" kern="600">
                          <a:latin typeface="+mn-lt"/>
                          <a:ea typeface="Times New Roman"/>
                          <a:cs typeface="Times New Roman"/>
                        </a:rPr>
                        <a:t>5</a:t>
                      </a:r>
                      <a:endParaRPr lang="en-GB" sz="1200" kern="600">
                        <a:latin typeface="+mn-lt"/>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spcAft>
                          <a:spcPts val="1200"/>
                        </a:spcAft>
                      </a:pPr>
                      <a:r>
                        <a:rPr lang="en-JM" sz="1200" kern="600">
                          <a:latin typeface="+mn-lt"/>
                          <a:ea typeface="Times New Roman"/>
                          <a:cs typeface="Times New Roman"/>
                        </a:rPr>
                        <a:t>Course of action</a:t>
                      </a:r>
                      <a:endParaRPr lang="en-GB" sz="1200" kern="600">
                        <a:latin typeface="+mn-lt"/>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1200"/>
                        </a:spcAft>
                      </a:pPr>
                      <a:r>
                        <a:rPr lang="en-JM" sz="1200" kern="600">
                          <a:latin typeface="+mn-lt"/>
                          <a:ea typeface="Times New Roman"/>
                          <a:cs typeface="Times New Roman"/>
                        </a:rPr>
                        <a:t>17</a:t>
                      </a:r>
                      <a:endParaRPr lang="en-GB" sz="1200" kern="600">
                        <a:latin typeface="+mn-lt"/>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303587"/>
                  </a:ext>
                </a:extLst>
              </a:tr>
              <a:tr h="32602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1200"/>
                        </a:spcAft>
                      </a:pPr>
                      <a:r>
                        <a:rPr lang="en-JM" sz="1200" kern="600">
                          <a:latin typeface="+mn-lt"/>
                          <a:ea typeface="Times New Roman"/>
                          <a:cs typeface="Times New Roman"/>
                        </a:rPr>
                        <a:t>6</a:t>
                      </a:r>
                      <a:endParaRPr lang="en-GB" sz="1200" kern="600">
                        <a:latin typeface="+mn-lt"/>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spcAft>
                          <a:spcPts val="1200"/>
                        </a:spcAft>
                      </a:pPr>
                      <a:r>
                        <a:rPr lang="en-GB" sz="1200" kern="600">
                          <a:latin typeface="+mn-lt"/>
                          <a:ea typeface="Times New Roman"/>
                          <a:cs typeface="Times New Roman"/>
                        </a:rPr>
                        <a:t>Appendix</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1200"/>
                        </a:spcAft>
                      </a:pPr>
                      <a:r>
                        <a:rPr lang="en-GB" sz="1200" kern="600" dirty="0">
                          <a:latin typeface="+mn-lt"/>
                          <a:ea typeface="Times New Roman"/>
                          <a:cs typeface="Times New Roman"/>
                        </a:rPr>
                        <a:t>49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26304065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1446550"/>
          </a:xfrm>
          <a:prstGeom prst="rect">
            <a:avLst/>
          </a:prstGeom>
          <a:noFill/>
        </p:spPr>
        <p:txBody>
          <a:bodyPr wrap="square" rtlCol="0">
            <a:spAutoFit/>
          </a:bodyPr>
          <a:lstStyle/>
          <a:p>
            <a:r>
              <a:rPr lang="en-US" sz="4400" dirty="0">
                <a:solidFill>
                  <a:srgbClr val="7E38AB"/>
                </a:solidFill>
                <a:latin typeface="+mj-lt"/>
              </a:rPr>
              <a:t>Strategies to engage the business and inspire adoption</a:t>
            </a:r>
            <a:endParaRPr lang="en-JP"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12" name="Pentagon 16">
            <a:extLst>
              <a:ext uri="{FF2B5EF4-FFF2-40B4-BE49-F238E27FC236}">
                <a16:creationId xmlns:a16="http://schemas.microsoft.com/office/drawing/2014/main" id="{C5DA3750-D061-45BF-BD58-23365D504DFA}"/>
              </a:ext>
            </a:extLst>
          </p:cNvPr>
          <p:cNvSpPr>
            <a:spLocks noChangeArrowheads="1"/>
          </p:cNvSpPr>
          <p:nvPr/>
        </p:nvSpPr>
        <p:spPr bwMode="gray">
          <a:xfrm>
            <a:off x="433138" y="2247174"/>
            <a:ext cx="11436844" cy="1891256"/>
          </a:xfrm>
          <a:prstGeom prst="homePlate">
            <a:avLst>
              <a:gd name="adj" fmla="val 14373"/>
            </a:avLst>
          </a:prstGeom>
          <a:solidFill>
            <a:schemeClr val="accent1"/>
          </a:solidFill>
          <a:ln w="9525" algn="ctr">
            <a:noFill/>
            <a:miter lim="800000"/>
            <a:headEnd/>
            <a:tailEnd/>
          </a:ln>
          <a:effectLst/>
        </p:spPr>
        <p:txBody>
          <a:bodyPr lIns="182880" tIns="72000" rIns="288000" bIns="72000" anchor="t"/>
          <a:lstStyle/>
          <a:p>
            <a:pPr marL="341313" indent="-341313" defTabSz="915216">
              <a:spcAft>
                <a:spcPts val="600"/>
              </a:spcAft>
              <a:buSzPct val="100000"/>
              <a:defRPr/>
            </a:pPr>
            <a:r>
              <a:rPr lang="en-US" sz="1400" b="1" kern="0" dirty="0">
                <a:solidFill>
                  <a:prstClr val="white"/>
                </a:solidFill>
                <a:ea typeface="SimSun" pitchFamily="2" charset="-122"/>
              </a:rPr>
              <a:t>We will leverage the following:</a:t>
            </a:r>
          </a:p>
          <a:p>
            <a:pPr marL="341313" indent="-341313">
              <a:spcAft>
                <a:spcPts val="600"/>
              </a:spcAft>
              <a:buFont typeface="Wingdings" panose="05000000000000000000" pitchFamily="2" charset="2"/>
              <a:buChar char="§"/>
              <a:defRPr/>
            </a:pPr>
            <a:r>
              <a:rPr lang="en-US" sz="1400" b="1" kern="0" dirty="0">
                <a:solidFill>
                  <a:prstClr val="white"/>
                </a:solidFill>
                <a:ea typeface="SimSun" pitchFamily="2" charset="-122"/>
              </a:rPr>
              <a:t>Change </a:t>
            </a:r>
            <a:r>
              <a:rPr lang="en-US" sz="1400" b="1" kern="0">
                <a:solidFill>
                  <a:prstClr val="white"/>
                </a:solidFill>
                <a:ea typeface="SimSun" pitchFamily="2" charset="-122"/>
              </a:rPr>
              <a:t>network</a:t>
            </a:r>
            <a:r>
              <a:rPr lang="en-US" sz="1400" b="1" kern="0" dirty="0">
                <a:solidFill>
                  <a:prstClr val="white"/>
                </a:solidFill>
                <a:ea typeface="SimSun" pitchFamily="2" charset="-122"/>
              </a:rPr>
              <a:t>:</a:t>
            </a:r>
            <a:r>
              <a:rPr lang="en-US" sz="1400" kern="0" dirty="0">
                <a:solidFill>
                  <a:prstClr val="white"/>
                </a:solidFill>
                <a:ea typeface="SimSun" pitchFamily="2" charset="-122"/>
              </a:rPr>
              <a:t> Involves employees at various levels helping to prepare the organisation for change. Their advice, activities, and support increases the likelihood of engagement and ultimate success of the program</a:t>
            </a:r>
          </a:p>
          <a:p>
            <a:pPr marL="341313" indent="-341313">
              <a:spcAft>
                <a:spcPts val="600"/>
              </a:spcAft>
              <a:buFont typeface="Wingdings" panose="05000000000000000000" pitchFamily="2" charset="2"/>
              <a:buChar char="§"/>
              <a:defRPr/>
            </a:pPr>
            <a:r>
              <a:rPr lang="en-US" sz="1400" b="1" kern="0" dirty="0">
                <a:solidFill>
                  <a:prstClr val="white"/>
                </a:solidFill>
                <a:ea typeface="SimSun" pitchFamily="2" charset="-122"/>
              </a:rPr>
              <a:t>Two-way communication channels: </a:t>
            </a:r>
            <a:r>
              <a:rPr lang="en-US" sz="1400" kern="0" dirty="0">
                <a:solidFill>
                  <a:prstClr val="white"/>
                </a:solidFill>
                <a:ea typeface="SimSun" pitchFamily="2" charset="-122"/>
              </a:rPr>
              <a:t>Includes using the Change Network as the first tier of support, information &amp; education between the project and end users. The Change Network will be one way we will capture ongoing two-way feedback from end users throughout the project.</a:t>
            </a:r>
          </a:p>
          <a:p>
            <a:pPr marL="341313" indent="-341313">
              <a:spcAft>
                <a:spcPts val="600"/>
              </a:spcAft>
              <a:buFont typeface="Wingdings" panose="05000000000000000000" pitchFamily="2" charset="2"/>
              <a:buChar char="§"/>
              <a:defRPr/>
            </a:pPr>
            <a:endParaRPr lang="en-US" sz="1400" b="1" kern="0" dirty="0">
              <a:solidFill>
                <a:prstClr val="white"/>
              </a:solidFill>
              <a:ea typeface="SimSun" pitchFamily="2" charset="-122"/>
            </a:endParaRPr>
          </a:p>
          <a:p>
            <a:pPr marL="341313" indent="-341313">
              <a:spcAft>
                <a:spcPts val="600"/>
              </a:spcAft>
              <a:buFont typeface="Wingdings" panose="05000000000000000000" pitchFamily="2" charset="2"/>
              <a:buChar char="v"/>
              <a:defRPr/>
            </a:pPr>
            <a:endParaRPr lang="en-US" sz="1400" kern="0" dirty="0">
              <a:solidFill>
                <a:prstClr val="white"/>
              </a:solidFill>
              <a:ea typeface="SimSun" pitchFamily="2" charset="-122"/>
            </a:endParaRPr>
          </a:p>
        </p:txBody>
      </p:sp>
      <p:sp>
        <p:nvSpPr>
          <p:cNvPr id="13" name="Text Box 5">
            <a:extLst>
              <a:ext uri="{FF2B5EF4-FFF2-40B4-BE49-F238E27FC236}">
                <a16:creationId xmlns:a16="http://schemas.microsoft.com/office/drawing/2014/main" id="{90F2CFCF-ADDA-437E-A67D-EF6EFCE8BB56}"/>
              </a:ext>
            </a:extLst>
          </p:cNvPr>
          <p:cNvSpPr txBox="1">
            <a:spLocks noChangeArrowheads="1"/>
          </p:cNvSpPr>
          <p:nvPr/>
        </p:nvSpPr>
        <p:spPr bwMode="gray">
          <a:xfrm>
            <a:off x="433138" y="4243560"/>
            <a:ext cx="11436844" cy="1882752"/>
          </a:xfrm>
          <a:prstGeom prst="homePlate">
            <a:avLst>
              <a:gd name="adj" fmla="val 9932"/>
            </a:avLst>
          </a:prstGeom>
          <a:solidFill>
            <a:schemeClr val="accent2"/>
          </a:solidFill>
          <a:ln w="9525" algn="ctr">
            <a:noFill/>
            <a:miter lim="800000"/>
            <a:headEnd/>
            <a:tailEnd/>
          </a:ln>
          <a:effectLst/>
        </p:spPr>
        <p:txBody>
          <a:bodyPr lIns="182880" tIns="72000" rIns="288000" bIns="72000" anchor="t"/>
          <a:lstStyle/>
          <a:p>
            <a:pPr marR="0" lvl="0" defTabSz="915216" eaLnBrk="1" fontAlgn="auto" latinLnBrk="0" hangingPunct="1">
              <a:lnSpc>
                <a:spcPct val="100000"/>
              </a:lnSpc>
              <a:spcBef>
                <a:spcPts val="0"/>
              </a:spcBef>
              <a:spcAft>
                <a:spcPts val="600"/>
              </a:spcAft>
              <a:buClrTx/>
              <a:buSzPct val="100000"/>
              <a:tabLst/>
              <a:defRPr/>
            </a:pPr>
            <a:r>
              <a:rPr kumimoji="0" lang="en-GB" sz="1400" b="1" i="0" u="none" strike="noStrike" kern="0" cap="none" spc="0" normalizeH="0" baseline="0" noProof="0" dirty="0">
                <a:ln>
                  <a:noFill/>
                </a:ln>
                <a:solidFill>
                  <a:prstClr val="white"/>
                </a:solidFill>
                <a:effectLst/>
                <a:uLnTx/>
                <a:uFillTx/>
                <a:ea typeface="SimSun" pitchFamily="2" charset="-122"/>
              </a:rPr>
              <a:t>Actions:</a:t>
            </a:r>
          </a:p>
          <a:p>
            <a:pPr marL="341313" indent="-341313">
              <a:spcAft>
                <a:spcPts val="600"/>
              </a:spcAft>
              <a:buSzPct val="100000"/>
              <a:buFont typeface="Wingdings" panose="05000000000000000000" pitchFamily="2" charset="2"/>
              <a:buChar char="§"/>
              <a:defRPr/>
            </a:pPr>
            <a:r>
              <a:rPr lang="en-US" sz="1400" kern="0" dirty="0">
                <a:solidFill>
                  <a:prstClr val="white"/>
                </a:solidFill>
                <a:ea typeface="SimSun" pitchFamily="2" charset="-122"/>
              </a:rPr>
              <a:t>Leverage committed business champions to </a:t>
            </a:r>
            <a:r>
              <a:rPr lang="en-US" sz="1400" kern="0">
                <a:solidFill>
                  <a:prstClr val="white"/>
                </a:solidFill>
                <a:ea typeface="SimSun" pitchFamily="2" charset="-122"/>
              </a:rPr>
              <a:t>maximise</a:t>
            </a:r>
            <a:r>
              <a:rPr lang="en-US" sz="1400" kern="0" dirty="0">
                <a:solidFill>
                  <a:prstClr val="white"/>
                </a:solidFill>
                <a:ea typeface="SimSun" pitchFamily="2" charset="-122"/>
              </a:rPr>
              <a:t> levels of business engagement</a:t>
            </a:r>
          </a:p>
          <a:p>
            <a:pPr marL="341313" indent="-341313">
              <a:spcAft>
                <a:spcPts val="600"/>
              </a:spcAft>
              <a:buSzPct val="100000"/>
              <a:buFont typeface="Wingdings" panose="05000000000000000000" pitchFamily="2" charset="2"/>
              <a:buChar char="§"/>
              <a:defRPr/>
            </a:pPr>
            <a:r>
              <a:rPr lang="en-US" sz="1400" kern="0" dirty="0">
                <a:solidFill>
                  <a:prstClr val="white"/>
                </a:solidFill>
                <a:ea typeface="SimSun" pitchFamily="2" charset="-122"/>
              </a:rPr>
              <a:t>Track business readiness to provide leadership with clear visibility and insight into how the program is progressing </a:t>
            </a:r>
          </a:p>
          <a:p>
            <a:pPr marL="341313" indent="-341313">
              <a:spcAft>
                <a:spcPts val="600"/>
              </a:spcAft>
              <a:buSzPct val="100000"/>
              <a:buFont typeface="Wingdings" panose="05000000000000000000" pitchFamily="2" charset="2"/>
              <a:buChar char="§"/>
              <a:defRPr/>
            </a:pPr>
            <a:r>
              <a:rPr lang="en-US" sz="1400" kern="0" dirty="0">
                <a:solidFill>
                  <a:prstClr val="white"/>
                </a:solidFill>
                <a:ea typeface="SimSun" pitchFamily="2" charset="-122"/>
              </a:rPr>
              <a:t>Define clear accountabilities and regular readiness checkpoints to enable real time course correction for identified issues &amp; risks.</a:t>
            </a:r>
          </a:p>
          <a:p>
            <a:pPr marL="341313" indent="-341313">
              <a:spcAft>
                <a:spcPts val="600"/>
              </a:spcAft>
              <a:buSzPct val="100000"/>
              <a:buFont typeface="Wingdings" panose="05000000000000000000" pitchFamily="2" charset="2"/>
              <a:buChar char="v"/>
              <a:defRPr/>
            </a:pPr>
            <a:endParaRPr lang="en-US" sz="1400" kern="0" dirty="0">
              <a:solidFill>
                <a:prstClr val="white"/>
              </a:solidFill>
              <a:ea typeface="SimSun" pitchFamily="2" charset="-122"/>
            </a:endParaRPr>
          </a:p>
          <a:p>
            <a:pPr marL="341313" marR="0" lvl="0" indent="-341313" defTabSz="914400" eaLnBrk="1" fontAlgn="auto" latinLnBrk="0" hangingPunct="1">
              <a:lnSpc>
                <a:spcPct val="100000"/>
              </a:lnSpc>
              <a:spcBef>
                <a:spcPts val="0"/>
              </a:spcBef>
              <a:spcAft>
                <a:spcPts val="600"/>
              </a:spcAft>
              <a:buClrTx/>
              <a:buSzPct val="100000"/>
              <a:buFont typeface="Wingdings" panose="05000000000000000000" pitchFamily="2" charset="2"/>
              <a:buChar char="v"/>
              <a:tabLst/>
              <a:defRPr/>
            </a:pPr>
            <a:endParaRPr kumimoji="0" lang="en-US" sz="1400" b="0" i="0" u="none" strike="noStrike" kern="0" cap="none" spc="0" normalizeH="0" baseline="0" noProof="0" dirty="0">
              <a:ln>
                <a:noFill/>
              </a:ln>
              <a:solidFill>
                <a:prstClr val="white"/>
              </a:solidFill>
              <a:effectLst/>
              <a:uLnTx/>
              <a:uFillTx/>
              <a:ea typeface="SimSun" pitchFamily="2" charset="-122"/>
            </a:endParaRPr>
          </a:p>
        </p:txBody>
      </p:sp>
    </p:spTree>
    <p:extLst>
      <p:ext uri="{BB962C8B-B14F-4D97-AF65-F5344CB8AC3E}">
        <p14:creationId xmlns:p14="http://schemas.microsoft.com/office/powerpoint/2010/main" val="40135638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a:solidFill>
                  <a:srgbClr val="7E38AB"/>
                </a:solidFill>
                <a:latin typeface="+mj-lt"/>
              </a:rPr>
              <a:t>Developing a change network approach</a:t>
            </a:r>
            <a:endParaRPr lang="en-JP">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grpSp>
        <p:nvGrpSpPr>
          <p:cNvPr id="8" name="Group 7">
            <a:extLst>
              <a:ext uri="{FF2B5EF4-FFF2-40B4-BE49-F238E27FC236}">
                <a16:creationId xmlns:a16="http://schemas.microsoft.com/office/drawing/2014/main" id="{F2170B97-B2EF-4F8C-B974-3755EA15F6A8}"/>
              </a:ext>
            </a:extLst>
          </p:cNvPr>
          <p:cNvGrpSpPr/>
          <p:nvPr/>
        </p:nvGrpSpPr>
        <p:grpSpPr>
          <a:xfrm>
            <a:off x="1483843" y="1713147"/>
            <a:ext cx="10490246" cy="4542163"/>
            <a:chOff x="473137" y="2537674"/>
            <a:chExt cx="8496303" cy="3852853"/>
          </a:xfrm>
        </p:grpSpPr>
        <p:grpSp>
          <p:nvGrpSpPr>
            <p:cNvPr id="16" name="Group 5">
              <a:extLst>
                <a:ext uri="{FF2B5EF4-FFF2-40B4-BE49-F238E27FC236}">
                  <a16:creationId xmlns:a16="http://schemas.microsoft.com/office/drawing/2014/main" id="{D2F3F039-DD1E-4935-9CEE-63D87849CD09}"/>
                </a:ext>
              </a:extLst>
            </p:cNvPr>
            <p:cNvGrpSpPr>
              <a:grpSpLocks noChangeAspect="1"/>
            </p:cNvGrpSpPr>
            <p:nvPr/>
          </p:nvGrpSpPr>
          <p:grpSpPr bwMode="auto">
            <a:xfrm>
              <a:off x="473137" y="2537674"/>
              <a:ext cx="8496303" cy="3852853"/>
              <a:chOff x="159" y="953"/>
              <a:chExt cx="5352" cy="2427"/>
            </a:xfrm>
          </p:grpSpPr>
          <p:sp>
            <p:nvSpPr>
              <p:cNvPr id="27" name="Freeform 17">
                <a:extLst>
                  <a:ext uri="{FF2B5EF4-FFF2-40B4-BE49-F238E27FC236}">
                    <a16:creationId xmlns:a16="http://schemas.microsoft.com/office/drawing/2014/main" id="{6E292AA1-8ABD-4D52-B5CC-4EA80382C9AE}"/>
                  </a:ext>
                </a:extLst>
              </p:cNvPr>
              <p:cNvSpPr>
                <a:spLocks/>
              </p:cNvSpPr>
              <p:nvPr/>
            </p:nvSpPr>
            <p:spPr bwMode="auto">
              <a:xfrm>
                <a:off x="2375" y="1269"/>
                <a:ext cx="1641" cy="105"/>
              </a:xfrm>
              <a:custGeom>
                <a:avLst/>
                <a:gdLst>
                  <a:gd name="T0" fmla="*/ 0 w 1641"/>
                  <a:gd name="T1" fmla="*/ 94 h 105"/>
                  <a:gd name="T2" fmla="*/ 270 w 1641"/>
                  <a:gd name="T3" fmla="*/ 0 h 105"/>
                  <a:gd name="T4" fmla="*/ 1641 w 1641"/>
                  <a:gd name="T5" fmla="*/ 1 h 105"/>
                  <a:gd name="T6" fmla="*/ 1343 w 1641"/>
                  <a:gd name="T7" fmla="*/ 105 h 105"/>
                  <a:gd name="T8" fmla="*/ 0 w 1641"/>
                  <a:gd name="T9" fmla="*/ 94 h 105"/>
                </a:gdLst>
                <a:ahLst/>
                <a:cxnLst>
                  <a:cxn ang="0">
                    <a:pos x="T0" y="T1"/>
                  </a:cxn>
                  <a:cxn ang="0">
                    <a:pos x="T2" y="T3"/>
                  </a:cxn>
                  <a:cxn ang="0">
                    <a:pos x="T4" y="T5"/>
                  </a:cxn>
                  <a:cxn ang="0">
                    <a:pos x="T6" y="T7"/>
                  </a:cxn>
                  <a:cxn ang="0">
                    <a:pos x="T8" y="T9"/>
                  </a:cxn>
                </a:cxnLst>
                <a:rect l="0" t="0" r="r" b="b"/>
                <a:pathLst>
                  <a:path w="1641" h="105">
                    <a:moveTo>
                      <a:pt x="0" y="94"/>
                    </a:moveTo>
                    <a:lnTo>
                      <a:pt x="270" y="0"/>
                    </a:lnTo>
                    <a:lnTo>
                      <a:pt x="1641" y="1"/>
                    </a:lnTo>
                    <a:lnTo>
                      <a:pt x="1343" y="105"/>
                    </a:lnTo>
                    <a:lnTo>
                      <a:pt x="0" y="94"/>
                    </a:lnTo>
                    <a:close/>
                  </a:path>
                </a:pathLst>
              </a:custGeom>
              <a:solidFill>
                <a:srgbClr val="9D9D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28" name="Freeform 18">
                <a:extLst>
                  <a:ext uri="{FF2B5EF4-FFF2-40B4-BE49-F238E27FC236}">
                    <a16:creationId xmlns:a16="http://schemas.microsoft.com/office/drawing/2014/main" id="{6F4B0C0D-2762-4CD6-A96A-ACA1152CDF0F}"/>
                  </a:ext>
                </a:extLst>
              </p:cNvPr>
              <p:cNvSpPr>
                <a:spLocks/>
              </p:cNvSpPr>
              <p:nvPr/>
            </p:nvSpPr>
            <p:spPr bwMode="auto">
              <a:xfrm>
                <a:off x="2373" y="1619"/>
                <a:ext cx="1260" cy="179"/>
              </a:xfrm>
              <a:custGeom>
                <a:avLst/>
                <a:gdLst>
                  <a:gd name="T0" fmla="*/ 0 w 1260"/>
                  <a:gd name="T1" fmla="*/ 87 h 179"/>
                  <a:gd name="T2" fmla="*/ 252 w 1260"/>
                  <a:gd name="T3" fmla="*/ 0 h 179"/>
                  <a:gd name="T4" fmla="*/ 246 w 1260"/>
                  <a:gd name="T5" fmla="*/ 0 h 179"/>
                  <a:gd name="T6" fmla="*/ 1260 w 1260"/>
                  <a:gd name="T7" fmla="*/ 4 h 179"/>
                  <a:gd name="T8" fmla="*/ 1260 w 1260"/>
                  <a:gd name="T9" fmla="*/ 179 h 179"/>
                  <a:gd name="T10" fmla="*/ 0 w 1260"/>
                  <a:gd name="T11" fmla="*/ 87 h 179"/>
                </a:gdLst>
                <a:ahLst/>
                <a:cxnLst>
                  <a:cxn ang="0">
                    <a:pos x="T0" y="T1"/>
                  </a:cxn>
                  <a:cxn ang="0">
                    <a:pos x="T2" y="T3"/>
                  </a:cxn>
                  <a:cxn ang="0">
                    <a:pos x="T4" y="T5"/>
                  </a:cxn>
                  <a:cxn ang="0">
                    <a:pos x="T6" y="T7"/>
                  </a:cxn>
                  <a:cxn ang="0">
                    <a:pos x="T8" y="T9"/>
                  </a:cxn>
                  <a:cxn ang="0">
                    <a:pos x="T10" y="T11"/>
                  </a:cxn>
                </a:cxnLst>
                <a:rect l="0" t="0" r="r" b="b"/>
                <a:pathLst>
                  <a:path w="1260" h="179">
                    <a:moveTo>
                      <a:pt x="0" y="87"/>
                    </a:moveTo>
                    <a:lnTo>
                      <a:pt x="252" y="0"/>
                    </a:lnTo>
                    <a:lnTo>
                      <a:pt x="246" y="0"/>
                    </a:lnTo>
                    <a:lnTo>
                      <a:pt x="1260" y="4"/>
                    </a:lnTo>
                    <a:lnTo>
                      <a:pt x="1260" y="179"/>
                    </a:lnTo>
                    <a:lnTo>
                      <a:pt x="0" y="87"/>
                    </a:lnTo>
                    <a:close/>
                  </a:path>
                </a:pathLst>
              </a:custGeom>
              <a:solidFill>
                <a:srgbClr val="9EB6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29" name="Freeform 19">
                <a:extLst>
                  <a:ext uri="{FF2B5EF4-FFF2-40B4-BE49-F238E27FC236}">
                    <a16:creationId xmlns:a16="http://schemas.microsoft.com/office/drawing/2014/main" id="{50BC29DC-74F5-470F-832C-D20C4D85133D}"/>
                  </a:ext>
                </a:extLst>
              </p:cNvPr>
              <p:cNvSpPr>
                <a:spLocks/>
              </p:cNvSpPr>
              <p:nvPr/>
            </p:nvSpPr>
            <p:spPr bwMode="auto">
              <a:xfrm>
                <a:off x="2378" y="1964"/>
                <a:ext cx="1260" cy="249"/>
              </a:xfrm>
              <a:custGeom>
                <a:avLst/>
                <a:gdLst>
                  <a:gd name="T0" fmla="*/ 0 w 1260"/>
                  <a:gd name="T1" fmla="*/ 121 h 249"/>
                  <a:gd name="T2" fmla="*/ 252 w 1260"/>
                  <a:gd name="T3" fmla="*/ 0 h 249"/>
                  <a:gd name="T4" fmla="*/ 246 w 1260"/>
                  <a:gd name="T5" fmla="*/ 0 h 249"/>
                  <a:gd name="T6" fmla="*/ 1260 w 1260"/>
                  <a:gd name="T7" fmla="*/ 5 h 249"/>
                  <a:gd name="T8" fmla="*/ 1260 w 1260"/>
                  <a:gd name="T9" fmla="*/ 249 h 249"/>
                  <a:gd name="T10" fmla="*/ 0 w 1260"/>
                  <a:gd name="T11" fmla="*/ 121 h 249"/>
                </a:gdLst>
                <a:ahLst/>
                <a:cxnLst>
                  <a:cxn ang="0">
                    <a:pos x="T0" y="T1"/>
                  </a:cxn>
                  <a:cxn ang="0">
                    <a:pos x="T2" y="T3"/>
                  </a:cxn>
                  <a:cxn ang="0">
                    <a:pos x="T4" y="T5"/>
                  </a:cxn>
                  <a:cxn ang="0">
                    <a:pos x="T6" y="T7"/>
                  </a:cxn>
                  <a:cxn ang="0">
                    <a:pos x="T8" y="T9"/>
                  </a:cxn>
                  <a:cxn ang="0">
                    <a:pos x="T10" y="T11"/>
                  </a:cxn>
                </a:cxnLst>
                <a:rect l="0" t="0" r="r" b="b"/>
                <a:pathLst>
                  <a:path w="1260" h="249">
                    <a:moveTo>
                      <a:pt x="0" y="121"/>
                    </a:moveTo>
                    <a:lnTo>
                      <a:pt x="252" y="0"/>
                    </a:lnTo>
                    <a:lnTo>
                      <a:pt x="246" y="0"/>
                    </a:lnTo>
                    <a:lnTo>
                      <a:pt x="1260" y="5"/>
                    </a:lnTo>
                    <a:lnTo>
                      <a:pt x="1260" y="249"/>
                    </a:lnTo>
                    <a:lnTo>
                      <a:pt x="0" y="121"/>
                    </a:lnTo>
                    <a:close/>
                  </a:path>
                </a:pathLst>
              </a:custGeom>
              <a:solidFill>
                <a:srgbClr val="A1B4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30" name="Freeform 20">
                <a:extLst>
                  <a:ext uri="{FF2B5EF4-FFF2-40B4-BE49-F238E27FC236}">
                    <a16:creationId xmlns:a16="http://schemas.microsoft.com/office/drawing/2014/main" id="{8373A9FD-08F1-4C68-9679-D6680E11E94C}"/>
                  </a:ext>
                </a:extLst>
              </p:cNvPr>
              <p:cNvSpPr>
                <a:spLocks/>
              </p:cNvSpPr>
              <p:nvPr/>
            </p:nvSpPr>
            <p:spPr bwMode="auto">
              <a:xfrm>
                <a:off x="2383" y="2437"/>
                <a:ext cx="1250" cy="250"/>
              </a:xfrm>
              <a:custGeom>
                <a:avLst/>
                <a:gdLst>
                  <a:gd name="T0" fmla="*/ 0 w 1250"/>
                  <a:gd name="T1" fmla="*/ 79 h 250"/>
                  <a:gd name="T2" fmla="*/ 241 w 1250"/>
                  <a:gd name="T3" fmla="*/ 0 h 250"/>
                  <a:gd name="T4" fmla="*/ 235 w 1250"/>
                  <a:gd name="T5" fmla="*/ 0 h 250"/>
                  <a:gd name="T6" fmla="*/ 1250 w 1250"/>
                  <a:gd name="T7" fmla="*/ 6 h 250"/>
                  <a:gd name="T8" fmla="*/ 1250 w 1250"/>
                  <a:gd name="T9" fmla="*/ 250 h 250"/>
                  <a:gd name="T10" fmla="*/ 0 w 1250"/>
                  <a:gd name="T11" fmla="*/ 79 h 250"/>
                </a:gdLst>
                <a:ahLst/>
                <a:cxnLst>
                  <a:cxn ang="0">
                    <a:pos x="T0" y="T1"/>
                  </a:cxn>
                  <a:cxn ang="0">
                    <a:pos x="T2" y="T3"/>
                  </a:cxn>
                  <a:cxn ang="0">
                    <a:pos x="T4" y="T5"/>
                  </a:cxn>
                  <a:cxn ang="0">
                    <a:pos x="T6" y="T7"/>
                  </a:cxn>
                  <a:cxn ang="0">
                    <a:pos x="T8" y="T9"/>
                  </a:cxn>
                  <a:cxn ang="0">
                    <a:pos x="T10" y="T11"/>
                  </a:cxn>
                </a:cxnLst>
                <a:rect l="0" t="0" r="r" b="b"/>
                <a:pathLst>
                  <a:path w="1250" h="250">
                    <a:moveTo>
                      <a:pt x="0" y="79"/>
                    </a:moveTo>
                    <a:lnTo>
                      <a:pt x="241" y="0"/>
                    </a:lnTo>
                    <a:lnTo>
                      <a:pt x="235" y="0"/>
                    </a:lnTo>
                    <a:lnTo>
                      <a:pt x="1250" y="6"/>
                    </a:lnTo>
                    <a:lnTo>
                      <a:pt x="1250" y="250"/>
                    </a:lnTo>
                    <a:lnTo>
                      <a:pt x="0" y="79"/>
                    </a:lnTo>
                    <a:close/>
                  </a:path>
                </a:pathLst>
              </a:custGeom>
              <a:solidFill>
                <a:srgbClr val="DBB4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31" name="Freeform 13">
                <a:extLst>
                  <a:ext uri="{FF2B5EF4-FFF2-40B4-BE49-F238E27FC236}">
                    <a16:creationId xmlns:a16="http://schemas.microsoft.com/office/drawing/2014/main" id="{42D43A07-5BC5-4160-9FEB-122765995A62}"/>
                  </a:ext>
                </a:extLst>
              </p:cNvPr>
              <p:cNvSpPr>
                <a:spLocks/>
              </p:cNvSpPr>
              <p:nvPr/>
            </p:nvSpPr>
            <p:spPr bwMode="auto">
              <a:xfrm>
                <a:off x="1858" y="1362"/>
                <a:ext cx="547" cy="569"/>
              </a:xfrm>
              <a:custGeom>
                <a:avLst/>
                <a:gdLst>
                  <a:gd name="T0" fmla="*/ 541 w 547"/>
                  <a:gd name="T1" fmla="*/ 0 h 569"/>
                  <a:gd name="T2" fmla="*/ 0 w 547"/>
                  <a:gd name="T3" fmla="*/ 37 h 569"/>
                  <a:gd name="T4" fmla="*/ 14 w 547"/>
                  <a:gd name="T5" fmla="*/ 569 h 569"/>
                  <a:gd name="T6" fmla="*/ 547 w 547"/>
                  <a:gd name="T7" fmla="*/ 250 h 569"/>
                  <a:gd name="T8" fmla="*/ 541 w 547"/>
                  <a:gd name="T9" fmla="*/ 0 h 569"/>
                </a:gdLst>
                <a:ahLst/>
                <a:cxnLst>
                  <a:cxn ang="0">
                    <a:pos x="T0" y="T1"/>
                  </a:cxn>
                  <a:cxn ang="0">
                    <a:pos x="T2" y="T3"/>
                  </a:cxn>
                  <a:cxn ang="0">
                    <a:pos x="T4" y="T5"/>
                  </a:cxn>
                  <a:cxn ang="0">
                    <a:pos x="T6" y="T7"/>
                  </a:cxn>
                  <a:cxn ang="0">
                    <a:pos x="T8" y="T9"/>
                  </a:cxn>
                </a:cxnLst>
                <a:rect l="0" t="0" r="r" b="b"/>
                <a:pathLst>
                  <a:path w="547" h="569">
                    <a:moveTo>
                      <a:pt x="541" y="0"/>
                    </a:moveTo>
                    <a:lnTo>
                      <a:pt x="0" y="37"/>
                    </a:lnTo>
                    <a:lnTo>
                      <a:pt x="14" y="569"/>
                    </a:lnTo>
                    <a:lnTo>
                      <a:pt x="547" y="250"/>
                    </a:lnTo>
                    <a:lnTo>
                      <a:pt x="54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32" name="Freeform 14">
                <a:extLst>
                  <a:ext uri="{FF2B5EF4-FFF2-40B4-BE49-F238E27FC236}">
                    <a16:creationId xmlns:a16="http://schemas.microsoft.com/office/drawing/2014/main" id="{A2F68BB0-0C02-4776-B0CB-5783A1709038}"/>
                  </a:ext>
                </a:extLst>
              </p:cNvPr>
              <p:cNvSpPr>
                <a:spLocks/>
              </p:cNvSpPr>
              <p:nvPr/>
            </p:nvSpPr>
            <p:spPr bwMode="auto">
              <a:xfrm>
                <a:off x="1847" y="1699"/>
                <a:ext cx="564" cy="789"/>
              </a:xfrm>
              <a:custGeom>
                <a:avLst/>
                <a:gdLst>
                  <a:gd name="T0" fmla="*/ 548 w 564"/>
                  <a:gd name="T1" fmla="*/ 0 h 789"/>
                  <a:gd name="T2" fmla="*/ 0 w 564"/>
                  <a:gd name="T3" fmla="*/ 280 h 789"/>
                  <a:gd name="T4" fmla="*/ 28 w 564"/>
                  <a:gd name="T5" fmla="*/ 789 h 789"/>
                  <a:gd name="T6" fmla="*/ 564 w 564"/>
                  <a:gd name="T7" fmla="*/ 258 h 789"/>
                  <a:gd name="T8" fmla="*/ 548 w 564"/>
                  <a:gd name="T9" fmla="*/ 0 h 789"/>
                </a:gdLst>
                <a:ahLst/>
                <a:cxnLst>
                  <a:cxn ang="0">
                    <a:pos x="T0" y="T1"/>
                  </a:cxn>
                  <a:cxn ang="0">
                    <a:pos x="T2" y="T3"/>
                  </a:cxn>
                  <a:cxn ang="0">
                    <a:pos x="T4" y="T5"/>
                  </a:cxn>
                  <a:cxn ang="0">
                    <a:pos x="T6" y="T7"/>
                  </a:cxn>
                  <a:cxn ang="0">
                    <a:pos x="T8" y="T9"/>
                  </a:cxn>
                </a:cxnLst>
                <a:rect l="0" t="0" r="r" b="b"/>
                <a:pathLst>
                  <a:path w="564" h="789">
                    <a:moveTo>
                      <a:pt x="548" y="0"/>
                    </a:moveTo>
                    <a:lnTo>
                      <a:pt x="0" y="280"/>
                    </a:lnTo>
                    <a:lnTo>
                      <a:pt x="28" y="789"/>
                    </a:lnTo>
                    <a:lnTo>
                      <a:pt x="564" y="258"/>
                    </a:lnTo>
                    <a:lnTo>
                      <a:pt x="548" y="0"/>
                    </a:lnTo>
                    <a:close/>
                  </a:path>
                </a:pathLst>
              </a:custGeom>
              <a:solidFill>
                <a:srgbClr val="B3C4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33" name="Freeform 15">
                <a:extLst>
                  <a:ext uri="{FF2B5EF4-FFF2-40B4-BE49-F238E27FC236}">
                    <a16:creationId xmlns:a16="http://schemas.microsoft.com/office/drawing/2014/main" id="{879B74DA-5764-460C-BB24-0C0089787008}"/>
                  </a:ext>
                </a:extLst>
              </p:cNvPr>
              <p:cNvSpPr>
                <a:spLocks/>
              </p:cNvSpPr>
              <p:nvPr/>
            </p:nvSpPr>
            <p:spPr bwMode="auto">
              <a:xfrm>
                <a:off x="1847" y="2073"/>
                <a:ext cx="569" cy="1060"/>
              </a:xfrm>
              <a:custGeom>
                <a:avLst/>
                <a:gdLst>
                  <a:gd name="T0" fmla="*/ 563 w 569"/>
                  <a:gd name="T1" fmla="*/ 0 h 1114"/>
                  <a:gd name="T2" fmla="*/ 0 w 569"/>
                  <a:gd name="T3" fmla="*/ 473 h 1114"/>
                  <a:gd name="T4" fmla="*/ 33 w 569"/>
                  <a:gd name="T5" fmla="*/ 1114 h 1114"/>
                  <a:gd name="T6" fmla="*/ 569 w 569"/>
                  <a:gd name="T7" fmla="*/ 351 h 1114"/>
                  <a:gd name="T8" fmla="*/ 563 w 569"/>
                  <a:gd name="T9" fmla="*/ 0 h 1114"/>
                </a:gdLst>
                <a:ahLst/>
                <a:cxnLst>
                  <a:cxn ang="0">
                    <a:pos x="T0" y="T1"/>
                  </a:cxn>
                  <a:cxn ang="0">
                    <a:pos x="T2" y="T3"/>
                  </a:cxn>
                  <a:cxn ang="0">
                    <a:pos x="T4" y="T5"/>
                  </a:cxn>
                  <a:cxn ang="0">
                    <a:pos x="T6" y="T7"/>
                  </a:cxn>
                  <a:cxn ang="0">
                    <a:pos x="T8" y="T9"/>
                  </a:cxn>
                </a:cxnLst>
                <a:rect l="0" t="0" r="r" b="b"/>
                <a:pathLst>
                  <a:path w="569" h="1114">
                    <a:moveTo>
                      <a:pt x="563" y="0"/>
                    </a:moveTo>
                    <a:lnTo>
                      <a:pt x="0" y="473"/>
                    </a:lnTo>
                    <a:lnTo>
                      <a:pt x="33" y="1114"/>
                    </a:lnTo>
                    <a:lnTo>
                      <a:pt x="569" y="351"/>
                    </a:lnTo>
                    <a:lnTo>
                      <a:pt x="563" y="0"/>
                    </a:lnTo>
                    <a:close/>
                  </a:path>
                </a:pathLst>
              </a:custGeom>
              <a:solidFill>
                <a:srgbClr val="C0A0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34" name="Freeform 17">
                <a:extLst>
                  <a:ext uri="{FF2B5EF4-FFF2-40B4-BE49-F238E27FC236}">
                    <a16:creationId xmlns:a16="http://schemas.microsoft.com/office/drawing/2014/main" id="{3C376EED-FEED-4A8F-BA8F-E51ADCBC10B3}"/>
                  </a:ext>
                </a:extLst>
              </p:cNvPr>
              <p:cNvSpPr>
                <a:spLocks/>
              </p:cNvSpPr>
              <p:nvPr/>
            </p:nvSpPr>
            <p:spPr bwMode="auto">
              <a:xfrm>
                <a:off x="2377" y="1356"/>
                <a:ext cx="1441" cy="277"/>
              </a:xfrm>
              <a:custGeom>
                <a:avLst/>
                <a:gdLst>
                  <a:gd name="T0" fmla="*/ 1441 w 1441"/>
                  <a:gd name="T1" fmla="*/ 0 h 277"/>
                  <a:gd name="T2" fmla="*/ 0 w 1441"/>
                  <a:gd name="T3" fmla="*/ 0 h 277"/>
                  <a:gd name="T4" fmla="*/ 0 w 1441"/>
                  <a:gd name="T5" fmla="*/ 277 h 277"/>
                  <a:gd name="T6" fmla="*/ 1208 w 1441"/>
                  <a:gd name="T7" fmla="*/ 277 h 277"/>
                  <a:gd name="T8" fmla="*/ 1436 w 1441"/>
                  <a:gd name="T9" fmla="*/ 45 h 277"/>
                  <a:gd name="T10" fmla="*/ 1441 w 1441"/>
                  <a:gd name="T11" fmla="*/ 0 h 277"/>
                </a:gdLst>
                <a:ahLst/>
                <a:cxnLst>
                  <a:cxn ang="0">
                    <a:pos x="T0" y="T1"/>
                  </a:cxn>
                  <a:cxn ang="0">
                    <a:pos x="T2" y="T3"/>
                  </a:cxn>
                  <a:cxn ang="0">
                    <a:pos x="T4" y="T5"/>
                  </a:cxn>
                  <a:cxn ang="0">
                    <a:pos x="T6" y="T7"/>
                  </a:cxn>
                  <a:cxn ang="0">
                    <a:pos x="T8" y="T9"/>
                  </a:cxn>
                  <a:cxn ang="0">
                    <a:pos x="T10" y="T11"/>
                  </a:cxn>
                </a:cxnLst>
                <a:rect l="0" t="0" r="r" b="b"/>
                <a:pathLst>
                  <a:path w="1441" h="277">
                    <a:moveTo>
                      <a:pt x="1441" y="0"/>
                    </a:moveTo>
                    <a:lnTo>
                      <a:pt x="0" y="0"/>
                    </a:lnTo>
                    <a:lnTo>
                      <a:pt x="0" y="277"/>
                    </a:lnTo>
                    <a:lnTo>
                      <a:pt x="1208" y="277"/>
                    </a:lnTo>
                    <a:lnTo>
                      <a:pt x="1436" y="45"/>
                    </a:lnTo>
                    <a:lnTo>
                      <a:pt x="1441"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35" name="Freeform 18">
                <a:extLst>
                  <a:ext uri="{FF2B5EF4-FFF2-40B4-BE49-F238E27FC236}">
                    <a16:creationId xmlns:a16="http://schemas.microsoft.com/office/drawing/2014/main" id="{F2E3475F-0239-482D-A63C-F99F10646CFD}"/>
                  </a:ext>
                </a:extLst>
              </p:cNvPr>
              <p:cNvSpPr>
                <a:spLocks/>
              </p:cNvSpPr>
              <p:nvPr/>
            </p:nvSpPr>
            <p:spPr bwMode="auto">
              <a:xfrm>
                <a:off x="2377" y="957"/>
                <a:ext cx="1556" cy="315"/>
              </a:xfrm>
              <a:custGeom>
                <a:avLst/>
                <a:gdLst>
                  <a:gd name="T0" fmla="*/ 1556 w 1556"/>
                  <a:gd name="T1" fmla="*/ 0 h 315"/>
                  <a:gd name="T2" fmla="*/ 0 w 1556"/>
                  <a:gd name="T3" fmla="*/ 0 h 315"/>
                  <a:gd name="T4" fmla="*/ 0 w 1556"/>
                  <a:gd name="T5" fmla="*/ 315 h 315"/>
                  <a:gd name="T6" fmla="*/ 1409 w 1556"/>
                  <a:gd name="T7" fmla="*/ 314 h 315"/>
                  <a:gd name="T8" fmla="*/ 1550 w 1556"/>
                  <a:gd name="T9" fmla="*/ 51 h 315"/>
                  <a:gd name="T10" fmla="*/ 1556 w 1556"/>
                  <a:gd name="T11" fmla="*/ 0 h 315"/>
                </a:gdLst>
                <a:ahLst/>
                <a:cxnLst>
                  <a:cxn ang="0">
                    <a:pos x="T0" y="T1"/>
                  </a:cxn>
                  <a:cxn ang="0">
                    <a:pos x="T2" y="T3"/>
                  </a:cxn>
                  <a:cxn ang="0">
                    <a:pos x="T4" y="T5"/>
                  </a:cxn>
                  <a:cxn ang="0">
                    <a:pos x="T6" y="T7"/>
                  </a:cxn>
                  <a:cxn ang="0">
                    <a:pos x="T8" y="T9"/>
                  </a:cxn>
                  <a:cxn ang="0">
                    <a:pos x="T10" y="T11"/>
                  </a:cxn>
                </a:cxnLst>
                <a:rect l="0" t="0" r="r" b="b"/>
                <a:pathLst>
                  <a:path w="1556" h="315">
                    <a:moveTo>
                      <a:pt x="1556" y="0"/>
                    </a:moveTo>
                    <a:lnTo>
                      <a:pt x="0" y="0"/>
                    </a:lnTo>
                    <a:lnTo>
                      <a:pt x="0" y="315"/>
                    </a:lnTo>
                    <a:lnTo>
                      <a:pt x="1409" y="314"/>
                    </a:lnTo>
                    <a:lnTo>
                      <a:pt x="1550" y="51"/>
                    </a:lnTo>
                    <a:lnTo>
                      <a:pt x="1556" y="0"/>
                    </a:lnTo>
                    <a:close/>
                  </a:path>
                </a:pathLst>
              </a:custGeom>
              <a:solidFill>
                <a:srgbClr val="E7E0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36" name="Rectangle 19">
                <a:extLst>
                  <a:ext uri="{FF2B5EF4-FFF2-40B4-BE49-F238E27FC236}">
                    <a16:creationId xmlns:a16="http://schemas.microsoft.com/office/drawing/2014/main" id="{E2F23061-BCB5-4A71-94DD-8AC5B6ECB892}"/>
                  </a:ext>
                </a:extLst>
              </p:cNvPr>
              <p:cNvSpPr>
                <a:spLocks noChangeArrowheads="1"/>
              </p:cNvSpPr>
              <p:nvPr/>
            </p:nvSpPr>
            <p:spPr bwMode="auto">
              <a:xfrm>
                <a:off x="2420" y="1075"/>
                <a:ext cx="626"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a:ln>
                      <a:noFill/>
                    </a:ln>
                    <a:solidFill>
                      <a:srgbClr val="000000"/>
                    </a:solidFill>
                    <a:effectLst/>
                    <a:uLnTx/>
                    <a:uFillTx/>
                    <a:cs typeface="Arial" pitchFamily="34" charset="0"/>
                  </a:rPr>
                  <a:t>Executive Sponsors</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37" name="Freeform 20">
                <a:extLst>
                  <a:ext uri="{FF2B5EF4-FFF2-40B4-BE49-F238E27FC236}">
                    <a16:creationId xmlns:a16="http://schemas.microsoft.com/office/drawing/2014/main" id="{B17BFA4A-1319-4B3C-B725-930A7F138F33}"/>
                  </a:ext>
                </a:extLst>
              </p:cNvPr>
              <p:cNvSpPr>
                <a:spLocks/>
              </p:cNvSpPr>
              <p:nvPr/>
            </p:nvSpPr>
            <p:spPr bwMode="auto">
              <a:xfrm>
                <a:off x="2383" y="2077"/>
                <a:ext cx="1221" cy="376"/>
              </a:xfrm>
              <a:custGeom>
                <a:avLst/>
                <a:gdLst>
                  <a:gd name="T0" fmla="*/ 1221 w 1221"/>
                  <a:gd name="T1" fmla="*/ 0 h 376"/>
                  <a:gd name="T2" fmla="*/ 0 w 1221"/>
                  <a:gd name="T3" fmla="*/ 0 h 376"/>
                  <a:gd name="T4" fmla="*/ 0 w 1221"/>
                  <a:gd name="T5" fmla="*/ 376 h 376"/>
                  <a:gd name="T6" fmla="*/ 1023 w 1221"/>
                  <a:gd name="T7" fmla="*/ 376 h 376"/>
                  <a:gd name="T8" fmla="*/ 1216 w 1221"/>
                  <a:gd name="T9" fmla="*/ 61 h 376"/>
                  <a:gd name="T10" fmla="*/ 1221 w 1221"/>
                  <a:gd name="T11" fmla="*/ 0 h 376"/>
                </a:gdLst>
                <a:ahLst/>
                <a:cxnLst>
                  <a:cxn ang="0">
                    <a:pos x="T0" y="T1"/>
                  </a:cxn>
                  <a:cxn ang="0">
                    <a:pos x="T2" y="T3"/>
                  </a:cxn>
                  <a:cxn ang="0">
                    <a:pos x="T4" y="T5"/>
                  </a:cxn>
                  <a:cxn ang="0">
                    <a:pos x="T6" y="T7"/>
                  </a:cxn>
                  <a:cxn ang="0">
                    <a:pos x="T8" y="T9"/>
                  </a:cxn>
                  <a:cxn ang="0">
                    <a:pos x="T10" y="T11"/>
                  </a:cxn>
                </a:cxnLst>
                <a:rect l="0" t="0" r="r" b="b"/>
                <a:pathLst>
                  <a:path w="1221" h="376">
                    <a:moveTo>
                      <a:pt x="1221" y="0"/>
                    </a:moveTo>
                    <a:lnTo>
                      <a:pt x="0" y="0"/>
                    </a:lnTo>
                    <a:lnTo>
                      <a:pt x="0" y="376"/>
                    </a:lnTo>
                    <a:lnTo>
                      <a:pt x="1023" y="376"/>
                    </a:lnTo>
                    <a:lnTo>
                      <a:pt x="1216" y="61"/>
                    </a:lnTo>
                    <a:lnTo>
                      <a:pt x="1221" y="0"/>
                    </a:lnTo>
                    <a:close/>
                  </a:path>
                </a:pathLst>
              </a:custGeom>
              <a:solidFill>
                <a:srgbClr val="B7DB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38" name="Freeform 21">
                <a:extLst>
                  <a:ext uri="{FF2B5EF4-FFF2-40B4-BE49-F238E27FC236}">
                    <a16:creationId xmlns:a16="http://schemas.microsoft.com/office/drawing/2014/main" id="{DF66076B-ACA8-4963-BD62-25AED2C8C1CC}"/>
                  </a:ext>
                </a:extLst>
              </p:cNvPr>
              <p:cNvSpPr>
                <a:spLocks/>
              </p:cNvSpPr>
              <p:nvPr/>
            </p:nvSpPr>
            <p:spPr bwMode="auto">
              <a:xfrm>
                <a:off x="2377" y="1697"/>
                <a:ext cx="1221" cy="288"/>
              </a:xfrm>
              <a:custGeom>
                <a:avLst/>
                <a:gdLst>
                  <a:gd name="T0" fmla="*/ 1221 w 1221"/>
                  <a:gd name="T1" fmla="*/ 0 h 288"/>
                  <a:gd name="T2" fmla="*/ 0 w 1221"/>
                  <a:gd name="T3" fmla="*/ 0 h 288"/>
                  <a:gd name="T4" fmla="*/ 0 w 1221"/>
                  <a:gd name="T5" fmla="*/ 288 h 288"/>
                  <a:gd name="T6" fmla="*/ 1023 w 1221"/>
                  <a:gd name="T7" fmla="*/ 288 h 288"/>
                  <a:gd name="T8" fmla="*/ 1216 w 1221"/>
                  <a:gd name="T9" fmla="*/ 47 h 288"/>
                  <a:gd name="T10" fmla="*/ 1221 w 1221"/>
                  <a:gd name="T11" fmla="*/ 0 h 288"/>
                </a:gdLst>
                <a:ahLst/>
                <a:cxnLst>
                  <a:cxn ang="0">
                    <a:pos x="T0" y="T1"/>
                  </a:cxn>
                  <a:cxn ang="0">
                    <a:pos x="T2" y="T3"/>
                  </a:cxn>
                  <a:cxn ang="0">
                    <a:pos x="T4" y="T5"/>
                  </a:cxn>
                  <a:cxn ang="0">
                    <a:pos x="T6" y="T7"/>
                  </a:cxn>
                  <a:cxn ang="0">
                    <a:pos x="T8" y="T9"/>
                  </a:cxn>
                  <a:cxn ang="0">
                    <a:pos x="T10" y="T11"/>
                  </a:cxn>
                </a:cxnLst>
                <a:rect l="0" t="0" r="r" b="b"/>
                <a:pathLst>
                  <a:path w="1221" h="288">
                    <a:moveTo>
                      <a:pt x="1221" y="0"/>
                    </a:moveTo>
                    <a:lnTo>
                      <a:pt x="0" y="0"/>
                    </a:lnTo>
                    <a:lnTo>
                      <a:pt x="0" y="288"/>
                    </a:lnTo>
                    <a:lnTo>
                      <a:pt x="1023" y="288"/>
                    </a:lnTo>
                    <a:lnTo>
                      <a:pt x="1216" y="47"/>
                    </a:lnTo>
                    <a:lnTo>
                      <a:pt x="1221" y="0"/>
                    </a:lnTo>
                    <a:close/>
                  </a:path>
                </a:pathLst>
              </a:custGeom>
              <a:solidFill>
                <a:srgbClr val="ACBE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39" name="Freeform 22">
                <a:extLst>
                  <a:ext uri="{FF2B5EF4-FFF2-40B4-BE49-F238E27FC236}">
                    <a16:creationId xmlns:a16="http://schemas.microsoft.com/office/drawing/2014/main" id="{BA9CEB4B-B611-4DBE-A2E6-8C34C7BB44F0}"/>
                  </a:ext>
                </a:extLst>
              </p:cNvPr>
              <p:cNvSpPr>
                <a:spLocks/>
              </p:cNvSpPr>
              <p:nvPr/>
            </p:nvSpPr>
            <p:spPr bwMode="auto">
              <a:xfrm>
                <a:off x="2386" y="2513"/>
                <a:ext cx="1212" cy="378"/>
              </a:xfrm>
              <a:custGeom>
                <a:avLst/>
                <a:gdLst>
                  <a:gd name="T0" fmla="*/ 1212 w 1212"/>
                  <a:gd name="T1" fmla="*/ 0 h 378"/>
                  <a:gd name="T2" fmla="*/ 0 w 1212"/>
                  <a:gd name="T3" fmla="*/ 0 h 378"/>
                  <a:gd name="T4" fmla="*/ 0 w 1212"/>
                  <a:gd name="T5" fmla="*/ 378 h 378"/>
                  <a:gd name="T6" fmla="*/ 1015 w 1212"/>
                  <a:gd name="T7" fmla="*/ 378 h 378"/>
                  <a:gd name="T8" fmla="*/ 1207 w 1212"/>
                  <a:gd name="T9" fmla="*/ 62 h 378"/>
                  <a:gd name="T10" fmla="*/ 1212 w 1212"/>
                  <a:gd name="T11" fmla="*/ 0 h 378"/>
                </a:gdLst>
                <a:ahLst/>
                <a:cxnLst>
                  <a:cxn ang="0">
                    <a:pos x="T0" y="T1"/>
                  </a:cxn>
                  <a:cxn ang="0">
                    <a:pos x="T2" y="T3"/>
                  </a:cxn>
                  <a:cxn ang="0">
                    <a:pos x="T4" y="T5"/>
                  </a:cxn>
                  <a:cxn ang="0">
                    <a:pos x="T6" y="T7"/>
                  </a:cxn>
                  <a:cxn ang="0">
                    <a:pos x="T8" y="T9"/>
                  </a:cxn>
                  <a:cxn ang="0">
                    <a:pos x="T10" y="T11"/>
                  </a:cxn>
                </a:cxnLst>
                <a:rect l="0" t="0" r="r" b="b"/>
                <a:pathLst>
                  <a:path w="1212" h="378">
                    <a:moveTo>
                      <a:pt x="1212" y="0"/>
                    </a:moveTo>
                    <a:lnTo>
                      <a:pt x="0" y="0"/>
                    </a:lnTo>
                    <a:lnTo>
                      <a:pt x="0" y="378"/>
                    </a:lnTo>
                    <a:lnTo>
                      <a:pt x="1015" y="378"/>
                    </a:lnTo>
                    <a:lnTo>
                      <a:pt x="1207" y="62"/>
                    </a:lnTo>
                    <a:lnTo>
                      <a:pt x="1212" y="0"/>
                    </a:lnTo>
                    <a:close/>
                  </a:path>
                </a:pathLst>
              </a:custGeom>
              <a:solidFill>
                <a:srgbClr val="F385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40" name="Rectangle 23">
                <a:extLst>
                  <a:ext uri="{FF2B5EF4-FFF2-40B4-BE49-F238E27FC236}">
                    <a16:creationId xmlns:a16="http://schemas.microsoft.com/office/drawing/2014/main" id="{A95DCB93-3197-4512-BC4F-964947640EFD}"/>
                  </a:ext>
                </a:extLst>
              </p:cNvPr>
              <p:cNvSpPr>
                <a:spLocks noChangeArrowheads="1"/>
              </p:cNvSpPr>
              <p:nvPr/>
            </p:nvSpPr>
            <p:spPr bwMode="auto">
              <a:xfrm>
                <a:off x="2420" y="1447"/>
                <a:ext cx="596"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a:ln>
                      <a:noFill/>
                    </a:ln>
                    <a:solidFill>
                      <a:srgbClr val="000000"/>
                    </a:solidFill>
                    <a:effectLst/>
                    <a:uLnTx/>
                    <a:uFillTx/>
                    <a:cs typeface="Arial" pitchFamily="34" charset="0"/>
                  </a:rPr>
                  <a:t>Business Sponsors</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41" name="Rectangle 24">
                <a:extLst>
                  <a:ext uri="{FF2B5EF4-FFF2-40B4-BE49-F238E27FC236}">
                    <a16:creationId xmlns:a16="http://schemas.microsoft.com/office/drawing/2014/main" id="{CFF1251E-1923-4A19-8E50-5432045F1294}"/>
                  </a:ext>
                </a:extLst>
              </p:cNvPr>
              <p:cNvSpPr>
                <a:spLocks noChangeArrowheads="1"/>
              </p:cNvSpPr>
              <p:nvPr/>
            </p:nvSpPr>
            <p:spPr bwMode="auto">
              <a:xfrm>
                <a:off x="2420" y="1787"/>
                <a:ext cx="48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a:ln>
                      <a:noFill/>
                    </a:ln>
                    <a:solidFill>
                      <a:srgbClr val="000000"/>
                    </a:solidFill>
                    <a:effectLst/>
                    <a:uLnTx/>
                    <a:uFillTx/>
                    <a:cs typeface="Arial" pitchFamily="34" charset="0"/>
                  </a:rPr>
                  <a:t>Local Sponsors</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42" name="Rectangle 25">
                <a:extLst>
                  <a:ext uri="{FF2B5EF4-FFF2-40B4-BE49-F238E27FC236}">
                    <a16:creationId xmlns:a16="http://schemas.microsoft.com/office/drawing/2014/main" id="{D6B1F89E-3EC0-43D5-9013-8CF82C65E204}"/>
                  </a:ext>
                </a:extLst>
              </p:cNvPr>
              <p:cNvSpPr>
                <a:spLocks noChangeArrowheads="1"/>
              </p:cNvSpPr>
              <p:nvPr/>
            </p:nvSpPr>
            <p:spPr bwMode="auto">
              <a:xfrm>
                <a:off x="2489" y="2142"/>
                <a:ext cx="485"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a:ln>
                      <a:noFill/>
                    </a:ln>
                    <a:solidFill>
                      <a:srgbClr val="000000"/>
                    </a:solidFill>
                    <a:effectLst/>
                    <a:uLnTx/>
                    <a:uFillTx/>
                    <a:cs typeface="Arial" pitchFamily="34" charset="0"/>
                  </a:rPr>
                  <a:t>Change Agents</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43" name="Rectangle 26">
                <a:extLst>
                  <a:ext uri="{FF2B5EF4-FFF2-40B4-BE49-F238E27FC236}">
                    <a16:creationId xmlns:a16="http://schemas.microsoft.com/office/drawing/2014/main" id="{AF3AE8A3-4666-4066-BBBC-EE6AA5B3B9BA}"/>
                  </a:ext>
                </a:extLst>
              </p:cNvPr>
              <p:cNvSpPr>
                <a:spLocks noChangeArrowheads="1"/>
              </p:cNvSpPr>
              <p:nvPr/>
            </p:nvSpPr>
            <p:spPr bwMode="auto">
              <a:xfrm>
                <a:off x="2507" y="2272"/>
                <a:ext cx="43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a:ln>
                      <a:noFill/>
                    </a:ln>
                    <a:solidFill>
                      <a:srgbClr val="000000"/>
                    </a:solidFill>
                    <a:effectLst/>
                    <a:uLnTx/>
                    <a:uFillTx/>
                    <a:cs typeface="Arial" pitchFamily="34" charset="0"/>
                  </a:rPr>
                  <a:t>&amp; Champions</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44" name="Rectangle 27">
                <a:extLst>
                  <a:ext uri="{FF2B5EF4-FFF2-40B4-BE49-F238E27FC236}">
                    <a16:creationId xmlns:a16="http://schemas.microsoft.com/office/drawing/2014/main" id="{290392F0-DFC3-4806-B9CA-3707E6ABA0A0}"/>
                  </a:ext>
                </a:extLst>
              </p:cNvPr>
              <p:cNvSpPr>
                <a:spLocks noChangeArrowheads="1"/>
              </p:cNvSpPr>
              <p:nvPr/>
            </p:nvSpPr>
            <p:spPr bwMode="auto">
              <a:xfrm>
                <a:off x="2420" y="2649"/>
                <a:ext cx="291"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a:ln>
                      <a:noFill/>
                    </a:ln>
                    <a:solidFill>
                      <a:srgbClr val="000000"/>
                    </a:solidFill>
                    <a:effectLst/>
                    <a:uLnTx/>
                    <a:uFillTx/>
                    <a:cs typeface="Arial" pitchFamily="34" charset="0"/>
                  </a:rPr>
                  <a:t>End User</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45" name="Rectangle 33">
                <a:extLst>
                  <a:ext uri="{FF2B5EF4-FFF2-40B4-BE49-F238E27FC236}">
                    <a16:creationId xmlns:a16="http://schemas.microsoft.com/office/drawing/2014/main" id="{59892603-87ED-425C-893D-6DCF6CA2ECDD}"/>
                  </a:ext>
                </a:extLst>
              </p:cNvPr>
              <p:cNvSpPr>
                <a:spLocks noChangeArrowheads="1"/>
              </p:cNvSpPr>
              <p:nvPr/>
            </p:nvSpPr>
            <p:spPr bwMode="auto">
              <a:xfrm>
                <a:off x="159" y="2535"/>
                <a:ext cx="1717" cy="598"/>
              </a:xfrm>
              <a:prstGeom prst="rect">
                <a:avLst/>
              </a:prstGeom>
              <a:solidFill>
                <a:srgbClr val="C0A0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46" name="Rectangle 40">
                <a:extLst>
                  <a:ext uri="{FF2B5EF4-FFF2-40B4-BE49-F238E27FC236}">
                    <a16:creationId xmlns:a16="http://schemas.microsoft.com/office/drawing/2014/main" id="{B1A32407-6BA3-440F-94A2-D6D445AB74C8}"/>
                  </a:ext>
                </a:extLst>
              </p:cNvPr>
              <p:cNvSpPr>
                <a:spLocks noChangeArrowheads="1"/>
              </p:cNvSpPr>
              <p:nvPr/>
            </p:nvSpPr>
            <p:spPr bwMode="auto">
              <a:xfrm>
                <a:off x="348" y="957"/>
                <a:ext cx="1528" cy="394"/>
              </a:xfrm>
              <a:prstGeom prst="rect">
                <a:avLst/>
              </a:prstGeom>
              <a:solidFill>
                <a:srgbClr val="E7E0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47" name="Rectangle 41">
                <a:extLst>
                  <a:ext uri="{FF2B5EF4-FFF2-40B4-BE49-F238E27FC236}">
                    <a16:creationId xmlns:a16="http://schemas.microsoft.com/office/drawing/2014/main" id="{FBAB7330-F6EB-45D7-9CBD-13C194E16724}"/>
                  </a:ext>
                </a:extLst>
              </p:cNvPr>
              <p:cNvSpPr>
                <a:spLocks noChangeArrowheads="1"/>
              </p:cNvSpPr>
              <p:nvPr/>
            </p:nvSpPr>
            <p:spPr bwMode="auto">
              <a:xfrm>
                <a:off x="358" y="976"/>
                <a:ext cx="626"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a:ln>
                      <a:noFill/>
                    </a:ln>
                    <a:solidFill>
                      <a:srgbClr val="000000"/>
                    </a:solidFill>
                    <a:effectLst/>
                    <a:uLnTx/>
                    <a:uFillTx/>
                    <a:cs typeface="Arial" pitchFamily="34" charset="0"/>
                  </a:rPr>
                  <a:t>Executive Sponsors</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48" name="Rectangle 44">
                <a:extLst>
                  <a:ext uri="{FF2B5EF4-FFF2-40B4-BE49-F238E27FC236}">
                    <a16:creationId xmlns:a16="http://schemas.microsoft.com/office/drawing/2014/main" id="{48891EB6-539D-41D6-BCC0-466141590198}"/>
                  </a:ext>
                </a:extLst>
              </p:cNvPr>
              <p:cNvSpPr>
                <a:spLocks noChangeArrowheads="1"/>
              </p:cNvSpPr>
              <p:nvPr/>
            </p:nvSpPr>
            <p:spPr bwMode="auto">
              <a:xfrm>
                <a:off x="358" y="1211"/>
                <a:ext cx="620"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a:ln>
                      <a:noFill/>
                    </a:ln>
                    <a:solidFill>
                      <a:srgbClr val="000000"/>
                    </a:solidFill>
                    <a:effectLst/>
                    <a:uLnTx/>
                    <a:uFillTx/>
                    <a:cs typeface="Arial" pitchFamily="34" charset="0"/>
                  </a:rPr>
                  <a:t>and drive a change.</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49" name="Rectangle 45">
                <a:extLst>
                  <a:ext uri="{FF2B5EF4-FFF2-40B4-BE49-F238E27FC236}">
                    <a16:creationId xmlns:a16="http://schemas.microsoft.com/office/drawing/2014/main" id="{060D95F2-33CC-4EB5-989B-5B5A0A2045F1}"/>
                  </a:ext>
                </a:extLst>
              </p:cNvPr>
              <p:cNvSpPr>
                <a:spLocks noChangeArrowheads="1"/>
              </p:cNvSpPr>
              <p:nvPr/>
            </p:nvSpPr>
            <p:spPr bwMode="auto">
              <a:xfrm>
                <a:off x="348" y="1405"/>
                <a:ext cx="1529" cy="51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50" name="Rectangle 46">
                <a:extLst>
                  <a:ext uri="{FF2B5EF4-FFF2-40B4-BE49-F238E27FC236}">
                    <a16:creationId xmlns:a16="http://schemas.microsoft.com/office/drawing/2014/main" id="{B562CABB-DCB2-4A9B-93E5-9252BB3D14CE}"/>
                  </a:ext>
                </a:extLst>
              </p:cNvPr>
              <p:cNvSpPr>
                <a:spLocks noChangeArrowheads="1"/>
              </p:cNvSpPr>
              <p:nvPr/>
            </p:nvSpPr>
            <p:spPr bwMode="auto">
              <a:xfrm>
                <a:off x="358" y="1424"/>
                <a:ext cx="614"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a:ln>
                      <a:noFill/>
                    </a:ln>
                    <a:solidFill>
                      <a:srgbClr val="000000"/>
                    </a:solidFill>
                    <a:effectLst/>
                    <a:uLnTx/>
                    <a:uFillTx/>
                    <a:cs typeface="Arial" pitchFamily="34" charset="0"/>
                  </a:rPr>
                  <a:t>Business Sponsors </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51" name="Rectangle 47">
                <a:extLst>
                  <a:ext uri="{FF2B5EF4-FFF2-40B4-BE49-F238E27FC236}">
                    <a16:creationId xmlns:a16="http://schemas.microsoft.com/office/drawing/2014/main" id="{7522C3D9-6D9C-4456-A796-F61EB3185361}"/>
                  </a:ext>
                </a:extLst>
              </p:cNvPr>
              <p:cNvSpPr>
                <a:spLocks noChangeArrowheads="1"/>
              </p:cNvSpPr>
              <p:nvPr/>
            </p:nvSpPr>
            <p:spPr bwMode="auto">
              <a:xfrm>
                <a:off x="1198" y="1426"/>
                <a:ext cx="295"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a:ln>
                      <a:noFill/>
                    </a:ln>
                    <a:solidFill>
                      <a:srgbClr val="000000"/>
                    </a:solidFill>
                    <a:effectLst/>
                    <a:uLnTx/>
                    <a:uFillTx/>
                    <a:cs typeface="Arial" pitchFamily="34" charset="0"/>
                  </a:rPr>
                  <a:t>have the </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52" name="Rectangle 48">
                <a:extLst>
                  <a:ext uri="{FF2B5EF4-FFF2-40B4-BE49-F238E27FC236}">
                    <a16:creationId xmlns:a16="http://schemas.microsoft.com/office/drawing/2014/main" id="{2246707C-79AA-4247-BB6D-4DC23E3D61F3}"/>
                  </a:ext>
                </a:extLst>
              </p:cNvPr>
              <p:cNvSpPr>
                <a:spLocks noChangeArrowheads="1"/>
              </p:cNvSpPr>
              <p:nvPr/>
            </p:nvSpPr>
            <p:spPr bwMode="auto">
              <a:xfrm>
                <a:off x="358" y="1544"/>
                <a:ext cx="1094"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a:ln>
                      <a:noFill/>
                    </a:ln>
                    <a:solidFill>
                      <a:srgbClr val="000000"/>
                    </a:solidFill>
                    <a:effectLst/>
                    <a:uLnTx/>
                    <a:uFillTx/>
                    <a:cs typeface="Arial" pitchFamily="34" charset="0"/>
                  </a:rPr>
                  <a:t>authority to legitimize and drive a </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53" name="Rectangle 49">
                <a:extLst>
                  <a:ext uri="{FF2B5EF4-FFF2-40B4-BE49-F238E27FC236}">
                    <a16:creationId xmlns:a16="http://schemas.microsoft.com/office/drawing/2014/main" id="{376C61AA-67D4-497A-A103-6BDB8012274D}"/>
                  </a:ext>
                </a:extLst>
              </p:cNvPr>
              <p:cNvSpPr>
                <a:spLocks noChangeArrowheads="1"/>
              </p:cNvSpPr>
              <p:nvPr/>
            </p:nvSpPr>
            <p:spPr bwMode="auto">
              <a:xfrm>
                <a:off x="358" y="1660"/>
                <a:ext cx="1196"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a:ln>
                      <a:noFill/>
                    </a:ln>
                    <a:solidFill>
                      <a:srgbClr val="000000"/>
                    </a:solidFill>
                    <a:effectLst/>
                    <a:uLnTx/>
                    <a:uFillTx/>
                    <a:cs typeface="Arial" pitchFamily="34" charset="0"/>
                  </a:rPr>
                  <a:t>change for a particular region and/or </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54" name="Rectangle 50">
                <a:extLst>
                  <a:ext uri="{FF2B5EF4-FFF2-40B4-BE49-F238E27FC236}">
                    <a16:creationId xmlns:a16="http://schemas.microsoft.com/office/drawing/2014/main" id="{7906E56A-70EE-4340-BC42-0DA5FF1DFAC6}"/>
                  </a:ext>
                </a:extLst>
              </p:cNvPr>
              <p:cNvSpPr>
                <a:spLocks noChangeArrowheads="1"/>
              </p:cNvSpPr>
              <p:nvPr/>
            </p:nvSpPr>
            <p:spPr bwMode="auto">
              <a:xfrm>
                <a:off x="358" y="1778"/>
                <a:ext cx="484"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a:ln>
                      <a:noFill/>
                    </a:ln>
                    <a:solidFill>
                      <a:srgbClr val="000000"/>
                    </a:solidFill>
                    <a:effectLst/>
                    <a:uLnTx/>
                    <a:uFillTx/>
                    <a:cs typeface="Arial" pitchFamily="34" charset="0"/>
                  </a:rPr>
                  <a:t>Business Unit.  </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55" name="Rectangle 51">
                <a:extLst>
                  <a:ext uri="{FF2B5EF4-FFF2-40B4-BE49-F238E27FC236}">
                    <a16:creationId xmlns:a16="http://schemas.microsoft.com/office/drawing/2014/main" id="{4482586E-7F67-46D2-AEBD-784974E143EA}"/>
                  </a:ext>
                </a:extLst>
              </p:cNvPr>
              <p:cNvSpPr>
                <a:spLocks noChangeArrowheads="1"/>
              </p:cNvSpPr>
              <p:nvPr/>
            </p:nvSpPr>
            <p:spPr bwMode="auto">
              <a:xfrm>
                <a:off x="348" y="1972"/>
                <a:ext cx="1529" cy="508"/>
              </a:xfrm>
              <a:prstGeom prst="rect">
                <a:avLst/>
              </a:prstGeom>
              <a:solidFill>
                <a:srgbClr val="97AE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56" name="Rectangle 52">
                <a:extLst>
                  <a:ext uri="{FF2B5EF4-FFF2-40B4-BE49-F238E27FC236}">
                    <a16:creationId xmlns:a16="http://schemas.microsoft.com/office/drawing/2014/main" id="{FB2D544F-F5A6-4588-9370-6179FDDA9A9D}"/>
                  </a:ext>
                </a:extLst>
              </p:cNvPr>
              <p:cNvSpPr>
                <a:spLocks noChangeArrowheads="1"/>
              </p:cNvSpPr>
              <p:nvPr/>
            </p:nvSpPr>
            <p:spPr bwMode="auto">
              <a:xfrm>
                <a:off x="358" y="1989"/>
                <a:ext cx="500"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a:ln>
                      <a:noFill/>
                    </a:ln>
                    <a:solidFill>
                      <a:srgbClr val="000000"/>
                    </a:solidFill>
                    <a:effectLst/>
                    <a:uLnTx/>
                    <a:uFillTx/>
                    <a:cs typeface="Arial" pitchFamily="34" charset="0"/>
                  </a:rPr>
                  <a:t>Local Sponsors </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57" name="Rectangle 53">
                <a:extLst>
                  <a:ext uri="{FF2B5EF4-FFF2-40B4-BE49-F238E27FC236}">
                    <a16:creationId xmlns:a16="http://schemas.microsoft.com/office/drawing/2014/main" id="{5BBBF4AB-49D4-4DF8-AA18-BA136181362D}"/>
                  </a:ext>
                </a:extLst>
              </p:cNvPr>
              <p:cNvSpPr>
                <a:spLocks noChangeArrowheads="1"/>
              </p:cNvSpPr>
              <p:nvPr/>
            </p:nvSpPr>
            <p:spPr bwMode="auto">
              <a:xfrm>
                <a:off x="1038" y="1991"/>
                <a:ext cx="626"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a:ln>
                      <a:noFill/>
                    </a:ln>
                    <a:solidFill>
                      <a:srgbClr val="000000"/>
                    </a:solidFill>
                    <a:effectLst/>
                    <a:uLnTx/>
                    <a:uFillTx/>
                    <a:cs typeface="Arial" pitchFamily="34" charset="0"/>
                  </a:rPr>
                  <a:t>have the authority, </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58" name="Rectangle 54">
                <a:extLst>
                  <a:ext uri="{FF2B5EF4-FFF2-40B4-BE49-F238E27FC236}">
                    <a16:creationId xmlns:a16="http://schemas.microsoft.com/office/drawing/2014/main" id="{B4736548-3D1D-45AB-867F-9DC4C2CEDC91}"/>
                  </a:ext>
                </a:extLst>
              </p:cNvPr>
              <p:cNvSpPr>
                <a:spLocks noChangeArrowheads="1"/>
              </p:cNvSpPr>
              <p:nvPr/>
            </p:nvSpPr>
            <p:spPr bwMode="auto">
              <a:xfrm>
                <a:off x="358" y="2109"/>
                <a:ext cx="1020"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a:ln>
                      <a:noFill/>
                    </a:ln>
                    <a:solidFill>
                      <a:srgbClr val="000000"/>
                    </a:solidFill>
                    <a:effectLst/>
                    <a:uLnTx/>
                    <a:uFillTx/>
                    <a:cs typeface="Arial" pitchFamily="34" charset="0"/>
                  </a:rPr>
                  <a:t>responsibility, and credibility to </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59" name="Rectangle 55">
                <a:extLst>
                  <a:ext uri="{FF2B5EF4-FFF2-40B4-BE49-F238E27FC236}">
                    <a16:creationId xmlns:a16="http://schemas.microsoft.com/office/drawing/2014/main" id="{FCAEDB7C-42E8-4DD9-977B-152FD8BFCF74}"/>
                  </a:ext>
                </a:extLst>
              </p:cNvPr>
              <p:cNvSpPr>
                <a:spLocks noChangeArrowheads="1"/>
              </p:cNvSpPr>
              <p:nvPr/>
            </p:nvSpPr>
            <p:spPr bwMode="auto">
              <a:xfrm>
                <a:off x="358" y="2225"/>
                <a:ext cx="1094"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a:ln>
                      <a:noFill/>
                    </a:ln>
                    <a:solidFill>
                      <a:srgbClr val="000000"/>
                    </a:solidFill>
                    <a:effectLst/>
                    <a:uLnTx/>
                    <a:uFillTx/>
                    <a:cs typeface="Arial" pitchFamily="34" charset="0"/>
                  </a:rPr>
                  <a:t>advocate and drive a change for a </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60" name="Rectangle 56">
                <a:extLst>
                  <a:ext uri="{FF2B5EF4-FFF2-40B4-BE49-F238E27FC236}">
                    <a16:creationId xmlns:a16="http://schemas.microsoft.com/office/drawing/2014/main" id="{EEBA8D37-C534-4060-B2BF-999B2BAA3020}"/>
                  </a:ext>
                </a:extLst>
              </p:cNvPr>
              <p:cNvSpPr>
                <a:spLocks noChangeArrowheads="1"/>
              </p:cNvSpPr>
              <p:nvPr/>
            </p:nvSpPr>
            <p:spPr bwMode="auto">
              <a:xfrm>
                <a:off x="358" y="2343"/>
                <a:ext cx="997"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a:ln>
                      <a:noFill/>
                    </a:ln>
                    <a:solidFill>
                      <a:srgbClr val="000000"/>
                    </a:solidFill>
                    <a:effectLst/>
                    <a:uLnTx/>
                    <a:uFillTx/>
                    <a:cs typeface="Arial" pitchFamily="34" charset="0"/>
                  </a:rPr>
                  <a:t>particular site and/or function. </a:t>
                </a:r>
                <a:endParaRPr kumimoji="0" lang="en-US" sz="1200" b="0" i="0" u="none" strike="noStrike" kern="0" cap="none" spc="0" normalizeH="0" baseline="0" noProof="0">
                  <a:ln>
                    <a:noFill/>
                  </a:ln>
                  <a:solidFill>
                    <a:prstClr val="black"/>
                  </a:solidFill>
                  <a:effectLst/>
                  <a:uLnTx/>
                  <a:uFillTx/>
                  <a:cs typeface="Arial" pitchFamily="34" charset="0"/>
                </a:endParaRPr>
              </a:p>
            </p:txBody>
          </p:sp>
          <p:grpSp>
            <p:nvGrpSpPr>
              <p:cNvPr id="61" name="Group 71">
                <a:extLst>
                  <a:ext uri="{FF2B5EF4-FFF2-40B4-BE49-F238E27FC236}">
                    <a16:creationId xmlns:a16="http://schemas.microsoft.com/office/drawing/2014/main" id="{1D39A12B-D9F3-454F-89DD-FD10E989C2B1}"/>
                  </a:ext>
                </a:extLst>
              </p:cNvPr>
              <p:cNvGrpSpPr>
                <a:grpSpLocks/>
              </p:cNvGrpSpPr>
              <p:nvPr/>
            </p:nvGrpSpPr>
            <p:grpSpPr bwMode="auto">
              <a:xfrm>
                <a:off x="2912" y="953"/>
                <a:ext cx="2015" cy="2379"/>
                <a:chOff x="2912" y="953"/>
                <a:chExt cx="2015" cy="2379"/>
              </a:xfrm>
            </p:grpSpPr>
            <p:sp>
              <p:nvSpPr>
                <p:cNvPr id="115" name="Freeform 57">
                  <a:extLst>
                    <a:ext uri="{FF2B5EF4-FFF2-40B4-BE49-F238E27FC236}">
                      <a16:creationId xmlns:a16="http://schemas.microsoft.com/office/drawing/2014/main" id="{FB0C33B6-7A70-455A-A5BC-8547B26BC045}"/>
                    </a:ext>
                  </a:extLst>
                </p:cNvPr>
                <p:cNvSpPr>
                  <a:spLocks/>
                </p:cNvSpPr>
                <p:nvPr/>
              </p:nvSpPr>
              <p:spPr bwMode="auto">
                <a:xfrm>
                  <a:off x="3113" y="2075"/>
                  <a:ext cx="1616" cy="830"/>
                </a:xfrm>
                <a:custGeom>
                  <a:avLst/>
                  <a:gdLst>
                    <a:gd name="T0" fmla="*/ 0 w 1616"/>
                    <a:gd name="T1" fmla="*/ 456 h 830"/>
                    <a:gd name="T2" fmla="*/ 942 w 1616"/>
                    <a:gd name="T3" fmla="*/ 830 h 830"/>
                    <a:gd name="T4" fmla="*/ 1616 w 1616"/>
                    <a:gd name="T5" fmla="*/ 374 h 830"/>
                    <a:gd name="T6" fmla="*/ 673 w 1616"/>
                    <a:gd name="T7" fmla="*/ 0 h 830"/>
                    <a:gd name="T8" fmla="*/ 0 w 1616"/>
                    <a:gd name="T9" fmla="*/ 456 h 830"/>
                  </a:gdLst>
                  <a:ahLst/>
                  <a:cxnLst>
                    <a:cxn ang="0">
                      <a:pos x="T0" y="T1"/>
                    </a:cxn>
                    <a:cxn ang="0">
                      <a:pos x="T2" y="T3"/>
                    </a:cxn>
                    <a:cxn ang="0">
                      <a:pos x="T4" y="T5"/>
                    </a:cxn>
                    <a:cxn ang="0">
                      <a:pos x="T6" y="T7"/>
                    </a:cxn>
                    <a:cxn ang="0">
                      <a:pos x="T8" y="T9"/>
                    </a:cxn>
                  </a:cxnLst>
                  <a:rect l="0" t="0" r="r" b="b"/>
                  <a:pathLst>
                    <a:path w="1616" h="830">
                      <a:moveTo>
                        <a:pt x="0" y="456"/>
                      </a:moveTo>
                      <a:lnTo>
                        <a:pt x="942" y="830"/>
                      </a:lnTo>
                      <a:lnTo>
                        <a:pt x="1616" y="374"/>
                      </a:lnTo>
                      <a:lnTo>
                        <a:pt x="673" y="0"/>
                      </a:lnTo>
                      <a:lnTo>
                        <a:pt x="0" y="456"/>
                      </a:lnTo>
                      <a:close/>
                    </a:path>
                  </a:pathLst>
                </a:custGeom>
                <a:solidFill>
                  <a:srgbClr val="EFDF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16" name="Freeform 58">
                  <a:extLst>
                    <a:ext uri="{FF2B5EF4-FFF2-40B4-BE49-F238E27FC236}">
                      <a16:creationId xmlns:a16="http://schemas.microsoft.com/office/drawing/2014/main" id="{E4335A31-5BBF-4DDA-98C5-059658568ECB}"/>
                    </a:ext>
                  </a:extLst>
                </p:cNvPr>
                <p:cNvSpPr>
                  <a:spLocks/>
                </p:cNvSpPr>
                <p:nvPr/>
              </p:nvSpPr>
              <p:spPr bwMode="auto">
                <a:xfrm>
                  <a:off x="2912" y="2515"/>
                  <a:ext cx="1190" cy="809"/>
                </a:xfrm>
                <a:custGeom>
                  <a:avLst/>
                  <a:gdLst>
                    <a:gd name="T0" fmla="*/ 0 w 1190"/>
                    <a:gd name="T1" fmla="*/ 366 h 809"/>
                    <a:gd name="T2" fmla="*/ 203 w 1190"/>
                    <a:gd name="T3" fmla="*/ 0 h 809"/>
                    <a:gd name="T4" fmla="*/ 1145 w 1190"/>
                    <a:gd name="T5" fmla="*/ 357 h 809"/>
                    <a:gd name="T6" fmla="*/ 1190 w 1190"/>
                    <a:gd name="T7" fmla="*/ 809 h 809"/>
                    <a:gd name="T8" fmla="*/ 0 w 1190"/>
                    <a:gd name="T9" fmla="*/ 366 h 809"/>
                  </a:gdLst>
                  <a:ahLst/>
                  <a:cxnLst>
                    <a:cxn ang="0">
                      <a:pos x="T0" y="T1"/>
                    </a:cxn>
                    <a:cxn ang="0">
                      <a:pos x="T2" y="T3"/>
                    </a:cxn>
                    <a:cxn ang="0">
                      <a:pos x="T4" y="T5"/>
                    </a:cxn>
                    <a:cxn ang="0">
                      <a:pos x="T6" y="T7"/>
                    </a:cxn>
                    <a:cxn ang="0">
                      <a:pos x="T8" y="T9"/>
                    </a:cxn>
                  </a:cxnLst>
                  <a:rect l="0" t="0" r="r" b="b"/>
                  <a:pathLst>
                    <a:path w="1190" h="809">
                      <a:moveTo>
                        <a:pt x="0" y="366"/>
                      </a:moveTo>
                      <a:lnTo>
                        <a:pt x="203" y="0"/>
                      </a:lnTo>
                      <a:lnTo>
                        <a:pt x="1145" y="357"/>
                      </a:lnTo>
                      <a:lnTo>
                        <a:pt x="1190" y="809"/>
                      </a:lnTo>
                      <a:lnTo>
                        <a:pt x="0" y="366"/>
                      </a:lnTo>
                      <a:close/>
                    </a:path>
                  </a:pathLst>
                </a:custGeom>
                <a:solidFill>
                  <a:srgbClr val="EA26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17" name="Freeform 59">
                  <a:extLst>
                    <a:ext uri="{FF2B5EF4-FFF2-40B4-BE49-F238E27FC236}">
                      <a16:creationId xmlns:a16="http://schemas.microsoft.com/office/drawing/2014/main" id="{F31D589E-271C-490A-975D-0F5E5BB459DE}"/>
                    </a:ext>
                  </a:extLst>
                </p:cNvPr>
                <p:cNvSpPr>
                  <a:spLocks/>
                </p:cNvSpPr>
                <p:nvPr/>
              </p:nvSpPr>
              <p:spPr bwMode="auto">
                <a:xfrm>
                  <a:off x="4056" y="2463"/>
                  <a:ext cx="871" cy="869"/>
                </a:xfrm>
                <a:custGeom>
                  <a:avLst/>
                  <a:gdLst>
                    <a:gd name="T0" fmla="*/ 0 w 871"/>
                    <a:gd name="T1" fmla="*/ 404 h 869"/>
                    <a:gd name="T2" fmla="*/ 35 w 871"/>
                    <a:gd name="T3" fmla="*/ 869 h 869"/>
                    <a:gd name="T4" fmla="*/ 871 w 871"/>
                    <a:gd name="T5" fmla="*/ 357 h 869"/>
                    <a:gd name="T6" fmla="*/ 671 w 871"/>
                    <a:gd name="T7" fmla="*/ 0 h 869"/>
                    <a:gd name="T8" fmla="*/ 0 w 871"/>
                    <a:gd name="T9" fmla="*/ 404 h 869"/>
                  </a:gdLst>
                  <a:ahLst/>
                  <a:cxnLst>
                    <a:cxn ang="0">
                      <a:pos x="T0" y="T1"/>
                    </a:cxn>
                    <a:cxn ang="0">
                      <a:pos x="T2" y="T3"/>
                    </a:cxn>
                    <a:cxn ang="0">
                      <a:pos x="T4" y="T5"/>
                    </a:cxn>
                    <a:cxn ang="0">
                      <a:pos x="T6" y="T7"/>
                    </a:cxn>
                    <a:cxn ang="0">
                      <a:pos x="T8" y="T9"/>
                    </a:cxn>
                  </a:cxnLst>
                  <a:rect l="0" t="0" r="r" b="b"/>
                  <a:pathLst>
                    <a:path w="871" h="869">
                      <a:moveTo>
                        <a:pt x="0" y="404"/>
                      </a:moveTo>
                      <a:lnTo>
                        <a:pt x="35" y="869"/>
                      </a:lnTo>
                      <a:lnTo>
                        <a:pt x="871" y="357"/>
                      </a:lnTo>
                      <a:lnTo>
                        <a:pt x="671" y="0"/>
                      </a:lnTo>
                      <a:lnTo>
                        <a:pt x="0" y="404"/>
                      </a:lnTo>
                      <a:close/>
                    </a:path>
                  </a:pathLst>
                </a:custGeom>
                <a:solidFill>
                  <a:srgbClr val="AA11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18" name="Freeform 60">
                  <a:extLst>
                    <a:ext uri="{FF2B5EF4-FFF2-40B4-BE49-F238E27FC236}">
                      <a16:creationId xmlns:a16="http://schemas.microsoft.com/office/drawing/2014/main" id="{67699F36-20F3-4D46-B01B-EBAF8348A5B9}"/>
                    </a:ext>
                  </a:extLst>
                </p:cNvPr>
                <p:cNvSpPr>
                  <a:spLocks/>
                </p:cNvSpPr>
                <p:nvPr/>
              </p:nvSpPr>
              <p:spPr bwMode="auto">
                <a:xfrm>
                  <a:off x="3358" y="1841"/>
                  <a:ext cx="1124" cy="483"/>
                </a:xfrm>
                <a:custGeom>
                  <a:avLst/>
                  <a:gdLst>
                    <a:gd name="T0" fmla="*/ 0 w 1124"/>
                    <a:gd name="T1" fmla="*/ 248 h 483"/>
                    <a:gd name="T2" fmla="*/ 657 w 1124"/>
                    <a:gd name="T3" fmla="*/ 483 h 483"/>
                    <a:gd name="T4" fmla="*/ 1124 w 1124"/>
                    <a:gd name="T5" fmla="*/ 198 h 483"/>
                    <a:gd name="T6" fmla="*/ 464 w 1124"/>
                    <a:gd name="T7" fmla="*/ 0 h 483"/>
                    <a:gd name="T8" fmla="*/ 0 w 1124"/>
                    <a:gd name="T9" fmla="*/ 248 h 483"/>
                  </a:gdLst>
                  <a:ahLst/>
                  <a:cxnLst>
                    <a:cxn ang="0">
                      <a:pos x="T0" y="T1"/>
                    </a:cxn>
                    <a:cxn ang="0">
                      <a:pos x="T2" y="T3"/>
                    </a:cxn>
                    <a:cxn ang="0">
                      <a:pos x="T4" y="T5"/>
                    </a:cxn>
                    <a:cxn ang="0">
                      <a:pos x="T6" y="T7"/>
                    </a:cxn>
                    <a:cxn ang="0">
                      <a:pos x="T8" y="T9"/>
                    </a:cxn>
                  </a:cxnLst>
                  <a:rect l="0" t="0" r="r" b="b"/>
                  <a:pathLst>
                    <a:path w="1124" h="483">
                      <a:moveTo>
                        <a:pt x="0" y="248"/>
                      </a:moveTo>
                      <a:lnTo>
                        <a:pt x="657" y="483"/>
                      </a:lnTo>
                      <a:lnTo>
                        <a:pt x="1124" y="198"/>
                      </a:lnTo>
                      <a:lnTo>
                        <a:pt x="464" y="0"/>
                      </a:lnTo>
                      <a:lnTo>
                        <a:pt x="0" y="248"/>
                      </a:lnTo>
                      <a:close/>
                    </a:path>
                  </a:pathLst>
                </a:custGeom>
                <a:solidFill>
                  <a:srgbClr val="C5D1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19" name="Freeform 61">
                  <a:extLst>
                    <a:ext uri="{FF2B5EF4-FFF2-40B4-BE49-F238E27FC236}">
                      <a16:creationId xmlns:a16="http://schemas.microsoft.com/office/drawing/2014/main" id="{9B80C0EB-4FCF-447B-9657-37765099D90B}"/>
                    </a:ext>
                  </a:extLst>
                </p:cNvPr>
                <p:cNvSpPr>
                  <a:spLocks/>
                </p:cNvSpPr>
                <p:nvPr/>
              </p:nvSpPr>
              <p:spPr bwMode="auto">
                <a:xfrm>
                  <a:off x="3535" y="1481"/>
                  <a:ext cx="783" cy="407"/>
                </a:xfrm>
                <a:custGeom>
                  <a:avLst/>
                  <a:gdLst>
                    <a:gd name="T0" fmla="*/ 0 w 783"/>
                    <a:gd name="T1" fmla="*/ 223 h 407"/>
                    <a:gd name="T2" fmla="*/ 460 w 783"/>
                    <a:gd name="T3" fmla="*/ 407 h 407"/>
                    <a:gd name="T4" fmla="*/ 783 w 783"/>
                    <a:gd name="T5" fmla="*/ 190 h 407"/>
                    <a:gd name="T6" fmla="*/ 326 w 783"/>
                    <a:gd name="T7" fmla="*/ 0 h 407"/>
                    <a:gd name="T8" fmla="*/ 0 w 783"/>
                    <a:gd name="T9" fmla="*/ 223 h 407"/>
                  </a:gdLst>
                  <a:ahLst/>
                  <a:cxnLst>
                    <a:cxn ang="0">
                      <a:pos x="T0" y="T1"/>
                    </a:cxn>
                    <a:cxn ang="0">
                      <a:pos x="T2" y="T3"/>
                    </a:cxn>
                    <a:cxn ang="0">
                      <a:pos x="T4" y="T5"/>
                    </a:cxn>
                    <a:cxn ang="0">
                      <a:pos x="T6" y="T7"/>
                    </a:cxn>
                    <a:cxn ang="0">
                      <a:pos x="T8" y="T9"/>
                    </a:cxn>
                  </a:cxnLst>
                  <a:rect l="0" t="0" r="r" b="b"/>
                  <a:pathLst>
                    <a:path w="783" h="407">
                      <a:moveTo>
                        <a:pt x="0" y="223"/>
                      </a:moveTo>
                      <a:lnTo>
                        <a:pt x="460" y="407"/>
                      </a:lnTo>
                      <a:lnTo>
                        <a:pt x="783" y="190"/>
                      </a:lnTo>
                      <a:lnTo>
                        <a:pt x="326" y="0"/>
                      </a:lnTo>
                      <a:lnTo>
                        <a:pt x="0" y="223"/>
                      </a:lnTo>
                      <a:close/>
                    </a:path>
                  </a:pathLst>
                </a:custGeom>
                <a:solidFill>
                  <a:srgbClr val="C2D1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20" name="Freeform 62">
                  <a:extLst>
                    <a:ext uri="{FF2B5EF4-FFF2-40B4-BE49-F238E27FC236}">
                      <a16:creationId xmlns:a16="http://schemas.microsoft.com/office/drawing/2014/main" id="{FC7BFBB3-8A19-4C9B-B975-9BF61445D336}"/>
                    </a:ext>
                  </a:extLst>
                </p:cNvPr>
                <p:cNvSpPr>
                  <a:spLocks/>
                </p:cNvSpPr>
                <p:nvPr/>
              </p:nvSpPr>
              <p:spPr bwMode="auto">
                <a:xfrm>
                  <a:off x="3574" y="1358"/>
                  <a:ext cx="412" cy="440"/>
                </a:xfrm>
                <a:custGeom>
                  <a:avLst/>
                  <a:gdLst>
                    <a:gd name="T0" fmla="*/ 0 w 412"/>
                    <a:gd name="T1" fmla="*/ 267 h 440"/>
                    <a:gd name="T2" fmla="*/ 412 w 412"/>
                    <a:gd name="T3" fmla="*/ 440 h 440"/>
                    <a:gd name="T4" fmla="*/ 394 w 412"/>
                    <a:gd name="T5" fmla="*/ 97 h 440"/>
                    <a:gd name="T6" fmla="*/ 142 w 412"/>
                    <a:gd name="T7" fmla="*/ 0 h 440"/>
                    <a:gd name="T8" fmla="*/ 0 w 412"/>
                    <a:gd name="T9" fmla="*/ 267 h 440"/>
                  </a:gdLst>
                  <a:ahLst/>
                  <a:cxnLst>
                    <a:cxn ang="0">
                      <a:pos x="T0" y="T1"/>
                    </a:cxn>
                    <a:cxn ang="0">
                      <a:pos x="T2" y="T3"/>
                    </a:cxn>
                    <a:cxn ang="0">
                      <a:pos x="T4" y="T5"/>
                    </a:cxn>
                    <a:cxn ang="0">
                      <a:pos x="T6" y="T7"/>
                    </a:cxn>
                    <a:cxn ang="0">
                      <a:pos x="T8" y="T9"/>
                    </a:cxn>
                  </a:cxnLst>
                  <a:rect l="0" t="0" r="r" b="b"/>
                  <a:pathLst>
                    <a:path w="412" h="440">
                      <a:moveTo>
                        <a:pt x="0" y="267"/>
                      </a:moveTo>
                      <a:lnTo>
                        <a:pt x="412" y="440"/>
                      </a:lnTo>
                      <a:lnTo>
                        <a:pt x="394" y="97"/>
                      </a:lnTo>
                      <a:lnTo>
                        <a:pt x="142" y="0"/>
                      </a:lnTo>
                      <a:lnTo>
                        <a:pt x="0" y="267"/>
                      </a:lnTo>
                      <a:close/>
                    </a:path>
                  </a:pathLst>
                </a:custGeom>
                <a:solidFill>
                  <a:srgbClr val="ADAD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21" name="Freeform 63">
                  <a:extLst>
                    <a:ext uri="{FF2B5EF4-FFF2-40B4-BE49-F238E27FC236}">
                      <a16:creationId xmlns:a16="http://schemas.microsoft.com/office/drawing/2014/main" id="{2878909C-DCD6-4F66-917D-9076754F284A}"/>
                    </a:ext>
                  </a:extLst>
                </p:cNvPr>
                <p:cNvSpPr>
                  <a:spLocks/>
                </p:cNvSpPr>
                <p:nvPr/>
              </p:nvSpPr>
              <p:spPr bwMode="auto">
                <a:xfrm>
                  <a:off x="3967" y="1341"/>
                  <a:ext cx="310" cy="457"/>
                </a:xfrm>
                <a:custGeom>
                  <a:avLst/>
                  <a:gdLst>
                    <a:gd name="T0" fmla="*/ 20 w 310"/>
                    <a:gd name="T1" fmla="*/ 457 h 457"/>
                    <a:gd name="T2" fmla="*/ 310 w 310"/>
                    <a:gd name="T3" fmla="*/ 261 h 457"/>
                    <a:gd name="T4" fmla="*/ 176 w 310"/>
                    <a:gd name="T5" fmla="*/ 0 h 457"/>
                    <a:gd name="T6" fmla="*/ 0 w 310"/>
                    <a:gd name="T7" fmla="*/ 117 h 457"/>
                    <a:gd name="T8" fmla="*/ 20 w 310"/>
                    <a:gd name="T9" fmla="*/ 457 h 457"/>
                  </a:gdLst>
                  <a:ahLst/>
                  <a:cxnLst>
                    <a:cxn ang="0">
                      <a:pos x="T0" y="T1"/>
                    </a:cxn>
                    <a:cxn ang="0">
                      <a:pos x="T2" y="T3"/>
                    </a:cxn>
                    <a:cxn ang="0">
                      <a:pos x="T4" y="T5"/>
                    </a:cxn>
                    <a:cxn ang="0">
                      <a:pos x="T6" y="T7"/>
                    </a:cxn>
                    <a:cxn ang="0">
                      <a:pos x="T8" y="T9"/>
                    </a:cxn>
                  </a:cxnLst>
                  <a:rect l="0" t="0" r="r" b="b"/>
                  <a:pathLst>
                    <a:path w="310" h="457">
                      <a:moveTo>
                        <a:pt x="20" y="457"/>
                      </a:moveTo>
                      <a:lnTo>
                        <a:pt x="310" y="261"/>
                      </a:lnTo>
                      <a:lnTo>
                        <a:pt x="176" y="0"/>
                      </a:lnTo>
                      <a:lnTo>
                        <a:pt x="0" y="117"/>
                      </a:lnTo>
                      <a:lnTo>
                        <a:pt x="20" y="457"/>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22" name="Freeform 64">
                  <a:extLst>
                    <a:ext uri="{FF2B5EF4-FFF2-40B4-BE49-F238E27FC236}">
                      <a16:creationId xmlns:a16="http://schemas.microsoft.com/office/drawing/2014/main" id="{A9C804FC-EA51-471E-BC2E-EE08C286AF78}"/>
                    </a:ext>
                  </a:extLst>
                </p:cNvPr>
                <p:cNvSpPr>
                  <a:spLocks/>
                </p:cNvSpPr>
                <p:nvPr/>
              </p:nvSpPr>
              <p:spPr bwMode="auto">
                <a:xfrm>
                  <a:off x="3717" y="1238"/>
                  <a:ext cx="431" cy="225"/>
                </a:xfrm>
                <a:custGeom>
                  <a:avLst/>
                  <a:gdLst>
                    <a:gd name="T0" fmla="*/ 0 w 431"/>
                    <a:gd name="T1" fmla="*/ 125 h 225"/>
                    <a:gd name="T2" fmla="*/ 251 w 431"/>
                    <a:gd name="T3" fmla="*/ 225 h 225"/>
                    <a:gd name="T4" fmla="*/ 431 w 431"/>
                    <a:gd name="T5" fmla="*/ 100 h 225"/>
                    <a:gd name="T6" fmla="*/ 180 w 431"/>
                    <a:gd name="T7" fmla="*/ 0 h 225"/>
                    <a:gd name="T8" fmla="*/ 0 w 431"/>
                    <a:gd name="T9" fmla="*/ 125 h 225"/>
                  </a:gdLst>
                  <a:ahLst/>
                  <a:cxnLst>
                    <a:cxn ang="0">
                      <a:pos x="T0" y="T1"/>
                    </a:cxn>
                    <a:cxn ang="0">
                      <a:pos x="T2" y="T3"/>
                    </a:cxn>
                    <a:cxn ang="0">
                      <a:pos x="T4" y="T5"/>
                    </a:cxn>
                    <a:cxn ang="0">
                      <a:pos x="T6" y="T7"/>
                    </a:cxn>
                    <a:cxn ang="0">
                      <a:pos x="T8" y="T9"/>
                    </a:cxn>
                  </a:cxnLst>
                  <a:rect l="0" t="0" r="r" b="b"/>
                  <a:pathLst>
                    <a:path w="431" h="225">
                      <a:moveTo>
                        <a:pt x="0" y="125"/>
                      </a:moveTo>
                      <a:lnTo>
                        <a:pt x="251" y="225"/>
                      </a:lnTo>
                      <a:lnTo>
                        <a:pt x="431" y="100"/>
                      </a:lnTo>
                      <a:lnTo>
                        <a:pt x="180" y="0"/>
                      </a:lnTo>
                      <a:lnTo>
                        <a:pt x="0" y="125"/>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23" name="Freeform 65">
                  <a:extLst>
                    <a:ext uri="{FF2B5EF4-FFF2-40B4-BE49-F238E27FC236}">
                      <a16:creationId xmlns:a16="http://schemas.microsoft.com/office/drawing/2014/main" id="{E039C03F-DADA-4435-A78B-F08FC588C329}"/>
                    </a:ext>
                  </a:extLst>
                </p:cNvPr>
                <p:cNvSpPr>
                  <a:spLocks/>
                </p:cNvSpPr>
                <p:nvPr/>
              </p:nvSpPr>
              <p:spPr bwMode="auto">
                <a:xfrm>
                  <a:off x="3383" y="1701"/>
                  <a:ext cx="629" cy="547"/>
                </a:xfrm>
                <a:custGeom>
                  <a:avLst/>
                  <a:gdLst>
                    <a:gd name="T0" fmla="*/ 0 w 629"/>
                    <a:gd name="T1" fmla="*/ 284 h 547"/>
                    <a:gd name="T2" fmla="*/ 153 w 629"/>
                    <a:gd name="T3" fmla="*/ 0 h 547"/>
                    <a:gd name="T4" fmla="*/ 608 w 629"/>
                    <a:gd name="T5" fmla="*/ 187 h 547"/>
                    <a:gd name="T6" fmla="*/ 629 w 629"/>
                    <a:gd name="T7" fmla="*/ 547 h 547"/>
                    <a:gd name="T8" fmla="*/ 0 w 629"/>
                    <a:gd name="T9" fmla="*/ 284 h 547"/>
                  </a:gdLst>
                  <a:ahLst/>
                  <a:cxnLst>
                    <a:cxn ang="0">
                      <a:pos x="T0" y="T1"/>
                    </a:cxn>
                    <a:cxn ang="0">
                      <a:pos x="T2" y="T3"/>
                    </a:cxn>
                    <a:cxn ang="0">
                      <a:pos x="T4" y="T5"/>
                    </a:cxn>
                    <a:cxn ang="0">
                      <a:pos x="T6" y="T7"/>
                    </a:cxn>
                    <a:cxn ang="0">
                      <a:pos x="T8" y="T9"/>
                    </a:cxn>
                  </a:cxnLst>
                  <a:rect l="0" t="0" r="r" b="b"/>
                  <a:pathLst>
                    <a:path w="629" h="547">
                      <a:moveTo>
                        <a:pt x="0" y="284"/>
                      </a:moveTo>
                      <a:lnTo>
                        <a:pt x="153" y="0"/>
                      </a:lnTo>
                      <a:lnTo>
                        <a:pt x="608" y="187"/>
                      </a:lnTo>
                      <a:lnTo>
                        <a:pt x="629" y="547"/>
                      </a:lnTo>
                      <a:lnTo>
                        <a:pt x="0" y="284"/>
                      </a:lnTo>
                      <a:close/>
                    </a:path>
                  </a:pathLst>
                </a:custGeom>
                <a:solidFill>
                  <a:srgbClr val="97AE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24" name="Freeform 66">
                  <a:extLst>
                    <a:ext uri="{FF2B5EF4-FFF2-40B4-BE49-F238E27FC236}">
                      <a16:creationId xmlns:a16="http://schemas.microsoft.com/office/drawing/2014/main" id="{B020CE39-A8CE-4615-A01D-F968DDC32BF2}"/>
                    </a:ext>
                  </a:extLst>
                </p:cNvPr>
                <p:cNvSpPr>
                  <a:spLocks/>
                </p:cNvSpPr>
                <p:nvPr/>
              </p:nvSpPr>
              <p:spPr bwMode="auto">
                <a:xfrm>
                  <a:off x="3990" y="1676"/>
                  <a:ext cx="467" cy="572"/>
                </a:xfrm>
                <a:custGeom>
                  <a:avLst/>
                  <a:gdLst>
                    <a:gd name="T0" fmla="*/ 22 w 467"/>
                    <a:gd name="T1" fmla="*/ 572 h 572"/>
                    <a:gd name="T2" fmla="*/ 467 w 467"/>
                    <a:gd name="T3" fmla="*/ 265 h 572"/>
                    <a:gd name="T4" fmla="*/ 326 w 467"/>
                    <a:gd name="T5" fmla="*/ 0 h 572"/>
                    <a:gd name="T6" fmla="*/ 0 w 467"/>
                    <a:gd name="T7" fmla="*/ 214 h 572"/>
                    <a:gd name="T8" fmla="*/ 22 w 467"/>
                    <a:gd name="T9" fmla="*/ 572 h 572"/>
                  </a:gdLst>
                  <a:ahLst/>
                  <a:cxnLst>
                    <a:cxn ang="0">
                      <a:pos x="T0" y="T1"/>
                    </a:cxn>
                    <a:cxn ang="0">
                      <a:pos x="T2" y="T3"/>
                    </a:cxn>
                    <a:cxn ang="0">
                      <a:pos x="T4" y="T5"/>
                    </a:cxn>
                    <a:cxn ang="0">
                      <a:pos x="T6" y="T7"/>
                    </a:cxn>
                    <a:cxn ang="0">
                      <a:pos x="T8" y="T9"/>
                    </a:cxn>
                  </a:cxnLst>
                  <a:rect l="0" t="0" r="r" b="b"/>
                  <a:pathLst>
                    <a:path w="467" h="572">
                      <a:moveTo>
                        <a:pt x="22" y="572"/>
                      </a:moveTo>
                      <a:lnTo>
                        <a:pt x="467" y="265"/>
                      </a:lnTo>
                      <a:lnTo>
                        <a:pt x="326" y="0"/>
                      </a:lnTo>
                      <a:lnTo>
                        <a:pt x="0" y="214"/>
                      </a:lnTo>
                      <a:lnTo>
                        <a:pt x="22" y="572"/>
                      </a:lnTo>
                      <a:close/>
                    </a:path>
                  </a:pathLst>
                </a:custGeom>
                <a:solidFill>
                  <a:srgbClr val="5577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25" name="Freeform 67">
                  <a:extLst>
                    <a:ext uri="{FF2B5EF4-FFF2-40B4-BE49-F238E27FC236}">
                      <a16:creationId xmlns:a16="http://schemas.microsoft.com/office/drawing/2014/main" id="{7D9CCA98-91F4-4CF8-9119-13A0BC1C002D}"/>
                    </a:ext>
                  </a:extLst>
                </p:cNvPr>
                <p:cNvSpPr>
                  <a:spLocks/>
                </p:cNvSpPr>
                <p:nvPr/>
              </p:nvSpPr>
              <p:spPr bwMode="auto">
                <a:xfrm>
                  <a:off x="3751" y="953"/>
                  <a:ext cx="207" cy="415"/>
                </a:xfrm>
                <a:custGeom>
                  <a:avLst/>
                  <a:gdLst>
                    <a:gd name="T0" fmla="*/ 207 w 207"/>
                    <a:gd name="T1" fmla="*/ 415 h 415"/>
                    <a:gd name="T2" fmla="*/ 183 w 207"/>
                    <a:gd name="T3" fmla="*/ 0 h 415"/>
                    <a:gd name="T4" fmla="*/ 0 w 207"/>
                    <a:gd name="T5" fmla="*/ 331 h 415"/>
                    <a:gd name="T6" fmla="*/ 207 w 207"/>
                    <a:gd name="T7" fmla="*/ 415 h 415"/>
                  </a:gdLst>
                  <a:ahLst/>
                  <a:cxnLst>
                    <a:cxn ang="0">
                      <a:pos x="T0" y="T1"/>
                    </a:cxn>
                    <a:cxn ang="0">
                      <a:pos x="T2" y="T3"/>
                    </a:cxn>
                    <a:cxn ang="0">
                      <a:pos x="T4" y="T5"/>
                    </a:cxn>
                    <a:cxn ang="0">
                      <a:pos x="T6" y="T7"/>
                    </a:cxn>
                  </a:cxnLst>
                  <a:rect l="0" t="0" r="r" b="b"/>
                  <a:pathLst>
                    <a:path w="207" h="415">
                      <a:moveTo>
                        <a:pt x="207" y="415"/>
                      </a:moveTo>
                      <a:lnTo>
                        <a:pt x="183" y="0"/>
                      </a:lnTo>
                      <a:lnTo>
                        <a:pt x="0" y="331"/>
                      </a:lnTo>
                      <a:lnTo>
                        <a:pt x="207" y="415"/>
                      </a:lnTo>
                      <a:close/>
                    </a:path>
                  </a:pathLst>
                </a:custGeom>
                <a:solidFill>
                  <a:srgbClr val="AF9C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26" name="Freeform 68">
                  <a:extLst>
                    <a:ext uri="{FF2B5EF4-FFF2-40B4-BE49-F238E27FC236}">
                      <a16:creationId xmlns:a16="http://schemas.microsoft.com/office/drawing/2014/main" id="{79D980DD-D143-443A-B2CD-A4927816F620}"/>
                    </a:ext>
                  </a:extLst>
                </p:cNvPr>
                <p:cNvSpPr>
                  <a:spLocks/>
                </p:cNvSpPr>
                <p:nvPr/>
              </p:nvSpPr>
              <p:spPr bwMode="auto">
                <a:xfrm>
                  <a:off x="3934" y="953"/>
                  <a:ext cx="168" cy="415"/>
                </a:xfrm>
                <a:custGeom>
                  <a:avLst/>
                  <a:gdLst>
                    <a:gd name="T0" fmla="*/ 23 w 168"/>
                    <a:gd name="T1" fmla="*/ 415 h 415"/>
                    <a:gd name="T2" fmla="*/ 168 w 168"/>
                    <a:gd name="T3" fmla="*/ 315 h 415"/>
                    <a:gd name="T4" fmla="*/ 0 w 168"/>
                    <a:gd name="T5" fmla="*/ 0 h 415"/>
                    <a:gd name="T6" fmla="*/ 23 w 168"/>
                    <a:gd name="T7" fmla="*/ 415 h 415"/>
                  </a:gdLst>
                  <a:ahLst/>
                  <a:cxnLst>
                    <a:cxn ang="0">
                      <a:pos x="T0" y="T1"/>
                    </a:cxn>
                    <a:cxn ang="0">
                      <a:pos x="T2" y="T3"/>
                    </a:cxn>
                    <a:cxn ang="0">
                      <a:pos x="T4" y="T5"/>
                    </a:cxn>
                    <a:cxn ang="0">
                      <a:pos x="T6" y="T7"/>
                    </a:cxn>
                  </a:cxnLst>
                  <a:rect l="0" t="0" r="r" b="b"/>
                  <a:pathLst>
                    <a:path w="168" h="415">
                      <a:moveTo>
                        <a:pt x="23" y="415"/>
                      </a:moveTo>
                      <a:lnTo>
                        <a:pt x="168" y="315"/>
                      </a:lnTo>
                      <a:lnTo>
                        <a:pt x="0" y="0"/>
                      </a:lnTo>
                      <a:lnTo>
                        <a:pt x="23" y="415"/>
                      </a:lnTo>
                      <a:close/>
                    </a:path>
                  </a:pathLst>
                </a:custGeom>
                <a:solidFill>
                  <a:srgbClr val="CCBB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27" name="Freeform 69">
                  <a:extLst>
                    <a:ext uri="{FF2B5EF4-FFF2-40B4-BE49-F238E27FC236}">
                      <a16:creationId xmlns:a16="http://schemas.microsoft.com/office/drawing/2014/main" id="{B3D5D881-D458-462E-A4F0-B49CE88C7F66}"/>
                    </a:ext>
                  </a:extLst>
                </p:cNvPr>
                <p:cNvSpPr>
                  <a:spLocks/>
                </p:cNvSpPr>
                <p:nvPr/>
              </p:nvSpPr>
              <p:spPr bwMode="auto">
                <a:xfrm>
                  <a:off x="3151" y="2073"/>
                  <a:ext cx="905" cy="709"/>
                </a:xfrm>
                <a:custGeom>
                  <a:avLst/>
                  <a:gdLst>
                    <a:gd name="T0" fmla="*/ 0 w 905"/>
                    <a:gd name="T1" fmla="*/ 376 h 709"/>
                    <a:gd name="T2" fmla="*/ 905 w 905"/>
                    <a:gd name="T3" fmla="*/ 709 h 709"/>
                    <a:gd name="T4" fmla="*/ 865 w 905"/>
                    <a:gd name="T5" fmla="*/ 247 h 709"/>
                    <a:gd name="T6" fmla="*/ 203 w 905"/>
                    <a:gd name="T7" fmla="*/ 0 h 709"/>
                    <a:gd name="T8" fmla="*/ 0 w 905"/>
                    <a:gd name="T9" fmla="*/ 376 h 709"/>
                  </a:gdLst>
                  <a:ahLst/>
                  <a:cxnLst>
                    <a:cxn ang="0">
                      <a:pos x="T0" y="T1"/>
                    </a:cxn>
                    <a:cxn ang="0">
                      <a:pos x="T2" y="T3"/>
                    </a:cxn>
                    <a:cxn ang="0">
                      <a:pos x="T4" y="T5"/>
                    </a:cxn>
                    <a:cxn ang="0">
                      <a:pos x="T6" y="T7"/>
                    </a:cxn>
                    <a:cxn ang="0">
                      <a:pos x="T8" y="T9"/>
                    </a:cxn>
                  </a:cxnLst>
                  <a:rect l="0" t="0" r="r" b="b"/>
                  <a:pathLst>
                    <a:path w="905" h="709">
                      <a:moveTo>
                        <a:pt x="0" y="376"/>
                      </a:moveTo>
                      <a:lnTo>
                        <a:pt x="905" y="709"/>
                      </a:lnTo>
                      <a:lnTo>
                        <a:pt x="865" y="247"/>
                      </a:lnTo>
                      <a:lnTo>
                        <a:pt x="203" y="0"/>
                      </a:lnTo>
                      <a:lnTo>
                        <a:pt x="0" y="376"/>
                      </a:lnTo>
                      <a:close/>
                    </a:path>
                  </a:pathLst>
                </a:custGeom>
                <a:solidFill>
                  <a:srgbClr val="9FCF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28" name="Freeform 70">
                  <a:extLst>
                    <a:ext uri="{FF2B5EF4-FFF2-40B4-BE49-F238E27FC236}">
                      <a16:creationId xmlns:a16="http://schemas.microsoft.com/office/drawing/2014/main" id="{32CF6D99-6591-44F5-9A56-72F3482C9613}"/>
                    </a:ext>
                  </a:extLst>
                </p:cNvPr>
                <p:cNvSpPr>
                  <a:spLocks/>
                </p:cNvSpPr>
                <p:nvPr/>
              </p:nvSpPr>
              <p:spPr bwMode="auto">
                <a:xfrm>
                  <a:off x="4013" y="2030"/>
                  <a:ext cx="679" cy="756"/>
                </a:xfrm>
                <a:custGeom>
                  <a:avLst/>
                  <a:gdLst>
                    <a:gd name="T0" fmla="*/ 40 w 679"/>
                    <a:gd name="T1" fmla="*/ 756 h 756"/>
                    <a:gd name="T2" fmla="*/ 679 w 679"/>
                    <a:gd name="T3" fmla="*/ 371 h 756"/>
                    <a:gd name="T4" fmla="*/ 471 w 679"/>
                    <a:gd name="T5" fmla="*/ 0 h 756"/>
                    <a:gd name="T6" fmla="*/ 0 w 679"/>
                    <a:gd name="T7" fmla="*/ 285 h 756"/>
                    <a:gd name="T8" fmla="*/ 40 w 679"/>
                    <a:gd name="T9" fmla="*/ 756 h 756"/>
                  </a:gdLst>
                  <a:ahLst/>
                  <a:cxnLst>
                    <a:cxn ang="0">
                      <a:pos x="T0" y="T1"/>
                    </a:cxn>
                    <a:cxn ang="0">
                      <a:pos x="T2" y="T3"/>
                    </a:cxn>
                    <a:cxn ang="0">
                      <a:pos x="T4" y="T5"/>
                    </a:cxn>
                    <a:cxn ang="0">
                      <a:pos x="T6" y="T7"/>
                    </a:cxn>
                    <a:cxn ang="0">
                      <a:pos x="T8" y="T9"/>
                    </a:cxn>
                  </a:cxnLst>
                  <a:rect l="0" t="0" r="r" b="b"/>
                  <a:pathLst>
                    <a:path w="679" h="756">
                      <a:moveTo>
                        <a:pt x="40" y="756"/>
                      </a:moveTo>
                      <a:lnTo>
                        <a:pt x="679" y="371"/>
                      </a:lnTo>
                      <a:lnTo>
                        <a:pt x="471" y="0"/>
                      </a:lnTo>
                      <a:lnTo>
                        <a:pt x="0" y="285"/>
                      </a:lnTo>
                      <a:lnTo>
                        <a:pt x="40" y="756"/>
                      </a:lnTo>
                      <a:close/>
                    </a:path>
                  </a:pathLst>
                </a:custGeom>
                <a:solidFill>
                  <a:srgbClr val="66AA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grpSp>
          <p:sp>
            <p:nvSpPr>
              <p:cNvPr id="62" name="Freeform 76">
                <a:extLst>
                  <a:ext uri="{FF2B5EF4-FFF2-40B4-BE49-F238E27FC236}">
                    <a16:creationId xmlns:a16="http://schemas.microsoft.com/office/drawing/2014/main" id="{E2A07D56-755A-40AC-A04D-68FAD19DBD0B}"/>
                  </a:ext>
                </a:extLst>
              </p:cNvPr>
              <p:cNvSpPr>
                <a:spLocks/>
              </p:cNvSpPr>
              <p:nvPr/>
            </p:nvSpPr>
            <p:spPr bwMode="auto">
              <a:xfrm>
                <a:off x="2375" y="1269"/>
                <a:ext cx="1641" cy="105"/>
              </a:xfrm>
              <a:custGeom>
                <a:avLst/>
                <a:gdLst>
                  <a:gd name="T0" fmla="*/ 0 w 1641"/>
                  <a:gd name="T1" fmla="*/ 94 h 105"/>
                  <a:gd name="T2" fmla="*/ 270 w 1641"/>
                  <a:gd name="T3" fmla="*/ 0 h 105"/>
                  <a:gd name="T4" fmla="*/ 1641 w 1641"/>
                  <a:gd name="T5" fmla="*/ 1 h 105"/>
                  <a:gd name="T6" fmla="*/ 1343 w 1641"/>
                  <a:gd name="T7" fmla="*/ 105 h 105"/>
                  <a:gd name="T8" fmla="*/ 0 w 1641"/>
                  <a:gd name="T9" fmla="*/ 94 h 105"/>
                </a:gdLst>
                <a:ahLst/>
                <a:cxnLst>
                  <a:cxn ang="0">
                    <a:pos x="T0" y="T1"/>
                  </a:cxn>
                  <a:cxn ang="0">
                    <a:pos x="T2" y="T3"/>
                  </a:cxn>
                  <a:cxn ang="0">
                    <a:pos x="T4" y="T5"/>
                  </a:cxn>
                  <a:cxn ang="0">
                    <a:pos x="T6" y="T7"/>
                  </a:cxn>
                  <a:cxn ang="0">
                    <a:pos x="T8" y="T9"/>
                  </a:cxn>
                </a:cxnLst>
                <a:rect l="0" t="0" r="r" b="b"/>
                <a:pathLst>
                  <a:path w="1641" h="105">
                    <a:moveTo>
                      <a:pt x="0" y="94"/>
                    </a:moveTo>
                    <a:lnTo>
                      <a:pt x="270" y="0"/>
                    </a:lnTo>
                    <a:lnTo>
                      <a:pt x="1641" y="1"/>
                    </a:lnTo>
                    <a:lnTo>
                      <a:pt x="1343" y="105"/>
                    </a:lnTo>
                    <a:lnTo>
                      <a:pt x="0" y="94"/>
                    </a:lnTo>
                    <a:close/>
                  </a:path>
                </a:pathLst>
              </a:custGeom>
              <a:solidFill>
                <a:srgbClr val="9D9D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63" name="Freeform 77">
                <a:extLst>
                  <a:ext uri="{FF2B5EF4-FFF2-40B4-BE49-F238E27FC236}">
                    <a16:creationId xmlns:a16="http://schemas.microsoft.com/office/drawing/2014/main" id="{8AF29520-E79D-47EE-A106-0DD92A8631BF}"/>
                  </a:ext>
                </a:extLst>
              </p:cNvPr>
              <p:cNvSpPr>
                <a:spLocks/>
              </p:cNvSpPr>
              <p:nvPr/>
            </p:nvSpPr>
            <p:spPr bwMode="auto">
              <a:xfrm>
                <a:off x="2373" y="1619"/>
                <a:ext cx="1260" cy="179"/>
              </a:xfrm>
              <a:custGeom>
                <a:avLst/>
                <a:gdLst>
                  <a:gd name="T0" fmla="*/ 0 w 1260"/>
                  <a:gd name="T1" fmla="*/ 87 h 179"/>
                  <a:gd name="T2" fmla="*/ 252 w 1260"/>
                  <a:gd name="T3" fmla="*/ 0 h 179"/>
                  <a:gd name="T4" fmla="*/ 246 w 1260"/>
                  <a:gd name="T5" fmla="*/ 0 h 179"/>
                  <a:gd name="T6" fmla="*/ 1260 w 1260"/>
                  <a:gd name="T7" fmla="*/ 4 h 179"/>
                  <a:gd name="T8" fmla="*/ 1260 w 1260"/>
                  <a:gd name="T9" fmla="*/ 179 h 179"/>
                  <a:gd name="T10" fmla="*/ 0 w 1260"/>
                  <a:gd name="T11" fmla="*/ 87 h 179"/>
                </a:gdLst>
                <a:ahLst/>
                <a:cxnLst>
                  <a:cxn ang="0">
                    <a:pos x="T0" y="T1"/>
                  </a:cxn>
                  <a:cxn ang="0">
                    <a:pos x="T2" y="T3"/>
                  </a:cxn>
                  <a:cxn ang="0">
                    <a:pos x="T4" y="T5"/>
                  </a:cxn>
                  <a:cxn ang="0">
                    <a:pos x="T6" y="T7"/>
                  </a:cxn>
                  <a:cxn ang="0">
                    <a:pos x="T8" y="T9"/>
                  </a:cxn>
                  <a:cxn ang="0">
                    <a:pos x="T10" y="T11"/>
                  </a:cxn>
                </a:cxnLst>
                <a:rect l="0" t="0" r="r" b="b"/>
                <a:pathLst>
                  <a:path w="1260" h="179">
                    <a:moveTo>
                      <a:pt x="0" y="87"/>
                    </a:moveTo>
                    <a:lnTo>
                      <a:pt x="252" y="0"/>
                    </a:lnTo>
                    <a:lnTo>
                      <a:pt x="246" y="0"/>
                    </a:lnTo>
                    <a:lnTo>
                      <a:pt x="1260" y="4"/>
                    </a:lnTo>
                    <a:lnTo>
                      <a:pt x="1260" y="179"/>
                    </a:lnTo>
                    <a:lnTo>
                      <a:pt x="0" y="87"/>
                    </a:lnTo>
                    <a:close/>
                  </a:path>
                </a:pathLst>
              </a:custGeom>
              <a:solidFill>
                <a:srgbClr val="9EA2A2">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64" name="Freeform 78">
                <a:extLst>
                  <a:ext uri="{FF2B5EF4-FFF2-40B4-BE49-F238E27FC236}">
                    <a16:creationId xmlns:a16="http://schemas.microsoft.com/office/drawing/2014/main" id="{824DB854-46D9-445B-8332-1C639E4A6A3D}"/>
                  </a:ext>
                </a:extLst>
              </p:cNvPr>
              <p:cNvSpPr>
                <a:spLocks/>
              </p:cNvSpPr>
              <p:nvPr/>
            </p:nvSpPr>
            <p:spPr bwMode="auto">
              <a:xfrm>
                <a:off x="2378" y="1964"/>
                <a:ext cx="1260" cy="249"/>
              </a:xfrm>
              <a:custGeom>
                <a:avLst/>
                <a:gdLst>
                  <a:gd name="T0" fmla="*/ 0 w 1260"/>
                  <a:gd name="T1" fmla="*/ 121 h 249"/>
                  <a:gd name="T2" fmla="*/ 252 w 1260"/>
                  <a:gd name="T3" fmla="*/ 0 h 249"/>
                  <a:gd name="T4" fmla="*/ 246 w 1260"/>
                  <a:gd name="T5" fmla="*/ 0 h 249"/>
                  <a:gd name="T6" fmla="*/ 1260 w 1260"/>
                  <a:gd name="T7" fmla="*/ 5 h 249"/>
                  <a:gd name="T8" fmla="*/ 1260 w 1260"/>
                  <a:gd name="T9" fmla="*/ 249 h 249"/>
                  <a:gd name="T10" fmla="*/ 0 w 1260"/>
                  <a:gd name="T11" fmla="*/ 121 h 249"/>
                </a:gdLst>
                <a:ahLst/>
                <a:cxnLst>
                  <a:cxn ang="0">
                    <a:pos x="T0" y="T1"/>
                  </a:cxn>
                  <a:cxn ang="0">
                    <a:pos x="T2" y="T3"/>
                  </a:cxn>
                  <a:cxn ang="0">
                    <a:pos x="T4" y="T5"/>
                  </a:cxn>
                  <a:cxn ang="0">
                    <a:pos x="T6" y="T7"/>
                  </a:cxn>
                  <a:cxn ang="0">
                    <a:pos x="T8" y="T9"/>
                  </a:cxn>
                  <a:cxn ang="0">
                    <a:pos x="T10" y="T11"/>
                  </a:cxn>
                </a:cxnLst>
                <a:rect l="0" t="0" r="r" b="b"/>
                <a:pathLst>
                  <a:path w="1260" h="249">
                    <a:moveTo>
                      <a:pt x="0" y="121"/>
                    </a:moveTo>
                    <a:lnTo>
                      <a:pt x="252" y="0"/>
                    </a:lnTo>
                    <a:lnTo>
                      <a:pt x="246" y="0"/>
                    </a:lnTo>
                    <a:lnTo>
                      <a:pt x="1260" y="5"/>
                    </a:lnTo>
                    <a:lnTo>
                      <a:pt x="1260" y="249"/>
                    </a:lnTo>
                    <a:lnTo>
                      <a:pt x="0" y="121"/>
                    </a:lnTo>
                    <a:close/>
                  </a:path>
                </a:pathLst>
              </a:custGeom>
              <a:solidFill>
                <a:srgbClr val="9EA2A2">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65" name="Freeform 79">
                <a:extLst>
                  <a:ext uri="{FF2B5EF4-FFF2-40B4-BE49-F238E27FC236}">
                    <a16:creationId xmlns:a16="http://schemas.microsoft.com/office/drawing/2014/main" id="{38FE9478-CC46-4529-B536-A6E05C4B79DE}"/>
                  </a:ext>
                </a:extLst>
              </p:cNvPr>
              <p:cNvSpPr>
                <a:spLocks/>
              </p:cNvSpPr>
              <p:nvPr/>
            </p:nvSpPr>
            <p:spPr bwMode="auto">
              <a:xfrm>
                <a:off x="2383" y="2437"/>
                <a:ext cx="1250" cy="250"/>
              </a:xfrm>
              <a:custGeom>
                <a:avLst/>
                <a:gdLst>
                  <a:gd name="T0" fmla="*/ 0 w 1250"/>
                  <a:gd name="T1" fmla="*/ 79 h 250"/>
                  <a:gd name="T2" fmla="*/ 241 w 1250"/>
                  <a:gd name="T3" fmla="*/ 0 h 250"/>
                  <a:gd name="T4" fmla="*/ 235 w 1250"/>
                  <a:gd name="T5" fmla="*/ 0 h 250"/>
                  <a:gd name="T6" fmla="*/ 1250 w 1250"/>
                  <a:gd name="T7" fmla="*/ 6 h 250"/>
                  <a:gd name="T8" fmla="*/ 1250 w 1250"/>
                  <a:gd name="T9" fmla="*/ 250 h 250"/>
                  <a:gd name="T10" fmla="*/ 0 w 1250"/>
                  <a:gd name="T11" fmla="*/ 79 h 250"/>
                </a:gdLst>
                <a:ahLst/>
                <a:cxnLst>
                  <a:cxn ang="0">
                    <a:pos x="T0" y="T1"/>
                  </a:cxn>
                  <a:cxn ang="0">
                    <a:pos x="T2" y="T3"/>
                  </a:cxn>
                  <a:cxn ang="0">
                    <a:pos x="T4" y="T5"/>
                  </a:cxn>
                  <a:cxn ang="0">
                    <a:pos x="T6" y="T7"/>
                  </a:cxn>
                  <a:cxn ang="0">
                    <a:pos x="T8" y="T9"/>
                  </a:cxn>
                  <a:cxn ang="0">
                    <a:pos x="T10" y="T11"/>
                  </a:cxn>
                </a:cxnLst>
                <a:rect l="0" t="0" r="r" b="b"/>
                <a:pathLst>
                  <a:path w="1250" h="250">
                    <a:moveTo>
                      <a:pt x="0" y="79"/>
                    </a:moveTo>
                    <a:lnTo>
                      <a:pt x="241" y="0"/>
                    </a:lnTo>
                    <a:lnTo>
                      <a:pt x="235" y="0"/>
                    </a:lnTo>
                    <a:lnTo>
                      <a:pt x="1250" y="6"/>
                    </a:lnTo>
                    <a:lnTo>
                      <a:pt x="1250" y="250"/>
                    </a:lnTo>
                    <a:lnTo>
                      <a:pt x="0" y="79"/>
                    </a:lnTo>
                    <a:close/>
                  </a:path>
                </a:pathLst>
              </a:custGeom>
              <a:solidFill>
                <a:srgbClr val="9EA2A2">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66" name="Freeform 80">
                <a:extLst>
                  <a:ext uri="{FF2B5EF4-FFF2-40B4-BE49-F238E27FC236}">
                    <a16:creationId xmlns:a16="http://schemas.microsoft.com/office/drawing/2014/main" id="{D349121F-E762-45BD-9B56-54271A759EFE}"/>
                  </a:ext>
                </a:extLst>
              </p:cNvPr>
              <p:cNvSpPr>
                <a:spLocks/>
              </p:cNvSpPr>
              <p:nvPr/>
            </p:nvSpPr>
            <p:spPr bwMode="auto">
              <a:xfrm>
                <a:off x="4922" y="961"/>
                <a:ext cx="217" cy="2362"/>
              </a:xfrm>
              <a:custGeom>
                <a:avLst/>
                <a:gdLst>
                  <a:gd name="T0" fmla="*/ 0 w 217"/>
                  <a:gd name="T1" fmla="*/ 369 h 2598"/>
                  <a:gd name="T2" fmla="*/ 35 w 217"/>
                  <a:gd name="T3" fmla="*/ 369 h 2598"/>
                  <a:gd name="T4" fmla="*/ 35 w 217"/>
                  <a:gd name="T5" fmla="*/ 2598 h 2598"/>
                  <a:gd name="T6" fmla="*/ 182 w 217"/>
                  <a:gd name="T7" fmla="*/ 2598 h 2598"/>
                  <a:gd name="T8" fmla="*/ 182 w 217"/>
                  <a:gd name="T9" fmla="*/ 369 h 2598"/>
                  <a:gd name="T10" fmla="*/ 217 w 217"/>
                  <a:gd name="T11" fmla="*/ 369 h 2598"/>
                  <a:gd name="T12" fmla="*/ 109 w 217"/>
                  <a:gd name="T13" fmla="*/ 0 h 2598"/>
                  <a:gd name="T14" fmla="*/ 0 w 217"/>
                  <a:gd name="T15" fmla="*/ 369 h 25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7" h="2598">
                    <a:moveTo>
                      <a:pt x="0" y="369"/>
                    </a:moveTo>
                    <a:lnTo>
                      <a:pt x="35" y="369"/>
                    </a:lnTo>
                    <a:lnTo>
                      <a:pt x="35" y="2598"/>
                    </a:lnTo>
                    <a:lnTo>
                      <a:pt x="182" y="2598"/>
                    </a:lnTo>
                    <a:lnTo>
                      <a:pt x="182" y="369"/>
                    </a:lnTo>
                    <a:lnTo>
                      <a:pt x="217" y="369"/>
                    </a:lnTo>
                    <a:lnTo>
                      <a:pt x="109" y="0"/>
                    </a:lnTo>
                    <a:lnTo>
                      <a:pt x="0" y="369"/>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67" name="Rectangle 81">
                <a:extLst>
                  <a:ext uri="{FF2B5EF4-FFF2-40B4-BE49-F238E27FC236}">
                    <a16:creationId xmlns:a16="http://schemas.microsoft.com/office/drawing/2014/main" id="{D7E40385-5231-41BB-88F9-5286D2D960FC}"/>
                  </a:ext>
                </a:extLst>
              </p:cNvPr>
              <p:cNvSpPr>
                <a:spLocks noChangeArrowheads="1"/>
              </p:cNvSpPr>
              <p:nvPr/>
            </p:nvSpPr>
            <p:spPr bwMode="auto">
              <a:xfrm rot="16200000">
                <a:off x="4577" y="2200"/>
                <a:ext cx="898" cy="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a:ln>
                      <a:noFill/>
                    </a:ln>
                    <a:solidFill>
                      <a:srgbClr val="FFFFFF"/>
                    </a:solidFill>
                    <a:effectLst/>
                    <a:uLnTx/>
                    <a:uFillTx/>
                    <a:cs typeface="Arial" pitchFamily="34" charset="0"/>
                  </a:rPr>
                  <a:t>Bottom </a:t>
                </a:r>
                <a:r>
                  <a:rPr lang="en-US" sz="1200" kern="0">
                    <a:solidFill>
                      <a:srgbClr val="FFFFFF"/>
                    </a:solidFill>
                    <a:cs typeface="Arial" pitchFamily="34" charset="0"/>
                  </a:rPr>
                  <a:t>u</a:t>
                </a:r>
                <a:r>
                  <a:rPr kumimoji="0" lang="en-US" sz="1200" b="0" i="0" u="none" strike="noStrike" kern="0" cap="none" spc="0" normalizeH="0" baseline="0" noProof="0">
                    <a:ln>
                      <a:noFill/>
                    </a:ln>
                    <a:solidFill>
                      <a:srgbClr val="FFFFFF"/>
                    </a:solidFill>
                    <a:effectLst/>
                    <a:uLnTx/>
                    <a:uFillTx/>
                    <a:cs typeface="Arial" pitchFamily="34" charset="0"/>
                  </a:rPr>
                  <a:t>p communication</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68" name="Freeform 82">
                <a:extLst>
                  <a:ext uri="{FF2B5EF4-FFF2-40B4-BE49-F238E27FC236}">
                    <a16:creationId xmlns:a16="http://schemas.microsoft.com/office/drawing/2014/main" id="{7AB503F0-EF78-44C1-B472-6586D5545ACC}"/>
                  </a:ext>
                </a:extLst>
              </p:cNvPr>
              <p:cNvSpPr>
                <a:spLocks/>
              </p:cNvSpPr>
              <p:nvPr/>
            </p:nvSpPr>
            <p:spPr bwMode="auto">
              <a:xfrm>
                <a:off x="1804" y="957"/>
                <a:ext cx="592" cy="402"/>
              </a:xfrm>
              <a:custGeom>
                <a:avLst/>
                <a:gdLst>
                  <a:gd name="T0" fmla="*/ 581 w 592"/>
                  <a:gd name="T1" fmla="*/ 0 h 403"/>
                  <a:gd name="T2" fmla="*/ 0 w 592"/>
                  <a:gd name="T3" fmla="*/ 0 h 403"/>
                  <a:gd name="T4" fmla="*/ 0 w 592"/>
                  <a:gd name="T5" fmla="*/ 403 h 403"/>
                  <a:gd name="T6" fmla="*/ 592 w 592"/>
                  <a:gd name="T7" fmla="*/ 313 h 403"/>
                  <a:gd name="T8" fmla="*/ 581 w 592"/>
                  <a:gd name="T9" fmla="*/ 0 h 403"/>
                </a:gdLst>
                <a:ahLst/>
                <a:cxnLst>
                  <a:cxn ang="0">
                    <a:pos x="T0" y="T1"/>
                  </a:cxn>
                  <a:cxn ang="0">
                    <a:pos x="T2" y="T3"/>
                  </a:cxn>
                  <a:cxn ang="0">
                    <a:pos x="T4" y="T5"/>
                  </a:cxn>
                  <a:cxn ang="0">
                    <a:pos x="T6" y="T7"/>
                  </a:cxn>
                  <a:cxn ang="0">
                    <a:pos x="T8" y="T9"/>
                  </a:cxn>
                </a:cxnLst>
                <a:rect l="0" t="0" r="r" b="b"/>
                <a:pathLst>
                  <a:path w="592" h="403">
                    <a:moveTo>
                      <a:pt x="581" y="0"/>
                    </a:moveTo>
                    <a:lnTo>
                      <a:pt x="0" y="0"/>
                    </a:lnTo>
                    <a:lnTo>
                      <a:pt x="0" y="403"/>
                    </a:lnTo>
                    <a:lnTo>
                      <a:pt x="592" y="313"/>
                    </a:lnTo>
                    <a:lnTo>
                      <a:pt x="581" y="0"/>
                    </a:lnTo>
                    <a:close/>
                  </a:path>
                </a:pathLst>
              </a:custGeom>
              <a:solidFill>
                <a:srgbClr val="8435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69" name="Freeform 83">
                <a:extLst>
                  <a:ext uri="{FF2B5EF4-FFF2-40B4-BE49-F238E27FC236}">
                    <a16:creationId xmlns:a16="http://schemas.microsoft.com/office/drawing/2014/main" id="{3458C999-6515-49C0-8707-465F84FFA87E}"/>
                  </a:ext>
                </a:extLst>
              </p:cNvPr>
              <p:cNvSpPr>
                <a:spLocks/>
              </p:cNvSpPr>
              <p:nvPr/>
            </p:nvSpPr>
            <p:spPr bwMode="auto">
              <a:xfrm>
                <a:off x="1858" y="1369"/>
                <a:ext cx="547" cy="548"/>
              </a:xfrm>
              <a:custGeom>
                <a:avLst/>
                <a:gdLst>
                  <a:gd name="T0" fmla="*/ 541 w 547"/>
                  <a:gd name="T1" fmla="*/ 0 h 569"/>
                  <a:gd name="T2" fmla="*/ 0 w 547"/>
                  <a:gd name="T3" fmla="*/ 37 h 569"/>
                  <a:gd name="T4" fmla="*/ 14 w 547"/>
                  <a:gd name="T5" fmla="*/ 569 h 569"/>
                  <a:gd name="T6" fmla="*/ 547 w 547"/>
                  <a:gd name="T7" fmla="*/ 250 h 569"/>
                  <a:gd name="T8" fmla="*/ 541 w 547"/>
                  <a:gd name="T9" fmla="*/ 0 h 569"/>
                </a:gdLst>
                <a:ahLst/>
                <a:cxnLst>
                  <a:cxn ang="0">
                    <a:pos x="T0" y="T1"/>
                  </a:cxn>
                  <a:cxn ang="0">
                    <a:pos x="T2" y="T3"/>
                  </a:cxn>
                  <a:cxn ang="0">
                    <a:pos x="T4" y="T5"/>
                  </a:cxn>
                  <a:cxn ang="0">
                    <a:pos x="T6" y="T7"/>
                  </a:cxn>
                  <a:cxn ang="0">
                    <a:pos x="T8" y="T9"/>
                  </a:cxn>
                </a:cxnLst>
                <a:rect l="0" t="0" r="r" b="b"/>
                <a:pathLst>
                  <a:path w="547" h="569">
                    <a:moveTo>
                      <a:pt x="541" y="0"/>
                    </a:moveTo>
                    <a:lnTo>
                      <a:pt x="0" y="37"/>
                    </a:lnTo>
                    <a:lnTo>
                      <a:pt x="14" y="569"/>
                    </a:lnTo>
                    <a:lnTo>
                      <a:pt x="547" y="250"/>
                    </a:lnTo>
                    <a:lnTo>
                      <a:pt x="541" y="0"/>
                    </a:lnTo>
                    <a:close/>
                  </a:path>
                </a:pathLst>
              </a:custGeom>
              <a:solidFill>
                <a:srgbClr val="FFD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70" name="Freeform 84">
                <a:extLst>
                  <a:ext uri="{FF2B5EF4-FFF2-40B4-BE49-F238E27FC236}">
                    <a16:creationId xmlns:a16="http://schemas.microsoft.com/office/drawing/2014/main" id="{F6599770-304F-4D31-A49B-AFCDBA2DF8E6}"/>
                  </a:ext>
                </a:extLst>
              </p:cNvPr>
              <p:cNvSpPr>
                <a:spLocks/>
              </p:cNvSpPr>
              <p:nvPr/>
            </p:nvSpPr>
            <p:spPr bwMode="auto">
              <a:xfrm>
                <a:off x="1847" y="1699"/>
                <a:ext cx="564" cy="789"/>
              </a:xfrm>
              <a:custGeom>
                <a:avLst/>
                <a:gdLst>
                  <a:gd name="T0" fmla="*/ 548 w 564"/>
                  <a:gd name="T1" fmla="*/ 0 h 789"/>
                  <a:gd name="T2" fmla="*/ 0 w 564"/>
                  <a:gd name="T3" fmla="*/ 280 h 789"/>
                  <a:gd name="T4" fmla="*/ 28 w 564"/>
                  <a:gd name="T5" fmla="*/ 789 h 789"/>
                  <a:gd name="T6" fmla="*/ 564 w 564"/>
                  <a:gd name="T7" fmla="*/ 258 h 789"/>
                  <a:gd name="T8" fmla="*/ 548 w 564"/>
                  <a:gd name="T9" fmla="*/ 0 h 789"/>
                </a:gdLst>
                <a:ahLst/>
                <a:cxnLst>
                  <a:cxn ang="0">
                    <a:pos x="T0" y="T1"/>
                  </a:cxn>
                  <a:cxn ang="0">
                    <a:pos x="T2" y="T3"/>
                  </a:cxn>
                  <a:cxn ang="0">
                    <a:pos x="T4" y="T5"/>
                  </a:cxn>
                  <a:cxn ang="0">
                    <a:pos x="T6" y="T7"/>
                  </a:cxn>
                  <a:cxn ang="0">
                    <a:pos x="T8" y="T9"/>
                  </a:cxn>
                </a:cxnLst>
                <a:rect l="0" t="0" r="r" b="b"/>
                <a:pathLst>
                  <a:path w="564" h="789">
                    <a:moveTo>
                      <a:pt x="548" y="0"/>
                    </a:moveTo>
                    <a:lnTo>
                      <a:pt x="0" y="280"/>
                    </a:lnTo>
                    <a:lnTo>
                      <a:pt x="28" y="789"/>
                    </a:lnTo>
                    <a:lnTo>
                      <a:pt x="564" y="258"/>
                    </a:lnTo>
                    <a:lnTo>
                      <a:pt x="548" y="0"/>
                    </a:ln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71" name="Freeform 87">
                <a:extLst>
                  <a:ext uri="{FF2B5EF4-FFF2-40B4-BE49-F238E27FC236}">
                    <a16:creationId xmlns:a16="http://schemas.microsoft.com/office/drawing/2014/main" id="{F5310FDA-890C-4DF8-AA75-F022E8462BE8}"/>
                  </a:ext>
                </a:extLst>
              </p:cNvPr>
              <p:cNvSpPr>
                <a:spLocks/>
              </p:cNvSpPr>
              <p:nvPr/>
            </p:nvSpPr>
            <p:spPr bwMode="auto">
              <a:xfrm>
                <a:off x="2377" y="1356"/>
                <a:ext cx="1441" cy="277"/>
              </a:xfrm>
              <a:custGeom>
                <a:avLst/>
                <a:gdLst>
                  <a:gd name="T0" fmla="*/ 1441 w 1441"/>
                  <a:gd name="T1" fmla="*/ 0 h 277"/>
                  <a:gd name="T2" fmla="*/ 0 w 1441"/>
                  <a:gd name="T3" fmla="*/ 0 h 277"/>
                  <a:gd name="T4" fmla="*/ 0 w 1441"/>
                  <a:gd name="T5" fmla="*/ 277 h 277"/>
                  <a:gd name="T6" fmla="*/ 1208 w 1441"/>
                  <a:gd name="T7" fmla="*/ 277 h 277"/>
                  <a:gd name="T8" fmla="*/ 1436 w 1441"/>
                  <a:gd name="T9" fmla="*/ 45 h 277"/>
                  <a:gd name="T10" fmla="*/ 1441 w 1441"/>
                  <a:gd name="T11" fmla="*/ 0 h 277"/>
                </a:gdLst>
                <a:ahLst/>
                <a:cxnLst>
                  <a:cxn ang="0">
                    <a:pos x="T0" y="T1"/>
                  </a:cxn>
                  <a:cxn ang="0">
                    <a:pos x="T2" y="T3"/>
                  </a:cxn>
                  <a:cxn ang="0">
                    <a:pos x="T4" y="T5"/>
                  </a:cxn>
                  <a:cxn ang="0">
                    <a:pos x="T6" y="T7"/>
                  </a:cxn>
                  <a:cxn ang="0">
                    <a:pos x="T8" y="T9"/>
                  </a:cxn>
                  <a:cxn ang="0">
                    <a:pos x="T10" y="T11"/>
                  </a:cxn>
                </a:cxnLst>
                <a:rect l="0" t="0" r="r" b="b"/>
                <a:pathLst>
                  <a:path w="1441" h="277">
                    <a:moveTo>
                      <a:pt x="1441" y="0"/>
                    </a:moveTo>
                    <a:lnTo>
                      <a:pt x="0" y="0"/>
                    </a:lnTo>
                    <a:lnTo>
                      <a:pt x="0" y="277"/>
                    </a:lnTo>
                    <a:lnTo>
                      <a:pt x="1208" y="277"/>
                    </a:lnTo>
                    <a:lnTo>
                      <a:pt x="1436" y="45"/>
                    </a:lnTo>
                    <a:lnTo>
                      <a:pt x="1441" y="0"/>
                    </a:lnTo>
                    <a:close/>
                  </a:path>
                </a:pathLst>
              </a:custGeom>
              <a:solidFill>
                <a:srgbClr val="FFD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72" name="Freeform 88">
                <a:extLst>
                  <a:ext uri="{FF2B5EF4-FFF2-40B4-BE49-F238E27FC236}">
                    <a16:creationId xmlns:a16="http://schemas.microsoft.com/office/drawing/2014/main" id="{11F7934F-D0E7-4E2E-9A40-34CE60211155}"/>
                  </a:ext>
                </a:extLst>
              </p:cNvPr>
              <p:cNvSpPr>
                <a:spLocks/>
              </p:cNvSpPr>
              <p:nvPr/>
            </p:nvSpPr>
            <p:spPr bwMode="auto">
              <a:xfrm>
                <a:off x="2377" y="957"/>
                <a:ext cx="1556" cy="315"/>
              </a:xfrm>
              <a:custGeom>
                <a:avLst/>
                <a:gdLst>
                  <a:gd name="T0" fmla="*/ 1556 w 1556"/>
                  <a:gd name="T1" fmla="*/ 0 h 315"/>
                  <a:gd name="T2" fmla="*/ 0 w 1556"/>
                  <a:gd name="T3" fmla="*/ 0 h 315"/>
                  <a:gd name="T4" fmla="*/ 0 w 1556"/>
                  <a:gd name="T5" fmla="*/ 315 h 315"/>
                  <a:gd name="T6" fmla="*/ 1409 w 1556"/>
                  <a:gd name="T7" fmla="*/ 314 h 315"/>
                  <a:gd name="T8" fmla="*/ 1550 w 1556"/>
                  <a:gd name="T9" fmla="*/ 51 h 315"/>
                  <a:gd name="T10" fmla="*/ 1556 w 1556"/>
                  <a:gd name="T11" fmla="*/ 0 h 315"/>
                </a:gdLst>
                <a:ahLst/>
                <a:cxnLst>
                  <a:cxn ang="0">
                    <a:pos x="T0" y="T1"/>
                  </a:cxn>
                  <a:cxn ang="0">
                    <a:pos x="T2" y="T3"/>
                  </a:cxn>
                  <a:cxn ang="0">
                    <a:pos x="T4" y="T5"/>
                  </a:cxn>
                  <a:cxn ang="0">
                    <a:pos x="T6" y="T7"/>
                  </a:cxn>
                  <a:cxn ang="0">
                    <a:pos x="T8" y="T9"/>
                  </a:cxn>
                  <a:cxn ang="0">
                    <a:pos x="T10" y="T11"/>
                  </a:cxn>
                </a:cxnLst>
                <a:rect l="0" t="0" r="r" b="b"/>
                <a:pathLst>
                  <a:path w="1556" h="315">
                    <a:moveTo>
                      <a:pt x="1556" y="0"/>
                    </a:moveTo>
                    <a:lnTo>
                      <a:pt x="0" y="0"/>
                    </a:lnTo>
                    <a:lnTo>
                      <a:pt x="0" y="315"/>
                    </a:lnTo>
                    <a:lnTo>
                      <a:pt x="1409" y="314"/>
                    </a:lnTo>
                    <a:lnTo>
                      <a:pt x="1550" y="51"/>
                    </a:lnTo>
                    <a:lnTo>
                      <a:pt x="1556" y="0"/>
                    </a:lnTo>
                    <a:close/>
                  </a:path>
                </a:pathLst>
              </a:custGeom>
              <a:solidFill>
                <a:srgbClr val="8435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73" name="Rectangle 89">
                <a:extLst>
                  <a:ext uri="{FF2B5EF4-FFF2-40B4-BE49-F238E27FC236}">
                    <a16:creationId xmlns:a16="http://schemas.microsoft.com/office/drawing/2014/main" id="{7FBC91DB-B279-404A-87E0-7B116DC022C6}"/>
                  </a:ext>
                </a:extLst>
              </p:cNvPr>
              <p:cNvSpPr>
                <a:spLocks noChangeArrowheads="1"/>
              </p:cNvSpPr>
              <p:nvPr/>
            </p:nvSpPr>
            <p:spPr bwMode="auto">
              <a:xfrm>
                <a:off x="2514" y="1035"/>
                <a:ext cx="297"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a:ln>
                      <a:noFill/>
                    </a:ln>
                    <a:solidFill>
                      <a:prstClr val="white"/>
                    </a:solidFill>
                    <a:effectLst/>
                    <a:uLnTx/>
                    <a:uFillTx/>
                    <a:cs typeface="Arial" pitchFamily="34" charset="0"/>
                  </a:rPr>
                  <a:t>Sponsors</a:t>
                </a:r>
                <a:endParaRPr kumimoji="0" lang="en-US" sz="1200" b="0" i="0" u="none" strike="noStrike" kern="0" cap="none" spc="0" normalizeH="0" baseline="0" noProof="0">
                  <a:ln>
                    <a:noFill/>
                  </a:ln>
                  <a:solidFill>
                    <a:prstClr val="white"/>
                  </a:solidFill>
                  <a:effectLst/>
                  <a:uLnTx/>
                  <a:uFillTx/>
                  <a:cs typeface="Arial" pitchFamily="34" charset="0"/>
                </a:endParaRPr>
              </a:p>
            </p:txBody>
          </p:sp>
          <p:sp>
            <p:nvSpPr>
              <p:cNvPr id="74" name="Freeform 90">
                <a:extLst>
                  <a:ext uri="{FF2B5EF4-FFF2-40B4-BE49-F238E27FC236}">
                    <a16:creationId xmlns:a16="http://schemas.microsoft.com/office/drawing/2014/main" id="{9ED82D95-90F1-4D73-8634-B4F2369D2527}"/>
                  </a:ext>
                </a:extLst>
              </p:cNvPr>
              <p:cNvSpPr>
                <a:spLocks/>
              </p:cNvSpPr>
              <p:nvPr/>
            </p:nvSpPr>
            <p:spPr bwMode="auto">
              <a:xfrm>
                <a:off x="2383" y="2077"/>
                <a:ext cx="1221" cy="376"/>
              </a:xfrm>
              <a:custGeom>
                <a:avLst/>
                <a:gdLst>
                  <a:gd name="T0" fmla="*/ 1221 w 1221"/>
                  <a:gd name="T1" fmla="*/ 0 h 376"/>
                  <a:gd name="T2" fmla="*/ 0 w 1221"/>
                  <a:gd name="T3" fmla="*/ 0 h 376"/>
                  <a:gd name="T4" fmla="*/ 0 w 1221"/>
                  <a:gd name="T5" fmla="*/ 376 h 376"/>
                  <a:gd name="T6" fmla="*/ 1023 w 1221"/>
                  <a:gd name="T7" fmla="*/ 376 h 376"/>
                  <a:gd name="T8" fmla="*/ 1216 w 1221"/>
                  <a:gd name="T9" fmla="*/ 61 h 376"/>
                  <a:gd name="T10" fmla="*/ 1221 w 1221"/>
                  <a:gd name="T11" fmla="*/ 0 h 376"/>
                </a:gdLst>
                <a:ahLst/>
                <a:cxnLst>
                  <a:cxn ang="0">
                    <a:pos x="T0" y="T1"/>
                  </a:cxn>
                  <a:cxn ang="0">
                    <a:pos x="T2" y="T3"/>
                  </a:cxn>
                  <a:cxn ang="0">
                    <a:pos x="T4" y="T5"/>
                  </a:cxn>
                  <a:cxn ang="0">
                    <a:pos x="T6" y="T7"/>
                  </a:cxn>
                  <a:cxn ang="0">
                    <a:pos x="T8" y="T9"/>
                  </a:cxn>
                  <a:cxn ang="0">
                    <a:pos x="T10" y="T11"/>
                  </a:cxn>
                </a:cxnLst>
                <a:rect l="0" t="0" r="r" b="b"/>
                <a:pathLst>
                  <a:path w="1221" h="376">
                    <a:moveTo>
                      <a:pt x="1221" y="0"/>
                    </a:moveTo>
                    <a:lnTo>
                      <a:pt x="0" y="0"/>
                    </a:lnTo>
                    <a:lnTo>
                      <a:pt x="0" y="376"/>
                    </a:lnTo>
                    <a:lnTo>
                      <a:pt x="1023" y="376"/>
                    </a:lnTo>
                    <a:lnTo>
                      <a:pt x="1216" y="61"/>
                    </a:lnTo>
                    <a:lnTo>
                      <a:pt x="1221" y="0"/>
                    </a:lnTo>
                    <a:close/>
                  </a:path>
                </a:pathLst>
              </a:custGeom>
              <a:solidFill>
                <a:srgbClr val="C0A0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75" name="Freeform 91">
                <a:extLst>
                  <a:ext uri="{FF2B5EF4-FFF2-40B4-BE49-F238E27FC236}">
                    <a16:creationId xmlns:a16="http://schemas.microsoft.com/office/drawing/2014/main" id="{00E5E343-970D-46F2-80E6-BB29C2091D02}"/>
                  </a:ext>
                </a:extLst>
              </p:cNvPr>
              <p:cNvSpPr>
                <a:spLocks/>
              </p:cNvSpPr>
              <p:nvPr/>
            </p:nvSpPr>
            <p:spPr bwMode="auto">
              <a:xfrm>
                <a:off x="2377" y="1697"/>
                <a:ext cx="1221" cy="288"/>
              </a:xfrm>
              <a:custGeom>
                <a:avLst/>
                <a:gdLst>
                  <a:gd name="T0" fmla="*/ 1221 w 1221"/>
                  <a:gd name="T1" fmla="*/ 0 h 288"/>
                  <a:gd name="T2" fmla="*/ 0 w 1221"/>
                  <a:gd name="T3" fmla="*/ 0 h 288"/>
                  <a:gd name="T4" fmla="*/ 0 w 1221"/>
                  <a:gd name="T5" fmla="*/ 288 h 288"/>
                  <a:gd name="T6" fmla="*/ 1023 w 1221"/>
                  <a:gd name="T7" fmla="*/ 288 h 288"/>
                  <a:gd name="T8" fmla="*/ 1216 w 1221"/>
                  <a:gd name="T9" fmla="*/ 47 h 288"/>
                  <a:gd name="T10" fmla="*/ 1221 w 1221"/>
                  <a:gd name="T11" fmla="*/ 0 h 288"/>
                </a:gdLst>
                <a:ahLst/>
                <a:cxnLst>
                  <a:cxn ang="0">
                    <a:pos x="T0" y="T1"/>
                  </a:cxn>
                  <a:cxn ang="0">
                    <a:pos x="T2" y="T3"/>
                  </a:cxn>
                  <a:cxn ang="0">
                    <a:pos x="T4" y="T5"/>
                  </a:cxn>
                  <a:cxn ang="0">
                    <a:pos x="T6" y="T7"/>
                  </a:cxn>
                  <a:cxn ang="0">
                    <a:pos x="T8" y="T9"/>
                  </a:cxn>
                  <a:cxn ang="0">
                    <a:pos x="T10" y="T11"/>
                  </a:cxn>
                </a:cxnLst>
                <a:rect l="0" t="0" r="r" b="b"/>
                <a:pathLst>
                  <a:path w="1221" h="288">
                    <a:moveTo>
                      <a:pt x="1221" y="0"/>
                    </a:moveTo>
                    <a:lnTo>
                      <a:pt x="0" y="0"/>
                    </a:lnTo>
                    <a:lnTo>
                      <a:pt x="0" y="288"/>
                    </a:lnTo>
                    <a:lnTo>
                      <a:pt x="1023" y="288"/>
                    </a:lnTo>
                    <a:lnTo>
                      <a:pt x="1216" y="47"/>
                    </a:lnTo>
                    <a:lnTo>
                      <a:pt x="1221" y="0"/>
                    </a:ln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76" name="Freeform 92">
                <a:extLst>
                  <a:ext uri="{FF2B5EF4-FFF2-40B4-BE49-F238E27FC236}">
                    <a16:creationId xmlns:a16="http://schemas.microsoft.com/office/drawing/2014/main" id="{AD03BD3E-3BAA-4FE5-9A49-26FFE1FE79F1}"/>
                  </a:ext>
                </a:extLst>
              </p:cNvPr>
              <p:cNvSpPr>
                <a:spLocks/>
              </p:cNvSpPr>
              <p:nvPr/>
            </p:nvSpPr>
            <p:spPr bwMode="auto">
              <a:xfrm>
                <a:off x="2386" y="2513"/>
                <a:ext cx="1212" cy="378"/>
              </a:xfrm>
              <a:custGeom>
                <a:avLst/>
                <a:gdLst>
                  <a:gd name="T0" fmla="*/ 1212 w 1212"/>
                  <a:gd name="T1" fmla="*/ 0 h 378"/>
                  <a:gd name="T2" fmla="*/ 0 w 1212"/>
                  <a:gd name="T3" fmla="*/ 0 h 378"/>
                  <a:gd name="T4" fmla="*/ 0 w 1212"/>
                  <a:gd name="T5" fmla="*/ 378 h 378"/>
                  <a:gd name="T6" fmla="*/ 1015 w 1212"/>
                  <a:gd name="T7" fmla="*/ 378 h 378"/>
                  <a:gd name="T8" fmla="*/ 1207 w 1212"/>
                  <a:gd name="T9" fmla="*/ 62 h 378"/>
                  <a:gd name="T10" fmla="*/ 1212 w 1212"/>
                  <a:gd name="T11" fmla="*/ 0 h 378"/>
                </a:gdLst>
                <a:ahLst/>
                <a:cxnLst>
                  <a:cxn ang="0">
                    <a:pos x="T0" y="T1"/>
                  </a:cxn>
                  <a:cxn ang="0">
                    <a:pos x="T2" y="T3"/>
                  </a:cxn>
                  <a:cxn ang="0">
                    <a:pos x="T4" y="T5"/>
                  </a:cxn>
                  <a:cxn ang="0">
                    <a:pos x="T6" y="T7"/>
                  </a:cxn>
                  <a:cxn ang="0">
                    <a:pos x="T8" y="T9"/>
                  </a:cxn>
                  <a:cxn ang="0">
                    <a:pos x="T10" y="T11"/>
                  </a:cxn>
                </a:cxnLst>
                <a:rect l="0" t="0" r="r" b="b"/>
                <a:pathLst>
                  <a:path w="1212" h="378">
                    <a:moveTo>
                      <a:pt x="1212" y="0"/>
                    </a:moveTo>
                    <a:lnTo>
                      <a:pt x="0" y="0"/>
                    </a:lnTo>
                    <a:lnTo>
                      <a:pt x="0" y="378"/>
                    </a:lnTo>
                    <a:lnTo>
                      <a:pt x="1015" y="378"/>
                    </a:lnTo>
                    <a:lnTo>
                      <a:pt x="1207" y="62"/>
                    </a:lnTo>
                    <a:lnTo>
                      <a:pt x="1212" y="0"/>
                    </a:lnTo>
                    <a:close/>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77" name="Rectangle 93">
                <a:extLst>
                  <a:ext uri="{FF2B5EF4-FFF2-40B4-BE49-F238E27FC236}">
                    <a16:creationId xmlns:a16="http://schemas.microsoft.com/office/drawing/2014/main" id="{E68086BF-968C-4392-B332-9681E653DE04}"/>
                  </a:ext>
                </a:extLst>
              </p:cNvPr>
              <p:cNvSpPr>
                <a:spLocks noChangeArrowheads="1"/>
              </p:cNvSpPr>
              <p:nvPr/>
            </p:nvSpPr>
            <p:spPr bwMode="auto">
              <a:xfrm>
                <a:off x="2402" y="1417"/>
                <a:ext cx="59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a:ln>
                      <a:noFill/>
                    </a:ln>
                    <a:solidFill>
                      <a:prstClr val="black"/>
                    </a:solidFill>
                    <a:effectLst/>
                    <a:uLnTx/>
                    <a:uFillTx/>
                    <a:cs typeface="Arial" pitchFamily="34" charset="0"/>
                  </a:rPr>
                  <a:t>Change Advocates</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78" name="Rectangle 94">
                <a:extLst>
                  <a:ext uri="{FF2B5EF4-FFF2-40B4-BE49-F238E27FC236}">
                    <a16:creationId xmlns:a16="http://schemas.microsoft.com/office/drawing/2014/main" id="{A2FBBE2F-C30D-4600-8702-125A594AEDA6}"/>
                  </a:ext>
                </a:extLst>
              </p:cNvPr>
              <p:cNvSpPr>
                <a:spLocks noChangeArrowheads="1"/>
              </p:cNvSpPr>
              <p:nvPr/>
            </p:nvSpPr>
            <p:spPr bwMode="auto">
              <a:xfrm>
                <a:off x="2402" y="1757"/>
                <a:ext cx="625" cy="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a:ln>
                      <a:noFill/>
                    </a:ln>
                    <a:solidFill>
                      <a:prstClr val="black"/>
                    </a:solidFill>
                    <a:effectLst/>
                    <a:uLnTx/>
                    <a:uFillTx/>
                    <a:cs typeface="Arial" pitchFamily="34" charset="0"/>
                  </a:rPr>
                  <a:t>Change Champions</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79" name="Rectangle 97">
                <a:extLst>
                  <a:ext uri="{FF2B5EF4-FFF2-40B4-BE49-F238E27FC236}">
                    <a16:creationId xmlns:a16="http://schemas.microsoft.com/office/drawing/2014/main" id="{592CE57D-A4CB-4024-B35B-332BCE6285A7}"/>
                  </a:ext>
                </a:extLst>
              </p:cNvPr>
              <p:cNvSpPr>
                <a:spLocks noChangeArrowheads="1"/>
              </p:cNvSpPr>
              <p:nvPr/>
            </p:nvSpPr>
            <p:spPr bwMode="auto">
              <a:xfrm>
                <a:off x="2402" y="2649"/>
                <a:ext cx="32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a:ln>
                      <a:noFill/>
                    </a:ln>
                    <a:solidFill>
                      <a:prstClr val="white"/>
                    </a:solidFill>
                    <a:effectLst/>
                    <a:uLnTx/>
                    <a:uFillTx/>
                    <a:cs typeface="Arial" pitchFamily="34" charset="0"/>
                  </a:rPr>
                  <a:t>End Users</a:t>
                </a:r>
                <a:endParaRPr kumimoji="0" lang="en-US" sz="1200" b="0" i="0" u="none" strike="noStrike" kern="0" cap="none" spc="0" normalizeH="0" baseline="0" noProof="0">
                  <a:ln>
                    <a:noFill/>
                  </a:ln>
                  <a:solidFill>
                    <a:prstClr val="white"/>
                  </a:solidFill>
                  <a:effectLst/>
                  <a:uLnTx/>
                  <a:uFillTx/>
                  <a:cs typeface="Arial" pitchFamily="34" charset="0"/>
                </a:endParaRPr>
              </a:p>
            </p:txBody>
          </p:sp>
          <p:sp>
            <p:nvSpPr>
              <p:cNvPr id="80" name="Rectangle 110">
                <a:extLst>
                  <a:ext uri="{FF2B5EF4-FFF2-40B4-BE49-F238E27FC236}">
                    <a16:creationId xmlns:a16="http://schemas.microsoft.com/office/drawing/2014/main" id="{6DC2414C-067F-4804-A3BC-6C04C16707EC}"/>
                  </a:ext>
                </a:extLst>
              </p:cNvPr>
              <p:cNvSpPr>
                <a:spLocks noChangeArrowheads="1"/>
              </p:cNvSpPr>
              <p:nvPr/>
            </p:nvSpPr>
            <p:spPr bwMode="auto">
              <a:xfrm>
                <a:off x="159" y="957"/>
                <a:ext cx="1717" cy="394"/>
              </a:xfrm>
              <a:prstGeom prst="rect">
                <a:avLst/>
              </a:prstGeom>
              <a:solidFill>
                <a:srgbClr val="84359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81" name="Rectangle 115">
                <a:extLst>
                  <a:ext uri="{FF2B5EF4-FFF2-40B4-BE49-F238E27FC236}">
                    <a16:creationId xmlns:a16="http://schemas.microsoft.com/office/drawing/2014/main" id="{3222FEAF-DF76-4560-AB23-B869E0FF102E}"/>
                  </a:ext>
                </a:extLst>
              </p:cNvPr>
              <p:cNvSpPr>
                <a:spLocks noChangeArrowheads="1"/>
              </p:cNvSpPr>
              <p:nvPr/>
            </p:nvSpPr>
            <p:spPr bwMode="auto">
              <a:xfrm>
                <a:off x="159" y="1405"/>
                <a:ext cx="1718" cy="510"/>
              </a:xfrm>
              <a:prstGeom prst="rect">
                <a:avLst/>
              </a:prstGeom>
              <a:solidFill>
                <a:srgbClr val="FFD2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82" name="Rectangle 121">
                <a:extLst>
                  <a:ext uri="{FF2B5EF4-FFF2-40B4-BE49-F238E27FC236}">
                    <a16:creationId xmlns:a16="http://schemas.microsoft.com/office/drawing/2014/main" id="{E39FBF40-33D9-4BA5-860A-4086FFB161BB}"/>
                  </a:ext>
                </a:extLst>
              </p:cNvPr>
              <p:cNvSpPr>
                <a:spLocks noChangeArrowheads="1"/>
              </p:cNvSpPr>
              <p:nvPr/>
            </p:nvSpPr>
            <p:spPr bwMode="auto">
              <a:xfrm>
                <a:off x="159" y="1972"/>
                <a:ext cx="1718" cy="508"/>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83" name="Freeform 127">
                <a:extLst>
                  <a:ext uri="{FF2B5EF4-FFF2-40B4-BE49-F238E27FC236}">
                    <a16:creationId xmlns:a16="http://schemas.microsoft.com/office/drawing/2014/main" id="{77738050-03B4-4575-BE76-0DF3EFD0DF71}"/>
                  </a:ext>
                </a:extLst>
              </p:cNvPr>
              <p:cNvSpPr>
                <a:spLocks/>
              </p:cNvSpPr>
              <p:nvPr/>
            </p:nvSpPr>
            <p:spPr bwMode="auto">
              <a:xfrm>
                <a:off x="3113" y="2075"/>
                <a:ext cx="1616" cy="830"/>
              </a:xfrm>
              <a:custGeom>
                <a:avLst/>
                <a:gdLst>
                  <a:gd name="T0" fmla="*/ 0 w 1616"/>
                  <a:gd name="T1" fmla="*/ 456 h 830"/>
                  <a:gd name="T2" fmla="*/ 942 w 1616"/>
                  <a:gd name="T3" fmla="*/ 830 h 830"/>
                  <a:gd name="T4" fmla="*/ 1616 w 1616"/>
                  <a:gd name="T5" fmla="*/ 374 h 830"/>
                  <a:gd name="T6" fmla="*/ 673 w 1616"/>
                  <a:gd name="T7" fmla="*/ 0 h 830"/>
                  <a:gd name="T8" fmla="*/ 0 w 1616"/>
                  <a:gd name="T9" fmla="*/ 456 h 830"/>
                </a:gdLst>
                <a:ahLst/>
                <a:cxnLst>
                  <a:cxn ang="0">
                    <a:pos x="T0" y="T1"/>
                  </a:cxn>
                  <a:cxn ang="0">
                    <a:pos x="T2" y="T3"/>
                  </a:cxn>
                  <a:cxn ang="0">
                    <a:pos x="T4" y="T5"/>
                  </a:cxn>
                  <a:cxn ang="0">
                    <a:pos x="T6" y="T7"/>
                  </a:cxn>
                  <a:cxn ang="0">
                    <a:pos x="T8" y="T9"/>
                  </a:cxn>
                </a:cxnLst>
                <a:rect l="0" t="0" r="r" b="b"/>
                <a:pathLst>
                  <a:path w="1616" h="830">
                    <a:moveTo>
                      <a:pt x="0" y="456"/>
                    </a:moveTo>
                    <a:lnTo>
                      <a:pt x="942" y="830"/>
                    </a:lnTo>
                    <a:lnTo>
                      <a:pt x="1616" y="374"/>
                    </a:lnTo>
                    <a:lnTo>
                      <a:pt x="673" y="0"/>
                    </a:lnTo>
                    <a:lnTo>
                      <a:pt x="0" y="456"/>
                    </a:lnTo>
                    <a:close/>
                  </a:path>
                </a:pathLst>
              </a:custGeom>
              <a:solidFill>
                <a:srgbClr val="EFDF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84" name="Freeform 128">
                <a:extLst>
                  <a:ext uri="{FF2B5EF4-FFF2-40B4-BE49-F238E27FC236}">
                    <a16:creationId xmlns:a16="http://schemas.microsoft.com/office/drawing/2014/main" id="{DE18F246-A8CA-47CA-A61F-DC35C26A0AF1}"/>
                  </a:ext>
                </a:extLst>
              </p:cNvPr>
              <p:cNvSpPr>
                <a:spLocks/>
              </p:cNvSpPr>
              <p:nvPr/>
            </p:nvSpPr>
            <p:spPr bwMode="auto">
              <a:xfrm>
                <a:off x="2912" y="2515"/>
                <a:ext cx="1190" cy="809"/>
              </a:xfrm>
              <a:custGeom>
                <a:avLst/>
                <a:gdLst>
                  <a:gd name="T0" fmla="*/ 0 w 1190"/>
                  <a:gd name="T1" fmla="*/ 366 h 809"/>
                  <a:gd name="T2" fmla="*/ 203 w 1190"/>
                  <a:gd name="T3" fmla="*/ 0 h 809"/>
                  <a:gd name="T4" fmla="*/ 1145 w 1190"/>
                  <a:gd name="T5" fmla="*/ 357 h 809"/>
                  <a:gd name="T6" fmla="*/ 1190 w 1190"/>
                  <a:gd name="T7" fmla="*/ 809 h 809"/>
                  <a:gd name="T8" fmla="*/ 0 w 1190"/>
                  <a:gd name="T9" fmla="*/ 366 h 809"/>
                </a:gdLst>
                <a:ahLst/>
                <a:cxnLst>
                  <a:cxn ang="0">
                    <a:pos x="T0" y="T1"/>
                  </a:cxn>
                  <a:cxn ang="0">
                    <a:pos x="T2" y="T3"/>
                  </a:cxn>
                  <a:cxn ang="0">
                    <a:pos x="T4" y="T5"/>
                  </a:cxn>
                  <a:cxn ang="0">
                    <a:pos x="T6" y="T7"/>
                  </a:cxn>
                  <a:cxn ang="0">
                    <a:pos x="T8" y="T9"/>
                  </a:cxn>
                </a:cxnLst>
                <a:rect l="0" t="0" r="r" b="b"/>
                <a:pathLst>
                  <a:path w="1190" h="809">
                    <a:moveTo>
                      <a:pt x="0" y="366"/>
                    </a:moveTo>
                    <a:lnTo>
                      <a:pt x="203" y="0"/>
                    </a:lnTo>
                    <a:lnTo>
                      <a:pt x="1145" y="357"/>
                    </a:lnTo>
                    <a:lnTo>
                      <a:pt x="1190" y="809"/>
                    </a:lnTo>
                    <a:lnTo>
                      <a:pt x="0" y="366"/>
                    </a:lnTo>
                    <a:close/>
                  </a:path>
                </a:pathLst>
              </a:custGeom>
              <a:solidFill>
                <a:srgbClr val="EA26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85" name="Freeform 129">
                <a:extLst>
                  <a:ext uri="{FF2B5EF4-FFF2-40B4-BE49-F238E27FC236}">
                    <a16:creationId xmlns:a16="http://schemas.microsoft.com/office/drawing/2014/main" id="{F76B58D7-FB8D-4781-A6D5-A7016D35205A}"/>
                  </a:ext>
                </a:extLst>
              </p:cNvPr>
              <p:cNvSpPr>
                <a:spLocks/>
              </p:cNvSpPr>
              <p:nvPr/>
            </p:nvSpPr>
            <p:spPr bwMode="auto">
              <a:xfrm>
                <a:off x="4056" y="2463"/>
                <a:ext cx="871" cy="869"/>
              </a:xfrm>
              <a:custGeom>
                <a:avLst/>
                <a:gdLst>
                  <a:gd name="T0" fmla="*/ 0 w 871"/>
                  <a:gd name="T1" fmla="*/ 404 h 869"/>
                  <a:gd name="T2" fmla="*/ 35 w 871"/>
                  <a:gd name="T3" fmla="*/ 869 h 869"/>
                  <a:gd name="T4" fmla="*/ 871 w 871"/>
                  <a:gd name="T5" fmla="*/ 357 h 869"/>
                  <a:gd name="T6" fmla="*/ 671 w 871"/>
                  <a:gd name="T7" fmla="*/ 0 h 869"/>
                  <a:gd name="T8" fmla="*/ 0 w 871"/>
                  <a:gd name="T9" fmla="*/ 404 h 869"/>
                </a:gdLst>
                <a:ahLst/>
                <a:cxnLst>
                  <a:cxn ang="0">
                    <a:pos x="T0" y="T1"/>
                  </a:cxn>
                  <a:cxn ang="0">
                    <a:pos x="T2" y="T3"/>
                  </a:cxn>
                  <a:cxn ang="0">
                    <a:pos x="T4" y="T5"/>
                  </a:cxn>
                  <a:cxn ang="0">
                    <a:pos x="T6" y="T7"/>
                  </a:cxn>
                  <a:cxn ang="0">
                    <a:pos x="T8" y="T9"/>
                  </a:cxn>
                </a:cxnLst>
                <a:rect l="0" t="0" r="r" b="b"/>
                <a:pathLst>
                  <a:path w="871" h="869">
                    <a:moveTo>
                      <a:pt x="0" y="404"/>
                    </a:moveTo>
                    <a:lnTo>
                      <a:pt x="35" y="869"/>
                    </a:lnTo>
                    <a:lnTo>
                      <a:pt x="871" y="357"/>
                    </a:lnTo>
                    <a:lnTo>
                      <a:pt x="671" y="0"/>
                    </a:lnTo>
                    <a:lnTo>
                      <a:pt x="0" y="404"/>
                    </a:lnTo>
                    <a:close/>
                  </a:path>
                </a:pathLst>
              </a:custGeom>
              <a:solidFill>
                <a:srgbClr val="AA11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86" name="Freeform 130">
                <a:extLst>
                  <a:ext uri="{FF2B5EF4-FFF2-40B4-BE49-F238E27FC236}">
                    <a16:creationId xmlns:a16="http://schemas.microsoft.com/office/drawing/2014/main" id="{F6BCB9E6-7B92-4B2E-BEBB-D2F9ADFB031F}"/>
                  </a:ext>
                </a:extLst>
              </p:cNvPr>
              <p:cNvSpPr>
                <a:spLocks/>
              </p:cNvSpPr>
              <p:nvPr/>
            </p:nvSpPr>
            <p:spPr bwMode="auto">
              <a:xfrm>
                <a:off x="3358" y="1841"/>
                <a:ext cx="1124" cy="483"/>
              </a:xfrm>
              <a:custGeom>
                <a:avLst/>
                <a:gdLst>
                  <a:gd name="T0" fmla="*/ 0 w 1124"/>
                  <a:gd name="T1" fmla="*/ 248 h 483"/>
                  <a:gd name="T2" fmla="*/ 657 w 1124"/>
                  <a:gd name="T3" fmla="*/ 483 h 483"/>
                  <a:gd name="T4" fmla="*/ 1124 w 1124"/>
                  <a:gd name="T5" fmla="*/ 198 h 483"/>
                  <a:gd name="T6" fmla="*/ 464 w 1124"/>
                  <a:gd name="T7" fmla="*/ 0 h 483"/>
                  <a:gd name="T8" fmla="*/ 0 w 1124"/>
                  <a:gd name="T9" fmla="*/ 248 h 483"/>
                </a:gdLst>
                <a:ahLst/>
                <a:cxnLst>
                  <a:cxn ang="0">
                    <a:pos x="T0" y="T1"/>
                  </a:cxn>
                  <a:cxn ang="0">
                    <a:pos x="T2" y="T3"/>
                  </a:cxn>
                  <a:cxn ang="0">
                    <a:pos x="T4" y="T5"/>
                  </a:cxn>
                  <a:cxn ang="0">
                    <a:pos x="T6" y="T7"/>
                  </a:cxn>
                  <a:cxn ang="0">
                    <a:pos x="T8" y="T9"/>
                  </a:cxn>
                </a:cxnLst>
                <a:rect l="0" t="0" r="r" b="b"/>
                <a:pathLst>
                  <a:path w="1124" h="483">
                    <a:moveTo>
                      <a:pt x="0" y="248"/>
                    </a:moveTo>
                    <a:lnTo>
                      <a:pt x="657" y="483"/>
                    </a:lnTo>
                    <a:lnTo>
                      <a:pt x="1124" y="198"/>
                    </a:lnTo>
                    <a:lnTo>
                      <a:pt x="464" y="0"/>
                    </a:lnTo>
                    <a:lnTo>
                      <a:pt x="0" y="248"/>
                    </a:lnTo>
                    <a:close/>
                  </a:path>
                </a:pathLst>
              </a:custGeom>
              <a:solidFill>
                <a:srgbClr val="C5D1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87" name="Freeform 131">
                <a:extLst>
                  <a:ext uri="{FF2B5EF4-FFF2-40B4-BE49-F238E27FC236}">
                    <a16:creationId xmlns:a16="http://schemas.microsoft.com/office/drawing/2014/main" id="{738657E6-A736-43BD-B7D3-E17D2A79F2C0}"/>
                  </a:ext>
                </a:extLst>
              </p:cNvPr>
              <p:cNvSpPr>
                <a:spLocks/>
              </p:cNvSpPr>
              <p:nvPr/>
            </p:nvSpPr>
            <p:spPr bwMode="auto">
              <a:xfrm>
                <a:off x="3535" y="1481"/>
                <a:ext cx="783" cy="407"/>
              </a:xfrm>
              <a:custGeom>
                <a:avLst/>
                <a:gdLst>
                  <a:gd name="T0" fmla="*/ 0 w 783"/>
                  <a:gd name="T1" fmla="*/ 223 h 407"/>
                  <a:gd name="T2" fmla="*/ 460 w 783"/>
                  <a:gd name="T3" fmla="*/ 407 h 407"/>
                  <a:gd name="T4" fmla="*/ 783 w 783"/>
                  <a:gd name="T5" fmla="*/ 190 h 407"/>
                  <a:gd name="T6" fmla="*/ 326 w 783"/>
                  <a:gd name="T7" fmla="*/ 0 h 407"/>
                  <a:gd name="T8" fmla="*/ 0 w 783"/>
                  <a:gd name="T9" fmla="*/ 223 h 407"/>
                </a:gdLst>
                <a:ahLst/>
                <a:cxnLst>
                  <a:cxn ang="0">
                    <a:pos x="T0" y="T1"/>
                  </a:cxn>
                  <a:cxn ang="0">
                    <a:pos x="T2" y="T3"/>
                  </a:cxn>
                  <a:cxn ang="0">
                    <a:pos x="T4" y="T5"/>
                  </a:cxn>
                  <a:cxn ang="0">
                    <a:pos x="T6" y="T7"/>
                  </a:cxn>
                  <a:cxn ang="0">
                    <a:pos x="T8" y="T9"/>
                  </a:cxn>
                </a:cxnLst>
                <a:rect l="0" t="0" r="r" b="b"/>
                <a:pathLst>
                  <a:path w="783" h="407">
                    <a:moveTo>
                      <a:pt x="0" y="223"/>
                    </a:moveTo>
                    <a:lnTo>
                      <a:pt x="460" y="407"/>
                    </a:lnTo>
                    <a:lnTo>
                      <a:pt x="783" y="190"/>
                    </a:lnTo>
                    <a:lnTo>
                      <a:pt x="326" y="0"/>
                    </a:lnTo>
                    <a:lnTo>
                      <a:pt x="0" y="223"/>
                    </a:lnTo>
                    <a:close/>
                  </a:path>
                </a:pathLst>
              </a:custGeom>
              <a:solidFill>
                <a:srgbClr val="C2D1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88" name="Freeform 132">
                <a:extLst>
                  <a:ext uri="{FF2B5EF4-FFF2-40B4-BE49-F238E27FC236}">
                    <a16:creationId xmlns:a16="http://schemas.microsoft.com/office/drawing/2014/main" id="{F765A24F-00BA-437E-BFC2-B6EF48EA9767}"/>
                  </a:ext>
                </a:extLst>
              </p:cNvPr>
              <p:cNvSpPr>
                <a:spLocks/>
              </p:cNvSpPr>
              <p:nvPr/>
            </p:nvSpPr>
            <p:spPr bwMode="auto">
              <a:xfrm>
                <a:off x="3574" y="1358"/>
                <a:ext cx="412" cy="440"/>
              </a:xfrm>
              <a:custGeom>
                <a:avLst/>
                <a:gdLst>
                  <a:gd name="T0" fmla="*/ 0 w 412"/>
                  <a:gd name="T1" fmla="*/ 267 h 440"/>
                  <a:gd name="T2" fmla="*/ 412 w 412"/>
                  <a:gd name="T3" fmla="*/ 440 h 440"/>
                  <a:gd name="T4" fmla="*/ 394 w 412"/>
                  <a:gd name="T5" fmla="*/ 97 h 440"/>
                  <a:gd name="T6" fmla="*/ 142 w 412"/>
                  <a:gd name="T7" fmla="*/ 0 h 440"/>
                  <a:gd name="T8" fmla="*/ 0 w 412"/>
                  <a:gd name="T9" fmla="*/ 267 h 440"/>
                </a:gdLst>
                <a:ahLst/>
                <a:cxnLst>
                  <a:cxn ang="0">
                    <a:pos x="T0" y="T1"/>
                  </a:cxn>
                  <a:cxn ang="0">
                    <a:pos x="T2" y="T3"/>
                  </a:cxn>
                  <a:cxn ang="0">
                    <a:pos x="T4" y="T5"/>
                  </a:cxn>
                  <a:cxn ang="0">
                    <a:pos x="T6" y="T7"/>
                  </a:cxn>
                  <a:cxn ang="0">
                    <a:pos x="T8" y="T9"/>
                  </a:cxn>
                </a:cxnLst>
                <a:rect l="0" t="0" r="r" b="b"/>
                <a:pathLst>
                  <a:path w="412" h="440">
                    <a:moveTo>
                      <a:pt x="0" y="267"/>
                    </a:moveTo>
                    <a:lnTo>
                      <a:pt x="412" y="440"/>
                    </a:lnTo>
                    <a:lnTo>
                      <a:pt x="394" y="97"/>
                    </a:lnTo>
                    <a:lnTo>
                      <a:pt x="142" y="0"/>
                    </a:lnTo>
                    <a:lnTo>
                      <a:pt x="0" y="267"/>
                    </a:lnTo>
                    <a:close/>
                  </a:path>
                </a:pathLst>
              </a:custGeom>
              <a:solidFill>
                <a:srgbClr val="ADAD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89" name="Freeform 133">
                <a:extLst>
                  <a:ext uri="{FF2B5EF4-FFF2-40B4-BE49-F238E27FC236}">
                    <a16:creationId xmlns:a16="http://schemas.microsoft.com/office/drawing/2014/main" id="{09CD67CE-4DAC-4686-A127-5D4CA683C029}"/>
                  </a:ext>
                </a:extLst>
              </p:cNvPr>
              <p:cNvSpPr>
                <a:spLocks/>
              </p:cNvSpPr>
              <p:nvPr/>
            </p:nvSpPr>
            <p:spPr bwMode="auto">
              <a:xfrm>
                <a:off x="3967" y="1341"/>
                <a:ext cx="310" cy="457"/>
              </a:xfrm>
              <a:custGeom>
                <a:avLst/>
                <a:gdLst>
                  <a:gd name="T0" fmla="*/ 20 w 310"/>
                  <a:gd name="T1" fmla="*/ 457 h 457"/>
                  <a:gd name="T2" fmla="*/ 310 w 310"/>
                  <a:gd name="T3" fmla="*/ 261 h 457"/>
                  <a:gd name="T4" fmla="*/ 176 w 310"/>
                  <a:gd name="T5" fmla="*/ 0 h 457"/>
                  <a:gd name="T6" fmla="*/ 0 w 310"/>
                  <a:gd name="T7" fmla="*/ 117 h 457"/>
                  <a:gd name="T8" fmla="*/ 20 w 310"/>
                  <a:gd name="T9" fmla="*/ 457 h 457"/>
                </a:gdLst>
                <a:ahLst/>
                <a:cxnLst>
                  <a:cxn ang="0">
                    <a:pos x="T0" y="T1"/>
                  </a:cxn>
                  <a:cxn ang="0">
                    <a:pos x="T2" y="T3"/>
                  </a:cxn>
                  <a:cxn ang="0">
                    <a:pos x="T4" y="T5"/>
                  </a:cxn>
                  <a:cxn ang="0">
                    <a:pos x="T6" y="T7"/>
                  </a:cxn>
                  <a:cxn ang="0">
                    <a:pos x="T8" y="T9"/>
                  </a:cxn>
                </a:cxnLst>
                <a:rect l="0" t="0" r="r" b="b"/>
                <a:pathLst>
                  <a:path w="310" h="457">
                    <a:moveTo>
                      <a:pt x="20" y="457"/>
                    </a:moveTo>
                    <a:lnTo>
                      <a:pt x="310" y="261"/>
                    </a:lnTo>
                    <a:lnTo>
                      <a:pt x="176" y="0"/>
                    </a:lnTo>
                    <a:lnTo>
                      <a:pt x="0" y="117"/>
                    </a:lnTo>
                    <a:lnTo>
                      <a:pt x="20" y="457"/>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90" name="Freeform 134">
                <a:extLst>
                  <a:ext uri="{FF2B5EF4-FFF2-40B4-BE49-F238E27FC236}">
                    <a16:creationId xmlns:a16="http://schemas.microsoft.com/office/drawing/2014/main" id="{5503A8F9-5C6D-49D3-8F36-7B2C12E47098}"/>
                  </a:ext>
                </a:extLst>
              </p:cNvPr>
              <p:cNvSpPr>
                <a:spLocks/>
              </p:cNvSpPr>
              <p:nvPr/>
            </p:nvSpPr>
            <p:spPr bwMode="auto">
              <a:xfrm>
                <a:off x="3717" y="1238"/>
                <a:ext cx="431" cy="225"/>
              </a:xfrm>
              <a:custGeom>
                <a:avLst/>
                <a:gdLst>
                  <a:gd name="T0" fmla="*/ 0 w 431"/>
                  <a:gd name="T1" fmla="*/ 125 h 225"/>
                  <a:gd name="T2" fmla="*/ 251 w 431"/>
                  <a:gd name="T3" fmla="*/ 225 h 225"/>
                  <a:gd name="T4" fmla="*/ 431 w 431"/>
                  <a:gd name="T5" fmla="*/ 100 h 225"/>
                  <a:gd name="T6" fmla="*/ 180 w 431"/>
                  <a:gd name="T7" fmla="*/ 0 h 225"/>
                  <a:gd name="T8" fmla="*/ 0 w 431"/>
                  <a:gd name="T9" fmla="*/ 125 h 225"/>
                </a:gdLst>
                <a:ahLst/>
                <a:cxnLst>
                  <a:cxn ang="0">
                    <a:pos x="T0" y="T1"/>
                  </a:cxn>
                  <a:cxn ang="0">
                    <a:pos x="T2" y="T3"/>
                  </a:cxn>
                  <a:cxn ang="0">
                    <a:pos x="T4" y="T5"/>
                  </a:cxn>
                  <a:cxn ang="0">
                    <a:pos x="T6" y="T7"/>
                  </a:cxn>
                  <a:cxn ang="0">
                    <a:pos x="T8" y="T9"/>
                  </a:cxn>
                </a:cxnLst>
                <a:rect l="0" t="0" r="r" b="b"/>
                <a:pathLst>
                  <a:path w="431" h="225">
                    <a:moveTo>
                      <a:pt x="0" y="125"/>
                    </a:moveTo>
                    <a:lnTo>
                      <a:pt x="251" y="225"/>
                    </a:lnTo>
                    <a:lnTo>
                      <a:pt x="431" y="100"/>
                    </a:lnTo>
                    <a:lnTo>
                      <a:pt x="180" y="0"/>
                    </a:lnTo>
                    <a:lnTo>
                      <a:pt x="0" y="125"/>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91" name="Freeform 135">
                <a:extLst>
                  <a:ext uri="{FF2B5EF4-FFF2-40B4-BE49-F238E27FC236}">
                    <a16:creationId xmlns:a16="http://schemas.microsoft.com/office/drawing/2014/main" id="{0D5F101E-247A-4875-8B56-CF89E8A00664}"/>
                  </a:ext>
                </a:extLst>
              </p:cNvPr>
              <p:cNvSpPr>
                <a:spLocks/>
              </p:cNvSpPr>
              <p:nvPr/>
            </p:nvSpPr>
            <p:spPr bwMode="auto">
              <a:xfrm>
                <a:off x="3383" y="1701"/>
                <a:ext cx="629" cy="547"/>
              </a:xfrm>
              <a:custGeom>
                <a:avLst/>
                <a:gdLst>
                  <a:gd name="T0" fmla="*/ 0 w 629"/>
                  <a:gd name="T1" fmla="*/ 284 h 547"/>
                  <a:gd name="T2" fmla="*/ 153 w 629"/>
                  <a:gd name="T3" fmla="*/ 0 h 547"/>
                  <a:gd name="T4" fmla="*/ 608 w 629"/>
                  <a:gd name="T5" fmla="*/ 187 h 547"/>
                  <a:gd name="T6" fmla="*/ 629 w 629"/>
                  <a:gd name="T7" fmla="*/ 547 h 547"/>
                  <a:gd name="T8" fmla="*/ 0 w 629"/>
                  <a:gd name="T9" fmla="*/ 284 h 547"/>
                </a:gdLst>
                <a:ahLst/>
                <a:cxnLst>
                  <a:cxn ang="0">
                    <a:pos x="T0" y="T1"/>
                  </a:cxn>
                  <a:cxn ang="0">
                    <a:pos x="T2" y="T3"/>
                  </a:cxn>
                  <a:cxn ang="0">
                    <a:pos x="T4" y="T5"/>
                  </a:cxn>
                  <a:cxn ang="0">
                    <a:pos x="T6" y="T7"/>
                  </a:cxn>
                  <a:cxn ang="0">
                    <a:pos x="T8" y="T9"/>
                  </a:cxn>
                </a:cxnLst>
                <a:rect l="0" t="0" r="r" b="b"/>
                <a:pathLst>
                  <a:path w="629" h="547">
                    <a:moveTo>
                      <a:pt x="0" y="284"/>
                    </a:moveTo>
                    <a:lnTo>
                      <a:pt x="153" y="0"/>
                    </a:lnTo>
                    <a:lnTo>
                      <a:pt x="608" y="187"/>
                    </a:lnTo>
                    <a:lnTo>
                      <a:pt x="629" y="547"/>
                    </a:lnTo>
                    <a:lnTo>
                      <a:pt x="0" y="284"/>
                    </a:lnTo>
                    <a:close/>
                  </a:path>
                </a:pathLst>
              </a:custGeom>
              <a:solidFill>
                <a:srgbClr val="97AE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92" name="Freeform 136">
                <a:extLst>
                  <a:ext uri="{FF2B5EF4-FFF2-40B4-BE49-F238E27FC236}">
                    <a16:creationId xmlns:a16="http://schemas.microsoft.com/office/drawing/2014/main" id="{39382573-4A7F-4296-8F6D-17FC738E4095}"/>
                  </a:ext>
                </a:extLst>
              </p:cNvPr>
              <p:cNvSpPr>
                <a:spLocks/>
              </p:cNvSpPr>
              <p:nvPr/>
            </p:nvSpPr>
            <p:spPr bwMode="auto">
              <a:xfrm>
                <a:off x="3990" y="1676"/>
                <a:ext cx="467" cy="572"/>
              </a:xfrm>
              <a:custGeom>
                <a:avLst/>
                <a:gdLst>
                  <a:gd name="T0" fmla="*/ 22 w 467"/>
                  <a:gd name="T1" fmla="*/ 572 h 572"/>
                  <a:gd name="T2" fmla="*/ 467 w 467"/>
                  <a:gd name="T3" fmla="*/ 265 h 572"/>
                  <a:gd name="T4" fmla="*/ 326 w 467"/>
                  <a:gd name="T5" fmla="*/ 0 h 572"/>
                  <a:gd name="T6" fmla="*/ 0 w 467"/>
                  <a:gd name="T7" fmla="*/ 214 h 572"/>
                  <a:gd name="T8" fmla="*/ 22 w 467"/>
                  <a:gd name="T9" fmla="*/ 572 h 572"/>
                </a:gdLst>
                <a:ahLst/>
                <a:cxnLst>
                  <a:cxn ang="0">
                    <a:pos x="T0" y="T1"/>
                  </a:cxn>
                  <a:cxn ang="0">
                    <a:pos x="T2" y="T3"/>
                  </a:cxn>
                  <a:cxn ang="0">
                    <a:pos x="T4" y="T5"/>
                  </a:cxn>
                  <a:cxn ang="0">
                    <a:pos x="T6" y="T7"/>
                  </a:cxn>
                  <a:cxn ang="0">
                    <a:pos x="T8" y="T9"/>
                  </a:cxn>
                </a:cxnLst>
                <a:rect l="0" t="0" r="r" b="b"/>
                <a:pathLst>
                  <a:path w="467" h="572">
                    <a:moveTo>
                      <a:pt x="22" y="572"/>
                    </a:moveTo>
                    <a:lnTo>
                      <a:pt x="467" y="265"/>
                    </a:lnTo>
                    <a:lnTo>
                      <a:pt x="326" y="0"/>
                    </a:lnTo>
                    <a:lnTo>
                      <a:pt x="0" y="214"/>
                    </a:lnTo>
                    <a:lnTo>
                      <a:pt x="22" y="572"/>
                    </a:lnTo>
                    <a:close/>
                  </a:path>
                </a:pathLst>
              </a:custGeom>
              <a:solidFill>
                <a:srgbClr val="5577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93" name="Freeform 137">
                <a:extLst>
                  <a:ext uri="{FF2B5EF4-FFF2-40B4-BE49-F238E27FC236}">
                    <a16:creationId xmlns:a16="http://schemas.microsoft.com/office/drawing/2014/main" id="{34112F2C-1890-48B6-A49D-ADAD8559A12B}"/>
                  </a:ext>
                </a:extLst>
              </p:cNvPr>
              <p:cNvSpPr>
                <a:spLocks/>
              </p:cNvSpPr>
              <p:nvPr/>
            </p:nvSpPr>
            <p:spPr bwMode="auto">
              <a:xfrm>
                <a:off x="3751" y="953"/>
                <a:ext cx="207" cy="415"/>
              </a:xfrm>
              <a:custGeom>
                <a:avLst/>
                <a:gdLst>
                  <a:gd name="T0" fmla="*/ 207 w 207"/>
                  <a:gd name="T1" fmla="*/ 415 h 415"/>
                  <a:gd name="T2" fmla="*/ 183 w 207"/>
                  <a:gd name="T3" fmla="*/ 0 h 415"/>
                  <a:gd name="T4" fmla="*/ 0 w 207"/>
                  <a:gd name="T5" fmla="*/ 331 h 415"/>
                  <a:gd name="T6" fmla="*/ 207 w 207"/>
                  <a:gd name="T7" fmla="*/ 415 h 415"/>
                </a:gdLst>
                <a:ahLst/>
                <a:cxnLst>
                  <a:cxn ang="0">
                    <a:pos x="T0" y="T1"/>
                  </a:cxn>
                  <a:cxn ang="0">
                    <a:pos x="T2" y="T3"/>
                  </a:cxn>
                  <a:cxn ang="0">
                    <a:pos x="T4" y="T5"/>
                  </a:cxn>
                  <a:cxn ang="0">
                    <a:pos x="T6" y="T7"/>
                  </a:cxn>
                </a:cxnLst>
                <a:rect l="0" t="0" r="r" b="b"/>
                <a:pathLst>
                  <a:path w="207" h="415">
                    <a:moveTo>
                      <a:pt x="207" y="415"/>
                    </a:moveTo>
                    <a:lnTo>
                      <a:pt x="183" y="0"/>
                    </a:lnTo>
                    <a:lnTo>
                      <a:pt x="0" y="331"/>
                    </a:lnTo>
                    <a:lnTo>
                      <a:pt x="207" y="415"/>
                    </a:lnTo>
                    <a:close/>
                  </a:path>
                </a:pathLst>
              </a:custGeom>
              <a:solidFill>
                <a:srgbClr val="AF9C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94" name="Freeform 138">
                <a:extLst>
                  <a:ext uri="{FF2B5EF4-FFF2-40B4-BE49-F238E27FC236}">
                    <a16:creationId xmlns:a16="http://schemas.microsoft.com/office/drawing/2014/main" id="{A2DC4DF8-1FFD-42D1-8E92-646FBF919C4E}"/>
                  </a:ext>
                </a:extLst>
              </p:cNvPr>
              <p:cNvSpPr>
                <a:spLocks/>
              </p:cNvSpPr>
              <p:nvPr/>
            </p:nvSpPr>
            <p:spPr bwMode="auto">
              <a:xfrm>
                <a:off x="3934" y="953"/>
                <a:ext cx="168" cy="415"/>
              </a:xfrm>
              <a:custGeom>
                <a:avLst/>
                <a:gdLst>
                  <a:gd name="T0" fmla="*/ 23 w 168"/>
                  <a:gd name="T1" fmla="*/ 415 h 415"/>
                  <a:gd name="T2" fmla="*/ 168 w 168"/>
                  <a:gd name="T3" fmla="*/ 315 h 415"/>
                  <a:gd name="T4" fmla="*/ 0 w 168"/>
                  <a:gd name="T5" fmla="*/ 0 h 415"/>
                  <a:gd name="T6" fmla="*/ 23 w 168"/>
                  <a:gd name="T7" fmla="*/ 415 h 415"/>
                </a:gdLst>
                <a:ahLst/>
                <a:cxnLst>
                  <a:cxn ang="0">
                    <a:pos x="T0" y="T1"/>
                  </a:cxn>
                  <a:cxn ang="0">
                    <a:pos x="T2" y="T3"/>
                  </a:cxn>
                  <a:cxn ang="0">
                    <a:pos x="T4" y="T5"/>
                  </a:cxn>
                  <a:cxn ang="0">
                    <a:pos x="T6" y="T7"/>
                  </a:cxn>
                </a:cxnLst>
                <a:rect l="0" t="0" r="r" b="b"/>
                <a:pathLst>
                  <a:path w="168" h="415">
                    <a:moveTo>
                      <a:pt x="23" y="415"/>
                    </a:moveTo>
                    <a:lnTo>
                      <a:pt x="168" y="315"/>
                    </a:lnTo>
                    <a:lnTo>
                      <a:pt x="0" y="0"/>
                    </a:lnTo>
                    <a:lnTo>
                      <a:pt x="23" y="415"/>
                    </a:lnTo>
                    <a:close/>
                  </a:path>
                </a:pathLst>
              </a:custGeom>
              <a:solidFill>
                <a:srgbClr val="CCBB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95" name="Freeform 139">
                <a:extLst>
                  <a:ext uri="{FF2B5EF4-FFF2-40B4-BE49-F238E27FC236}">
                    <a16:creationId xmlns:a16="http://schemas.microsoft.com/office/drawing/2014/main" id="{747601EA-4634-4711-84D3-371688538D08}"/>
                  </a:ext>
                </a:extLst>
              </p:cNvPr>
              <p:cNvSpPr>
                <a:spLocks/>
              </p:cNvSpPr>
              <p:nvPr/>
            </p:nvSpPr>
            <p:spPr bwMode="auto">
              <a:xfrm>
                <a:off x="3151" y="2073"/>
                <a:ext cx="905" cy="709"/>
              </a:xfrm>
              <a:custGeom>
                <a:avLst/>
                <a:gdLst>
                  <a:gd name="T0" fmla="*/ 0 w 905"/>
                  <a:gd name="T1" fmla="*/ 376 h 709"/>
                  <a:gd name="T2" fmla="*/ 905 w 905"/>
                  <a:gd name="T3" fmla="*/ 709 h 709"/>
                  <a:gd name="T4" fmla="*/ 865 w 905"/>
                  <a:gd name="T5" fmla="*/ 247 h 709"/>
                  <a:gd name="T6" fmla="*/ 203 w 905"/>
                  <a:gd name="T7" fmla="*/ 0 h 709"/>
                  <a:gd name="T8" fmla="*/ 0 w 905"/>
                  <a:gd name="T9" fmla="*/ 376 h 709"/>
                </a:gdLst>
                <a:ahLst/>
                <a:cxnLst>
                  <a:cxn ang="0">
                    <a:pos x="T0" y="T1"/>
                  </a:cxn>
                  <a:cxn ang="0">
                    <a:pos x="T2" y="T3"/>
                  </a:cxn>
                  <a:cxn ang="0">
                    <a:pos x="T4" y="T5"/>
                  </a:cxn>
                  <a:cxn ang="0">
                    <a:pos x="T6" y="T7"/>
                  </a:cxn>
                  <a:cxn ang="0">
                    <a:pos x="T8" y="T9"/>
                  </a:cxn>
                </a:cxnLst>
                <a:rect l="0" t="0" r="r" b="b"/>
                <a:pathLst>
                  <a:path w="905" h="709">
                    <a:moveTo>
                      <a:pt x="0" y="376"/>
                    </a:moveTo>
                    <a:lnTo>
                      <a:pt x="905" y="709"/>
                    </a:lnTo>
                    <a:lnTo>
                      <a:pt x="865" y="247"/>
                    </a:lnTo>
                    <a:lnTo>
                      <a:pt x="203" y="0"/>
                    </a:lnTo>
                    <a:lnTo>
                      <a:pt x="0" y="376"/>
                    </a:lnTo>
                    <a:close/>
                  </a:path>
                </a:pathLst>
              </a:custGeom>
              <a:solidFill>
                <a:srgbClr val="9FCF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96" name="Freeform 140">
                <a:extLst>
                  <a:ext uri="{FF2B5EF4-FFF2-40B4-BE49-F238E27FC236}">
                    <a16:creationId xmlns:a16="http://schemas.microsoft.com/office/drawing/2014/main" id="{82CB4083-B9B8-4041-9DB9-370D930E232E}"/>
                  </a:ext>
                </a:extLst>
              </p:cNvPr>
              <p:cNvSpPr>
                <a:spLocks/>
              </p:cNvSpPr>
              <p:nvPr/>
            </p:nvSpPr>
            <p:spPr bwMode="auto">
              <a:xfrm>
                <a:off x="4013" y="2030"/>
                <a:ext cx="679" cy="756"/>
              </a:xfrm>
              <a:custGeom>
                <a:avLst/>
                <a:gdLst>
                  <a:gd name="T0" fmla="*/ 40 w 679"/>
                  <a:gd name="T1" fmla="*/ 756 h 756"/>
                  <a:gd name="T2" fmla="*/ 679 w 679"/>
                  <a:gd name="T3" fmla="*/ 371 h 756"/>
                  <a:gd name="T4" fmla="*/ 471 w 679"/>
                  <a:gd name="T5" fmla="*/ 0 h 756"/>
                  <a:gd name="T6" fmla="*/ 0 w 679"/>
                  <a:gd name="T7" fmla="*/ 285 h 756"/>
                  <a:gd name="T8" fmla="*/ 40 w 679"/>
                  <a:gd name="T9" fmla="*/ 756 h 756"/>
                </a:gdLst>
                <a:ahLst/>
                <a:cxnLst>
                  <a:cxn ang="0">
                    <a:pos x="T0" y="T1"/>
                  </a:cxn>
                  <a:cxn ang="0">
                    <a:pos x="T2" y="T3"/>
                  </a:cxn>
                  <a:cxn ang="0">
                    <a:pos x="T4" y="T5"/>
                  </a:cxn>
                  <a:cxn ang="0">
                    <a:pos x="T6" y="T7"/>
                  </a:cxn>
                  <a:cxn ang="0">
                    <a:pos x="T8" y="T9"/>
                  </a:cxn>
                </a:cxnLst>
                <a:rect l="0" t="0" r="r" b="b"/>
                <a:pathLst>
                  <a:path w="679" h="756">
                    <a:moveTo>
                      <a:pt x="40" y="756"/>
                    </a:moveTo>
                    <a:lnTo>
                      <a:pt x="679" y="371"/>
                    </a:lnTo>
                    <a:lnTo>
                      <a:pt x="471" y="0"/>
                    </a:lnTo>
                    <a:lnTo>
                      <a:pt x="0" y="285"/>
                    </a:lnTo>
                    <a:lnTo>
                      <a:pt x="40" y="756"/>
                    </a:lnTo>
                    <a:close/>
                  </a:path>
                </a:pathLst>
              </a:custGeom>
              <a:solidFill>
                <a:srgbClr val="66AA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97" name="Freeform 141">
                <a:extLst>
                  <a:ext uri="{FF2B5EF4-FFF2-40B4-BE49-F238E27FC236}">
                    <a16:creationId xmlns:a16="http://schemas.microsoft.com/office/drawing/2014/main" id="{C999DFB6-2079-4243-9EFE-8D49932831ED}"/>
                  </a:ext>
                </a:extLst>
              </p:cNvPr>
              <p:cNvSpPr>
                <a:spLocks/>
              </p:cNvSpPr>
              <p:nvPr/>
            </p:nvSpPr>
            <p:spPr bwMode="auto">
              <a:xfrm>
                <a:off x="3113" y="2075"/>
                <a:ext cx="1616" cy="830"/>
              </a:xfrm>
              <a:custGeom>
                <a:avLst/>
                <a:gdLst>
                  <a:gd name="T0" fmla="*/ 0 w 1616"/>
                  <a:gd name="T1" fmla="*/ 456 h 830"/>
                  <a:gd name="T2" fmla="*/ 942 w 1616"/>
                  <a:gd name="T3" fmla="*/ 830 h 830"/>
                  <a:gd name="T4" fmla="*/ 1616 w 1616"/>
                  <a:gd name="T5" fmla="*/ 374 h 830"/>
                  <a:gd name="T6" fmla="*/ 673 w 1616"/>
                  <a:gd name="T7" fmla="*/ 0 h 830"/>
                  <a:gd name="T8" fmla="*/ 0 w 1616"/>
                  <a:gd name="T9" fmla="*/ 456 h 830"/>
                </a:gdLst>
                <a:ahLst/>
                <a:cxnLst>
                  <a:cxn ang="0">
                    <a:pos x="T0" y="T1"/>
                  </a:cxn>
                  <a:cxn ang="0">
                    <a:pos x="T2" y="T3"/>
                  </a:cxn>
                  <a:cxn ang="0">
                    <a:pos x="T4" y="T5"/>
                  </a:cxn>
                  <a:cxn ang="0">
                    <a:pos x="T6" y="T7"/>
                  </a:cxn>
                  <a:cxn ang="0">
                    <a:pos x="T8" y="T9"/>
                  </a:cxn>
                </a:cxnLst>
                <a:rect l="0" t="0" r="r" b="b"/>
                <a:pathLst>
                  <a:path w="1616" h="830">
                    <a:moveTo>
                      <a:pt x="0" y="456"/>
                    </a:moveTo>
                    <a:lnTo>
                      <a:pt x="942" y="830"/>
                    </a:lnTo>
                    <a:lnTo>
                      <a:pt x="1616" y="374"/>
                    </a:lnTo>
                    <a:lnTo>
                      <a:pt x="673" y="0"/>
                    </a:lnTo>
                    <a:lnTo>
                      <a:pt x="0" y="456"/>
                    </a:lnTo>
                    <a:close/>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98" name="Freeform 142">
                <a:extLst>
                  <a:ext uri="{FF2B5EF4-FFF2-40B4-BE49-F238E27FC236}">
                    <a16:creationId xmlns:a16="http://schemas.microsoft.com/office/drawing/2014/main" id="{7E638AB2-B744-4376-9140-9525539C3016}"/>
                  </a:ext>
                </a:extLst>
              </p:cNvPr>
              <p:cNvSpPr>
                <a:spLocks/>
              </p:cNvSpPr>
              <p:nvPr/>
            </p:nvSpPr>
            <p:spPr bwMode="auto">
              <a:xfrm>
                <a:off x="2912" y="2515"/>
                <a:ext cx="1190" cy="809"/>
              </a:xfrm>
              <a:custGeom>
                <a:avLst/>
                <a:gdLst>
                  <a:gd name="T0" fmla="*/ 0 w 1190"/>
                  <a:gd name="T1" fmla="*/ 366 h 809"/>
                  <a:gd name="T2" fmla="*/ 203 w 1190"/>
                  <a:gd name="T3" fmla="*/ 0 h 809"/>
                  <a:gd name="T4" fmla="*/ 1145 w 1190"/>
                  <a:gd name="T5" fmla="*/ 357 h 809"/>
                  <a:gd name="T6" fmla="*/ 1190 w 1190"/>
                  <a:gd name="T7" fmla="*/ 809 h 809"/>
                  <a:gd name="T8" fmla="*/ 0 w 1190"/>
                  <a:gd name="T9" fmla="*/ 366 h 809"/>
                </a:gdLst>
                <a:ahLst/>
                <a:cxnLst>
                  <a:cxn ang="0">
                    <a:pos x="T0" y="T1"/>
                  </a:cxn>
                  <a:cxn ang="0">
                    <a:pos x="T2" y="T3"/>
                  </a:cxn>
                  <a:cxn ang="0">
                    <a:pos x="T4" y="T5"/>
                  </a:cxn>
                  <a:cxn ang="0">
                    <a:pos x="T6" y="T7"/>
                  </a:cxn>
                  <a:cxn ang="0">
                    <a:pos x="T8" y="T9"/>
                  </a:cxn>
                </a:cxnLst>
                <a:rect l="0" t="0" r="r" b="b"/>
                <a:pathLst>
                  <a:path w="1190" h="809">
                    <a:moveTo>
                      <a:pt x="0" y="366"/>
                    </a:moveTo>
                    <a:lnTo>
                      <a:pt x="203" y="0"/>
                    </a:lnTo>
                    <a:lnTo>
                      <a:pt x="1145" y="357"/>
                    </a:lnTo>
                    <a:lnTo>
                      <a:pt x="1190" y="809"/>
                    </a:lnTo>
                    <a:lnTo>
                      <a:pt x="0" y="366"/>
                    </a:lnTo>
                    <a:close/>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99" name="Freeform 143">
                <a:extLst>
                  <a:ext uri="{FF2B5EF4-FFF2-40B4-BE49-F238E27FC236}">
                    <a16:creationId xmlns:a16="http://schemas.microsoft.com/office/drawing/2014/main" id="{8C665A26-1426-48C4-8E29-EF0355104C22}"/>
                  </a:ext>
                </a:extLst>
              </p:cNvPr>
              <p:cNvSpPr>
                <a:spLocks/>
              </p:cNvSpPr>
              <p:nvPr/>
            </p:nvSpPr>
            <p:spPr bwMode="auto">
              <a:xfrm>
                <a:off x="4056" y="2463"/>
                <a:ext cx="871" cy="869"/>
              </a:xfrm>
              <a:custGeom>
                <a:avLst/>
                <a:gdLst>
                  <a:gd name="T0" fmla="*/ 0 w 871"/>
                  <a:gd name="T1" fmla="*/ 404 h 869"/>
                  <a:gd name="T2" fmla="*/ 35 w 871"/>
                  <a:gd name="T3" fmla="*/ 869 h 869"/>
                  <a:gd name="T4" fmla="*/ 871 w 871"/>
                  <a:gd name="T5" fmla="*/ 357 h 869"/>
                  <a:gd name="T6" fmla="*/ 671 w 871"/>
                  <a:gd name="T7" fmla="*/ 0 h 869"/>
                  <a:gd name="T8" fmla="*/ 0 w 871"/>
                  <a:gd name="T9" fmla="*/ 404 h 869"/>
                </a:gdLst>
                <a:ahLst/>
                <a:cxnLst>
                  <a:cxn ang="0">
                    <a:pos x="T0" y="T1"/>
                  </a:cxn>
                  <a:cxn ang="0">
                    <a:pos x="T2" y="T3"/>
                  </a:cxn>
                  <a:cxn ang="0">
                    <a:pos x="T4" y="T5"/>
                  </a:cxn>
                  <a:cxn ang="0">
                    <a:pos x="T6" y="T7"/>
                  </a:cxn>
                  <a:cxn ang="0">
                    <a:pos x="T8" y="T9"/>
                  </a:cxn>
                </a:cxnLst>
                <a:rect l="0" t="0" r="r" b="b"/>
                <a:pathLst>
                  <a:path w="871" h="869">
                    <a:moveTo>
                      <a:pt x="0" y="404"/>
                    </a:moveTo>
                    <a:lnTo>
                      <a:pt x="35" y="869"/>
                    </a:lnTo>
                    <a:lnTo>
                      <a:pt x="871" y="357"/>
                    </a:lnTo>
                    <a:lnTo>
                      <a:pt x="671" y="0"/>
                    </a:lnTo>
                    <a:lnTo>
                      <a:pt x="0" y="404"/>
                    </a:lnTo>
                    <a:close/>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00" name="Freeform 144">
                <a:extLst>
                  <a:ext uri="{FF2B5EF4-FFF2-40B4-BE49-F238E27FC236}">
                    <a16:creationId xmlns:a16="http://schemas.microsoft.com/office/drawing/2014/main" id="{6ECC71DC-37D8-488D-B2EE-422F46BFC7DC}"/>
                  </a:ext>
                </a:extLst>
              </p:cNvPr>
              <p:cNvSpPr>
                <a:spLocks/>
              </p:cNvSpPr>
              <p:nvPr/>
            </p:nvSpPr>
            <p:spPr bwMode="auto">
              <a:xfrm>
                <a:off x="3358" y="1841"/>
                <a:ext cx="1124" cy="483"/>
              </a:xfrm>
              <a:custGeom>
                <a:avLst/>
                <a:gdLst>
                  <a:gd name="T0" fmla="*/ 0 w 1124"/>
                  <a:gd name="T1" fmla="*/ 248 h 483"/>
                  <a:gd name="T2" fmla="*/ 657 w 1124"/>
                  <a:gd name="T3" fmla="*/ 483 h 483"/>
                  <a:gd name="T4" fmla="*/ 1124 w 1124"/>
                  <a:gd name="T5" fmla="*/ 198 h 483"/>
                  <a:gd name="T6" fmla="*/ 464 w 1124"/>
                  <a:gd name="T7" fmla="*/ 0 h 483"/>
                  <a:gd name="T8" fmla="*/ 0 w 1124"/>
                  <a:gd name="T9" fmla="*/ 248 h 483"/>
                </a:gdLst>
                <a:ahLst/>
                <a:cxnLst>
                  <a:cxn ang="0">
                    <a:pos x="T0" y="T1"/>
                  </a:cxn>
                  <a:cxn ang="0">
                    <a:pos x="T2" y="T3"/>
                  </a:cxn>
                  <a:cxn ang="0">
                    <a:pos x="T4" y="T5"/>
                  </a:cxn>
                  <a:cxn ang="0">
                    <a:pos x="T6" y="T7"/>
                  </a:cxn>
                  <a:cxn ang="0">
                    <a:pos x="T8" y="T9"/>
                  </a:cxn>
                </a:cxnLst>
                <a:rect l="0" t="0" r="r" b="b"/>
                <a:pathLst>
                  <a:path w="1124" h="483">
                    <a:moveTo>
                      <a:pt x="0" y="248"/>
                    </a:moveTo>
                    <a:lnTo>
                      <a:pt x="657" y="483"/>
                    </a:lnTo>
                    <a:lnTo>
                      <a:pt x="1124" y="198"/>
                    </a:lnTo>
                    <a:lnTo>
                      <a:pt x="464" y="0"/>
                    </a:lnTo>
                    <a:lnTo>
                      <a:pt x="0" y="248"/>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01" name="Freeform 145">
                <a:extLst>
                  <a:ext uri="{FF2B5EF4-FFF2-40B4-BE49-F238E27FC236}">
                    <a16:creationId xmlns:a16="http://schemas.microsoft.com/office/drawing/2014/main" id="{2BCB0141-D4F6-4C04-A143-8C8409F7D50A}"/>
                  </a:ext>
                </a:extLst>
              </p:cNvPr>
              <p:cNvSpPr>
                <a:spLocks/>
              </p:cNvSpPr>
              <p:nvPr/>
            </p:nvSpPr>
            <p:spPr bwMode="auto">
              <a:xfrm>
                <a:off x="3535" y="1481"/>
                <a:ext cx="783" cy="407"/>
              </a:xfrm>
              <a:custGeom>
                <a:avLst/>
                <a:gdLst>
                  <a:gd name="T0" fmla="*/ 0 w 783"/>
                  <a:gd name="T1" fmla="*/ 223 h 407"/>
                  <a:gd name="T2" fmla="*/ 460 w 783"/>
                  <a:gd name="T3" fmla="*/ 407 h 407"/>
                  <a:gd name="T4" fmla="*/ 783 w 783"/>
                  <a:gd name="T5" fmla="*/ 190 h 407"/>
                  <a:gd name="T6" fmla="*/ 326 w 783"/>
                  <a:gd name="T7" fmla="*/ 0 h 407"/>
                  <a:gd name="T8" fmla="*/ 0 w 783"/>
                  <a:gd name="T9" fmla="*/ 223 h 407"/>
                </a:gdLst>
                <a:ahLst/>
                <a:cxnLst>
                  <a:cxn ang="0">
                    <a:pos x="T0" y="T1"/>
                  </a:cxn>
                  <a:cxn ang="0">
                    <a:pos x="T2" y="T3"/>
                  </a:cxn>
                  <a:cxn ang="0">
                    <a:pos x="T4" y="T5"/>
                  </a:cxn>
                  <a:cxn ang="0">
                    <a:pos x="T6" y="T7"/>
                  </a:cxn>
                  <a:cxn ang="0">
                    <a:pos x="T8" y="T9"/>
                  </a:cxn>
                </a:cxnLst>
                <a:rect l="0" t="0" r="r" b="b"/>
                <a:pathLst>
                  <a:path w="783" h="407">
                    <a:moveTo>
                      <a:pt x="0" y="223"/>
                    </a:moveTo>
                    <a:lnTo>
                      <a:pt x="460" y="407"/>
                    </a:lnTo>
                    <a:lnTo>
                      <a:pt x="783" y="190"/>
                    </a:lnTo>
                    <a:lnTo>
                      <a:pt x="326" y="0"/>
                    </a:lnTo>
                    <a:lnTo>
                      <a:pt x="0" y="223"/>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02" name="Freeform 146">
                <a:extLst>
                  <a:ext uri="{FF2B5EF4-FFF2-40B4-BE49-F238E27FC236}">
                    <a16:creationId xmlns:a16="http://schemas.microsoft.com/office/drawing/2014/main" id="{A2E55A5A-E67A-4B09-8927-2255C105CC90}"/>
                  </a:ext>
                </a:extLst>
              </p:cNvPr>
              <p:cNvSpPr>
                <a:spLocks/>
              </p:cNvSpPr>
              <p:nvPr/>
            </p:nvSpPr>
            <p:spPr bwMode="auto">
              <a:xfrm>
                <a:off x="3574" y="1358"/>
                <a:ext cx="412" cy="440"/>
              </a:xfrm>
              <a:custGeom>
                <a:avLst/>
                <a:gdLst>
                  <a:gd name="T0" fmla="*/ 0 w 412"/>
                  <a:gd name="T1" fmla="*/ 267 h 440"/>
                  <a:gd name="T2" fmla="*/ 412 w 412"/>
                  <a:gd name="T3" fmla="*/ 440 h 440"/>
                  <a:gd name="T4" fmla="*/ 394 w 412"/>
                  <a:gd name="T5" fmla="*/ 97 h 440"/>
                  <a:gd name="T6" fmla="*/ 142 w 412"/>
                  <a:gd name="T7" fmla="*/ 0 h 440"/>
                  <a:gd name="T8" fmla="*/ 0 w 412"/>
                  <a:gd name="T9" fmla="*/ 267 h 440"/>
                </a:gdLst>
                <a:ahLst/>
                <a:cxnLst>
                  <a:cxn ang="0">
                    <a:pos x="T0" y="T1"/>
                  </a:cxn>
                  <a:cxn ang="0">
                    <a:pos x="T2" y="T3"/>
                  </a:cxn>
                  <a:cxn ang="0">
                    <a:pos x="T4" y="T5"/>
                  </a:cxn>
                  <a:cxn ang="0">
                    <a:pos x="T6" y="T7"/>
                  </a:cxn>
                  <a:cxn ang="0">
                    <a:pos x="T8" y="T9"/>
                  </a:cxn>
                </a:cxnLst>
                <a:rect l="0" t="0" r="r" b="b"/>
                <a:pathLst>
                  <a:path w="412" h="440">
                    <a:moveTo>
                      <a:pt x="0" y="267"/>
                    </a:moveTo>
                    <a:lnTo>
                      <a:pt x="412" y="440"/>
                    </a:lnTo>
                    <a:lnTo>
                      <a:pt x="394" y="97"/>
                    </a:lnTo>
                    <a:lnTo>
                      <a:pt x="142" y="0"/>
                    </a:lnTo>
                    <a:lnTo>
                      <a:pt x="0" y="267"/>
                    </a:lnTo>
                    <a:close/>
                  </a:path>
                </a:pathLst>
              </a:custGeom>
              <a:solidFill>
                <a:srgbClr val="FFD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03" name="Freeform 147">
                <a:extLst>
                  <a:ext uri="{FF2B5EF4-FFF2-40B4-BE49-F238E27FC236}">
                    <a16:creationId xmlns:a16="http://schemas.microsoft.com/office/drawing/2014/main" id="{B342708F-122F-45D8-BA1A-9792025E6B97}"/>
                  </a:ext>
                </a:extLst>
              </p:cNvPr>
              <p:cNvSpPr>
                <a:spLocks/>
              </p:cNvSpPr>
              <p:nvPr/>
            </p:nvSpPr>
            <p:spPr bwMode="auto">
              <a:xfrm>
                <a:off x="3967" y="1341"/>
                <a:ext cx="310" cy="457"/>
              </a:xfrm>
              <a:custGeom>
                <a:avLst/>
                <a:gdLst>
                  <a:gd name="T0" fmla="*/ 20 w 310"/>
                  <a:gd name="T1" fmla="*/ 457 h 457"/>
                  <a:gd name="T2" fmla="*/ 310 w 310"/>
                  <a:gd name="T3" fmla="*/ 261 h 457"/>
                  <a:gd name="T4" fmla="*/ 176 w 310"/>
                  <a:gd name="T5" fmla="*/ 0 h 457"/>
                  <a:gd name="T6" fmla="*/ 0 w 310"/>
                  <a:gd name="T7" fmla="*/ 117 h 457"/>
                  <a:gd name="T8" fmla="*/ 20 w 310"/>
                  <a:gd name="T9" fmla="*/ 457 h 457"/>
                </a:gdLst>
                <a:ahLst/>
                <a:cxnLst>
                  <a:cxn ang="0">
                    <a:pos x="T0" y="T1"/>
                  </a:cxn>
                  <a:cxn ang="0">
                    <a:pos x="T2" y="T3"/>
                  </a:cxn>
                  <a:cxn ang="0">
                    <a:pos x="T4" y="T5"/>
                  </a:cxn>
                  <a:cxn ang="0">
                    <a:pos x="T6" y="T7"/>
                  </a:cxn>
                  <a:cxn ang="0">
                    <a:pos x="T8" y="T9"/>
                  </a:cxn>
                </a:cxnLst>
                <a:rect l="0" t="0" r="r" b="b"/>
                <a:pathLst>
                  <a:path w="310" h="457">
                    <a:moveTo>
                      <a:pt x="20" y="457"/>
                    </a:moveTo>
                    <a:lnTo>
                      <a:pt x="310" y="261"/>
                    </a:lnTo>
                    <a:lnTo>
                      <a:pt x="176" y="0"/>
                    </a:lnTo>
                    <a:lnTo>
                      <a:pt x="0" y="117"/>
                    </a:lnTo>
                    <a:lnTo>
                      <a:pt x="20" y="457"/>
                    </a:lnTo>
                    <a:close/>
                  </a:path>
                </a:pathLst>
              </a:custGeom>
              <a:solidFill>
                <a:srgbClr val="FFD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04" name="Freeform 149">
                <a:extLst>
                  <a:ext uri="{FF2B5EF4-FFF2-40B4-BE49-F238E27FC236}">
                    <a16:creationId xmlns:a16="http://schemas.microsoft.com/office/drawing/2014/main" id="{6B93097C-AEDD-4E97-A735-6AA021C2B85B}"/>
                  </a:ext>
                </a:extLst>
              </p:cNvPr>
              <p:cNvSpPr>
                <a:spLocks/>
              </p:cNvSpPr>
              <p:nvPr/>
            </p:nvSpPr>
            <p:spPr bwMode="auto">
              <a:xfrm>
                <a:off x="3383" y="1701"/>
                <a:ext cx="629" cy="547"/>
              </a:xfrm>
              <a:custGeom>
                <a:avLst/>
                <a:gdLst>
                  <a:gd name="T0" fmla="*/ 0 w 629"/>
                  <a:gd name="T1" fmla="*/ 284 h 547"/>
                  <a:gd name="T2" fmla="*/ 153 w 629"/>
                  <a:gd name="T3" fmla="*/ 0 h 547"/>
                  <a:gd name="T4" fmla="*/ 608 w 629"/>
                  <a:gd name="T5" fmla="*/ 187 h 547"/>
                  <a:gd name="T6" fmla="*/ 629 w 629"/>
                  <a:gd name="T7" fmla="*/ 547 h 547"/>
                  <a:gd name="T8" fmla="*/ 0 w 629"/>
                  <a:gd name="T9" fmla="*/ 284 h 547"/>
                </a:gdLst>
                <a:ahLst/>
                <a:cxnLst>
                  <a:cxn ang="0">
                    <a:pos x="T0" y="T1"/>
                  </a:cxn>
                  <a:cxn ang="0">
                    <a:pos x="T2" y="T3"/>
                  </a:cxn>
                  <a:cxn ang="0">
                    <a:pos x="T4" y="T5"/>
                  </a:cxn>
                  <a:cxn ang="0">
                    <a:pos x="T6" y="T7"/>
                  </a:cxn>
                  <a:cxn ang="0">
                    <a:pos x="T8" y="T9"/>
                  </a:cxn>
                </a:cxnLst>
                <a:rect l="0" t="0" r="r" b="b"/>
                <a:pathLst>
                  <a:path w="629" h="547">
                    <a:moveTo>
                      <a:pt x="0" y="284"/>
                    </a:moveTo>
                    <a:lnTo>
                      <a:pt x="153" y="0"/>
                    </a:lnTo>
                    <a:lnTo>
                      <a:pt x="608" y="187"/>
                    </a:lnTo>
                    <a:lnTo>
                      <a:pt x="629" y="547"/>
                    </a:lnTo>
                    <a:lnTo>
                      <a:pt x="0" y="284"/>
                    </a:ln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05" name="Freeform 150">
                <a:extLst>
                  <a:ext uri="{FF2B5EF4-FFF2-40B4-BE49-F238E27FC236}">
                    <a16:creationId xmlns:a16="http://schemas.microsoft.com/office/drawing/2014/main" id="{08578D91-FD11-42C5-BB94-86193BD529F4}"/>
                  </a:ext>
                </a:extLst>
              </p:cNvPr>
              <p:cNvSpPr>
                <a:spLocks/>
              </p:cNvSpPr>
              <p:nvPr/>
            </p:nvSpPr>
            <p:spPr bwMode="auto">
              <a:xfrm>
                <a:off x="3990" y="1676"/>
                <a:ext cx="467" cy="572"/>
              </a:xfrm>
              <a:custGeom>
                <a:avLst/>
                <a:gdLst>
                  <a:gd name="T0" fmla="*/ 22 w 467"/>
                  <a:gd name="T1" fmla="*/ 572 h 572"/>
                  <a:gd name="T2" fmla="*/ 467 w 467"/>
                  <a:gd name="T3" fmla="*/ 265 h 572"/>
                  <a:gd name="T4" fmla="*/ 326 w 467"/>
                  <a:gd name="T5" fmla="*/ 0 h 572"/>
                  <a:gd name="T6" fmla="*/ 0 w 467"/>
                  <a:gd name="T7" fmla="*/ 214 h 572"/>
                  <a:gd name="T8" fmla="*/ 22 w 467"/>
                  <a:gd name="T9" fmla="*/ 572 h 572"/>
                </a:gdLst>
                <a:ahLst/>
                <a:cxnLst>
                  <a:cxn ang="0">
                    <a:pos x="T0" y="T1"/>
                  </a:cxn>
                  <a:cxn ang="0">
                    <a:pos x="T2" y="T3"/>
                  </a:cxn>
                  <a:cxn ang="0">
                    <a:pos x="T4" y="T5"/>
                  </a:cxn>
                  <a:cxn ang="0">
                    <a:pos x="T6" y="T7"/>
                  </a:cxn>
                  <a:cxn ang="0">
                    <a:pos x="T8" y="T9"/>
                  </a:cxn>
                </a:cxnLst>
                <a:rect l="0" t="0" r="r" b="b"/>
                <a:pathLst>
                  <a:path w="467" h="572">
                    <a:moveTo>
                      <a:pt x="22" y="572"/>
                    </a:moveTo>
                    <a:lnTo>
                      <a:pt x="467" y="265"/>
                    </a:lnTo>
                    <a:lnTo>
                      <a:pt x="326" y="0"/>
                    </a:lnTo>
                    <a:lnTo>
                      <a:pt x="0" y="214"/>
                    </a:lnTo>
                    <a:lnTo>
                      <a:pt x="22" y="572"/>
                    </a:ln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06" name="Freeform 153">
                <a:extLst>
                  <a:ext uri="{FF2B5EF4-FFF2-40B4-BE49-F238E27FC236}">
                    <a16:creationId xmlns:a16="http://schemas.microsoft.com/office/drawing/2014/main" id="{E1017DCC-3498-4716-BE8A-1E30A67B3334}"/>
                  </a:ext>
                </a:extLst>
              </p:cNvPr>
              <p:cNvSpPr>
                <a:spLocks/>
              </p:cNvSpPr>
              <p:nvPr/>
            </p:nvSpPr>
            <p:spPr bwMode="auto">
              <a:xfrm>
                <a:off x="3151" y="2073"/>
                <a:ext cx="905" cy="709"/>
              </a:xfrm>
              <a:custGeom>
                <a:avLst/>
                <a:gdLst>
                  <a:gd name="T0" fmla="*/ 0 w 905"/>
                  <a:gd name="T1" fmla="*/ 376 h 709"/>
                  <a:gd name="T2" fmla="*/ 905 w 905"/>
                  <a:gd name="T3" fmla="*/ 709 h 709"/>
                  <a:gd name="T4" fmla="*/ 865 w 905"/>
                  <a:gd name="T5" fmla="*/ 247 h 709"/>
                  <a:gd name="T6" fmla="*/ 203 w 905"/>
                  <a:gd name="T7" fmla="*/ 0 h 709"/>
                  <a:gd name="T8" fmla="*/ 0 w 905"/>
                  <a:gd name="T9" fmla="*/ 376 h 709"/>
                </a:gdLst>
                <a:ahLst/>
                <a:cxnLst>
                  <a:cxn ang="0">
                    <a:pos x="T0" y="T1"/>
                  </a:cxn>
                  <a:cxn ang="0">
                    <a:pos x="T2" y="T3"/>
                  </a:cxn>
                  <a:cxn ang="0">
                    <a:pos x="T4" y="T5"/>
                  </a:cxn>
                  <a:cxn ang="0">
                    <a:pos x="T6" y="T7"/>
                  </a:cxn>
                  <a:cxn ang="0">
                    <a:pos x="T8" y="T9"/>
                  </a:cxn>
                </a:cxnLst>
                <a:rect l="0" t="0" r="r" b="b"/>
                <a:pathLst>
                  <a:path w="905" h="709">
                    <a:moveTo>
                      <a:pt x="0" y="376"/>
                    </a:moveTo>
                    <a:lnTo>
                      <a:pt x="905" y="709"/>
                    </a:lnTo>
                    <a:lnTo>
                      <a:pt x="865" y="247"/>
                    </a:lnTo>
                    <a:lnTo>
                      <a:pt x="203" y="0"/>
                    </a:lnTo>
                    <a:lnTo>
                      <a:pt x="0" y="376"/>
                    </a:lnTo>
                    <a:close/>
                  </a:path>
                </a:pathLst>
              </a:custGeom>
              <a:solidFill>
                <a:srgbClr val="C0A0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07" name="Freeform 154">
                <a:extLst>
                  <a:ext uri="{FF2B5EF4-FFF2-40B4-BE49-F238E27FC236}">
                    <a16:creationId xmlns:a16="http://schemas.microsoft.com/office/drawing/2014/main" id="{2B6177BA-2E6A-471E-AD17-DFFF51C7658D}"/>
                  </a:ext>
                </a:extLst>
              </p:cNvPr>
              <p:cNvSpPr>
                <a:spLocks/>
              </p:cNvSpPr>
              <p:nvPr/>
            </p:nvSpPr>
            <p:spPr bwMode="auto">
              <a:xfrm>
                <a:off x="4013" y="2030"/>
                <a:ext cx="679" cy="756"/>
              </a:xfrm>
              <a:custGeom>
                <a:avLst/>
                <a:gdLst>
                  <a:gd name="T0" fmla="*/ 40 w 679"/>
                  <a:gd name="T1" fmla="*/ 756 h 756"/>
                  <a:gd name="T2" fmla="*/ 679 w 679"/>
                  <a:gd name="T3" fmla="*/ 371 h 756"/>
                  <a:gd name="T4" fmla="*/ 471 w 679"/>
                  <a:gd name="T5" fmla="*/ 0 h 756"/>
                  <a:gd name="T6" fmla="*/ 0 w 679"/>
                  <a:gd name="T7" fmla="*/ 285 h 756"/>
                  <a:gd name="T8" fmla="*/ 40 w 679"/>
                  <a:gd name="T9" fmla="*/ 756 h 756"/>
                </a:gdLst>
                <a:ahLst/>
                <a:cxnLst>
                  <a:cxn ang="0">
                    <a:pos x="T0" y="T1"/>
                  </a:cxn>
                  <a:cxn ang="0">
                    <a:pos x="T2" y="T3"/>
                  </a:cxn>
                  <a:cxn ang="0">
                    <a:pos x="T4" y="T5"/>
                  </a:cxn>
                  <a:cxn ang="0">
                    <a:pos x="T6" y="T7"/>
                  </a:cxn>
                  <a:cxn ang="0">
                    <a:pos x="T8" y="T9"/>
                  </a:cxn>
                </a:cxnLst>
                <a:rect l="0" t="0" r="r" b="b"/>
                <a:pathLst>
                  <a:path w="679" h="756">
                    <a:moveTo>
                      <a:pt x="40" y="756"/>
                    </a:moveTo>
                    <a:lnTo>
                      <a:pt x="679" y="371"/>
                    </a:lnTo>
                    <a:lnTo>
                      <a:pt x="471" y="0"/>
                    </a:lnTo>
                    <a:lnTo>
                      <a:pt x="0" y="285"/>
                    </a:lnTo>
                    <a:lnTo>
                      <a:pt x="40" y="756"/>
                    </a:lnTo>
                    <a:close/>
                  </a:path>
                </a:pathLst>
              </a:custGeom>
              <a:solidFill>
                <a:srgbClr val="C0A0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08" name="Freeform 155">
                <a:extLst>
                  <a:ext uri="{FF2B5EF4-FFF2-40B4-BE49-F238E27FC236}">
                    <a16:creationId xmlns:a16="http://schemas.microsoft.com/office/drawing/2014/main" id="{60ACF38B-37FB-48BD-A128-EE4E605D1297}"/>
                  </a:ext>
                </a:extLst>
              </p:cNvPr>
              <p:cNvSpPr>
                <a:spLocks/>
              </p:cNvSpPr>
              <p:nvPr/>
            </p:nvSpPr>
            <p:spPr bwMode="auto">
              <a:xfrm>
                <a:off x="2103" y="961"/>
                <a:ext cx="218" cy="2419"/>
              </a:xfrm>
              <a:custGeom>
                <a:avLst/>
                <a:gdLst>
                  <a:gd name="T0" fmla="*/ 0 w 218"/>
                  <a:gd name="T1" fmla="*/ 2239 h 2610"/>
                  <a:gd name="T2" fmla="*/ 36 w 218"/>
                  <a:gd name="T3" fmla="*/ 2239 h 2610"/>
                  <a:gd name="T4" fmla="*/ 36 w 218"/>
                  <a:gd name="T5" fmla="*/ 0 h 2610"/>
                  <a:gd name="T6" fmla="*/ 182 w 218"/>
                  <a:gd name="T7" fmla="*/ 0 h 2610"/>
                  <a:gd name="T8" fmla="*/ 182 w 218"/>
                  <a:gd name="T9" fmla="*/ 2239 h 2610"/>
                  <a:gd name="T10" fmla="*/ 218 w 218"/>
                  <a:gd name="T11" fmla="*/ 2239 h 2610"/>
                  <a:gd name="T12" fmla="*/ 109 w 218"/>
                  <a:gd name="T13" fmla="*/ 2610 h 2610"/>
                  <a:gd name="T14" fmla="*/ 0 w 218"/>
                  <a:gd name="T15" fmla="*/ 2239 h 2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8" h="2610">
                    <a:moveTo>
                      <a:pt x="0" y="2239"/>
                    </a:moveTo>
                    <a:lnTo>
                      <a:pt x="36" y="2239"/>
                    </a:lnTo>
                    <a:lnTo>
                      <a:pt x="36" y="0"/>
                    </a:lnTo>
                    <a:lnTo>
                      <a:pt x="182" y="0"/>
                    </a:lnTo>
                    <a:lnTo>
                      <a:pt x="182" y="2239"/>
                    </a:lnTo>
                    <a:lnTo>
                      <a:pt x="218" y="2239"/>
                    </a:lnTo>
                    <a:lnTo>
                      <a:pt x="109" y="2610"/>
                    </a:lnTo>
                    <a:lnTo>
                      <a:pt x="0" y="2239"/>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09" name="Rectangle 156">
                <a:extLst>
                  <a:ext uri="{FF2B5EF4-FFF2-40B4-BE49-F238E27FC236}">
                    <a16:creationId xmlns:a16="http://schemas.microsoft.com/office/drawing/2014/main" id="{B3C48E04-E0A7-46C3-9AD1-422F7F69C947}"/>
                  </a:ext>
                </a:extLst>
              </p:cNvPr>
              <p:cNvSpPr>
                <a:spLocks noChangeArrowheads="1"/>
              </p:cNvSpPr>
              <p:nvPr/>
            </p:nvSpPr>
            <p:spPr bwMode="auto">
              <a:xfrm rot="16200000">
                <a:off x="1770" y="2219"/>
                <a:ext cx="892" cy="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a:ln>
                      <a:noFill/>
                    </a:ln>
                    <a:solidFill>
                      <a:srgbClr val="FFFFFF"/>
                    </a:solidFill>
                    <a:effectLst/>
                    <a:uLnTx/>
                    <a:uFillTx/>
                    <a:cs typeface="Arial" pitchFamily="34" charset="0"/>
                  </a:rPr>
                  <a:t>Top Down Communication</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110" name="Freeform 157">
                <a:extLst>
                  <a:ext uri="{FF2B5EF4-FFF2-40B4-BE49-F238E27FC236}">
                    <a16:creationId xmlns:a16="http://schemas.microsoft.com/office/drawing/2014/main" id="{887CE80D-7F39-4925-90C2-090CBFE085E3}"/>
                  </a:ext>
                </a:extLst>
              </p:cNvPr>
              <p:cNvSpPr>
                <a:spLocks/>
              </p:cNvSpPr>
              <p:nvPr/>
            </p:nvSpPr>
            <p:spPr bwMode="auto">
              <a:xfrm>
                <a:off x="1736" y="2933"/>
                <a:ext cx="3775" cy="275"/>
              </a:xfrm>
              <a:custGeom>
                <a:avLst/>
                <a:gdLst>
                  <a:gd name="T0" fmla="*/ 0 w 3346"/>
                  <a:gd name="T1" fmla="*/ 137 h 275"/>
                  <a:gd name="T2" fmla="*/ 344 w 3346"/>
                  <a:gd name="T3" fmla="*/ 275 h 275"/>
                  <a:gd name="T4" fmla="*/ 344 w 3346"/>
                  <a:gd name="T5" fmla="*/ 225 h 275"/>
                  <a:gd name="T6" fmla="*/ 3001 w 3346"/>
                  <a:gd name="T7" fmla="*/ 225 h 275"/>
                  <a:gd name="T8" fmla="*/ 3001 w 3346"/>
                  <a:gd name="T9" fmla="*/ 275 h 275"/>
                  <a:gd name="T10" fmla="*/ 3346 w 3346"/>
                  <a:gd name="T11" fmla="*/ 137 h 275"/>
                  <a:gd name="T12" fmla="*/ 3001 w 3346"/>
                  <a:gd name="T13" fmla="*/ 0 h 275"/>
                  <a:gd name="T14" fmla="*/ 3001 w 3346"/>
                  <a:gd name="T15" fmla="*/ 50 h 275"/>
                  <a:gd name="T16" fmla="*/ 344 w 3346"/>
                  <a:gd name="T17" fmla="*/ 50 h 275"/>
                  <a:gd name="T18" fmla="*/ 344 w 3346"/>
                  <a:gd name="T19" fmla="*/ 0 h 275"/>
                  <a:gd name="T20" fmla="*/ 0 w 3346"/>
                  <a:gd name="T21" fmla="*/ 137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6" h="275">
                    <a:moveTo>
                      <a:pt x="0" y="137"/>
                    </a:moveTo>
                    <a:lnTo>
                      <a:pt x="344" y="275"/>
                    </a:lnTo>
                    <a:lnTo>
                      <a:pt x="344" y="225"/>
                    </a:lnTo>
                    <a:lnTo>
                      <a:pt x="3001" y="225"/>
                    </a:lnTo>
                    <a:lnTo>
                      <a:pt x="3001" y="275"/>
                    </a:lnTo>
                    <a:lnTo>
                      <a:pt x="3346" y="137"/>
                    </a:lnTo>
                    <a:lnTo>
                      <a:pt x="3001" y="0"/>
                    </a:lnTo>
                    <a:lnTo>
                      <a:pt x="3001" y="50"/>
                    </a:lnTo>
                    <a:lnTo>
                      <a:pt x="344" y="50"/>
                    </a:lnTo>
                    <a:lnTo>
                      <a:pt x="344" y="0"/>
                    </a:lnTo>
                    <a:lnTo>
                      <a:pt x="0" y="137"/>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11" name="Rectangle 158">
                <a:extLst>
                  <a:ext uri="{FF2B5EF4-FFF2-40B4-BE49-F238E27FC236}">
                    <a16:creationId xmlns:a16="http://schemas.microsoft.com/office/drawing/2014/main" id="{EE5692A1-20D6-4364-AB92-A3FA7BBC52AD}"/>
                  </a:ext>
                </a:extLst>
              </p:cNvPr>
              <p:cNvSpPr>
                <a:spLocks noChangeArrowheads="1"/>
              </p:cNvSpPr>
              <p:nvPr/>
            </p:nvSpPr>
            <p:spPr bwMode="auto">
              <a:xfrm>
                <a:off x="3108" y="3003"/>
                <a:ext cx="1126"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a:ln>
                      <a:noFill/>
                    </a:ln>
                    <a:solidFill>
                      <a:srgbClr val="FFFFFF"/>
                    </a:solidFill>
                    <a:effectLst/>
                    <a:uLnTx/>
                    <a:uFillTx/>
                    <a:cs typeface="Arial" pitchFamily="34" charset="0"/>
                  </a:rPr>
                  <a:t>Lateral communication on all levels</a:t>
                </a:r>
                <a:endParaRPr kumimoji="0" lang="en-US" sz="1200" b="0" i="0" u="none" strike="noStrike" kern="0" cap="none" spc="0" normalizeH="0" baseline="0" noProof="0">
                  <a:ln>
                    <a:noFill/>
                  </a:ln>
                  <a:solidFill>
                    <a:prstClr val="black"/>
                  </a:solidFill>
                  <a:effectLst/>
                  <a:uLnTx/>
                  <a:uFillTx/>
                  <a:cs typeface="Arial" pitchFamily="34" charset="0"/>
                </a:endParaRPr>
              </a:p>
            </p:txBody>
          </p:sp>
          <p:sp>
            <p:nvSpPr>
              <p:cNvPr id="112" name="Freeform 148">
                <a:extLst>
                  <a:ext uri="{FF2B5EF4-FFF2-40B4-BE49-F238E27FC236}">
                    <a16:creationId xmlns:a16="http://schemas.microsoft.com/office/drawing/2014/main" id="{19ADAE23-E2D6-4B59-8B5E-5020324C2F5E}"/>
                  </a:ext>
                </a:extLst>
              </p:cNvPr>
              <p:cNvSpPr>
                <a:spLocks/>
              </p:cNvSpPr>
              <p:nvPr/>
            </p:nvSpPr>
            <p:spPr bwMode="auto">
              <a:xfrm>
                <a:off x="3723" y="1256"/>
                <a:ext cx="431" cy="225"/>
              </a:xfrm>
              <a:custGeom>
                <a:avLst/>
                <a:gdLst>
                  <a:gd name="T0" fmla="*/ 0 w 431"/>
                  <a:gd name="T1" fmla="*/ 125 h 225"/>
                  <a:gd name="T2" fmla="*/ 251 w 431"/>
                  <a:gd name="T3" fmla="*/ 225 h 225"/>
                  <a:gd name="T4" fmla="*/ 431 w 431"/>
                  <a:gd name="T5" fmla="*/ 100 h 225"/>
                  <a:gd name="T6" fmla="*/ 180 w 431"/>
                  <a:gd name="T7" fmla="*/ 0 h 225"/>
                  <a:gd name="T8" fmla="*/ 0 w 431"/>
                  <a:gd name="T9" fmla="*/ 125 h 225"/>
                </a:gdLst>
                <a:ahLst/>
                <a:cxnLst>
                  <a:cxn ang="0">
                    <a:pos x="T0" y="T1"/>
                  </a:cxn>
                  <a:cxn ang="0">
                    <a:pos x="T2" y="T3"/>
                  </a:cxn>
                  <a:cxn ang="0">
                    <a:pos x="T4" y="T5"/>
                  </a:cxn>
                  <a:cxn ang="0">
                    <a:pos x="T6" y="T7"/>
                  </a:cxn>
                  <a:cxn ang="0">
                    <a:pos x="T8" y="T9"/>
                  </a:cxn>
                </a:cxnLst>
                <a:rect l="0" t="0" r="r" b="b"/>
                <a:pathLst>
                  <a:path w="431" h="225">
                    <a:moveTo>
                      <a:pt x="0" y="125"/>
                    </a:moveTo>
                    <a:lnTo>
                      <a:pt x="251" y="225"/>
                    </a:lnTo>
                    <a:lnTo>
                      <a:pt x="431" y="100"/>
                    </a:lnTo>
                    <a:lnTo>
                      <a:pt x="180" y="0"/>
                    </a:lnTo>
                    <a:lnTo>
                      <a:pt x="0" y="125"/>
                    </a:lnTo>
                    <a:close/>
                  </a:path>
                </a:pathLst>
              </a:custGeom>
              <a:solidFill>
                <a:srgbClr val="FFD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13" name="Freeform 151">
                <a:extLst>
                  <a:ext uri="{FF2B5EF4-FFF2-40B4-BE49-F238E27FC236}">
                    <a16:creationId xmlns:a16="http://schemas.microsoft.com/office/drawing/2014/main" id="{DD7EBACE-A2E2-409A-8EDD-110B09B6CED1}"/>
                  </a:ext>
                </a:extLst>
              </p:cNvPr>
              <p:cNvSpPr>
                <a:spLocks/>
              </p:cNvSpPr>
              <p:nvPr/>
            </p:nvSpPr>
            <p:spPr bwMode="auto">
              <a:xfrm>
                <a:off x="3751" y="953"/>
                <a:ext cx="207" cy="415"/>
              </a:xfrm>
              <a:custGeom>
                <a:avLst/>
                <a:gdLst>
                  <a:gd name="T0" fmla="*/ 207 w 207"/>
                  <a:gd name="T1" fmla="*/ 415 h 415"/>
                  <a:gd name="T2" fmla="*/ 183 w 207"/>
                  <a:gd name="T3" fmla="*/ 0 h 415"/>
                  <a:gd name="T4" fmla="*/ 0 w 207"/>
                  <a:gd name="T5" fmla="*/ 331 h 415"/>
                  <a:gd name="T6" fmla="*/ 207 w 207"/>
                  <a:gd name="T7" fmla="*/ 415 h 415"/>
                </a:gdLst>
                <a:ahLst/>
                <a:cxnLst>
                  <a:cxn ang="0">
                    <a:pos x="T0" y="T1"/>
                  </a:cxn>
                  <a:cxn ang="0">
                    <a:pos x="T2" y="T3"/>
                  </a:cxn>
                  <a:cxn ang="0">
                    <a:pos x="T4" y="T5"/>
                  </a:cxn>
                  <a:cxn ang="0">
                    <a:pos x="T6" y="T7"/>
                  </a:cxn>
                </a:cxnLst>
                <a:rect l="0" t="0" r="r" b="b"/>
                <a:pathLst>
                  <a:path w="207" h="415">
                    <a:moveTo>
                      <a:pt x="207" y="415"/>
                    </a:moveTo>
                    <a:lnTo>
                      <a:pt x="183" y="0"/>
                    </a:lnTo>
                    <a:lnTo>
                      <a:pt x="0" y="331"/>
                    </a:lnTo>
                    <a:lnTo>
                      <a:pt x="207" y="415"/>
                    </a:lnTo>
                    <a:close/>
                  </a:path>
                </a:pathLst>
              </a:custGeom>
              <a:solidFill>
                <a:srgbClr val="8435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sp>
            <p:nvSpPr>
              <p:cNvPr id="114" name="Freeform 152">
                <a:extLst>
                  <a:ext uri="{FF2B5EF4-FFF2-40B4-BE49-F238E27FC236}">
                    <a16:creationId xmlns:a16="http://schemas.microsoft.com/office/drawing/2014/main" id="{42162AAE-D896-4766-A62B-1D2EBA90AD8E}"/>
                  </a:ext>
                </a:extLst>
              </p:cNvPr>
              <p:cNvSpPr>
                <a:spLocks/>
              </p:cNvSpPr>
              <p:nvPr/>
            </p:nvSpPr>
            <p:spPr bwMode="auto">
              <a:xfrm>
                <a:off x="3934" y="953"/>
                <a:ext cx="168" cy="415"/>
              </a:xfrm>
              <a:custGeom>
                <a:avLst/>
                <a:gdLst>
                  <a:gd name="T0" fmla="*/ 23 w 168"/>
                  <a:gd name="T1" fmla="*/ 415 h 415"/>
                  <a:gd name="T2" fmla="*/ 168 w 168"/>
                  <a:gd name="T3" fmla="*/ 315 h 415"/>
                  <a:gd name="T4" fmla="*/ 0 w 168"/>
                  <a:gd name="T5" fmla="*/ 0 h 415"/>
                  <a:gd name="T6" fmla="*/ 23 w 168"/>
                  <a:gd name="T7" fmla="*/ 415 h 415"/>
                </a:gdLst>
                <a:ahLst/>
                <a:cxnLst>
                  <a:cxn ang="0">
                    <a:pos x="T0" y="T1"/>
                  </a:cxn>
                  <a:cxn ang="0">
                    <a:pos x="T2" y="T3"/>
                  </a:cxn>
                  <a:cxn ang="0">
                    <a:pos x="T4" y="T5"/>
                  </a:cxn>
                  <a:cxn ang="0">
                    <a:pos x="T6" y="T7"/>
                  </a:cxn>
                </a:cxnLst>
                <a:rect l="0" t="0" r="r" b="b"/>
                <a:pathLst>
                  <a:path w="168" h="415">
                    <a:moveTo>
                      <a:pt x="23" y="415"/>
                    </a:moveTo>
                    <a:lnTo>
                      <a:pt x="168" y="315"/>
                    </a:lnTo>
                    <a:lnTo>
                      <a:pt x="0" y="0"/>
                    </a:lnTo>
                    <a:lnTo>
                      <a:pt x="23" y="415"/>
                    </a:lnTo>
                    <a:close/>
                  </a:path>
                </a:pathLst>
              </a:custGeom>
              <a:solidFill>
                <a:srgbClr val="8435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black"/>
                  </a:solidFill>
                  <a:effectLst/>
                  <a:uLnTx/>
                  <a:uFillTx/>
                </a:endParaRPr>
              </a:p>
            </p:txBody>
          </p:sp>
        </p:grpSp>
        <p:sp>
          <p:nvSpPr>
            <p:cNvPr id="17" name="TextBox 16">
              <a:extLst>
                <a:ext uri="{FF2B5EF4-FFF2-40B4-BE49-F238E27FC236}">
                  <a16:creationId xmlns:a16="http://schemas.microsoft.com/office/drawing/2014/main" id="{2187C21C-6A97-4145-8E84-0257C860C4A0}"/>
                </a:ext>
              </a:extLst>
            </p:cNvPr>
            <p:cNvSpPr txBox="1"/>
            <p:nvPr/>
          </p:nvSpPr>
          <p:spPr>
            <a:xfrm>
              <a:off x="517433" y="2570066"/>
              <a:ext cx="2573367" cy="548245"/>
            </a:xfrm>
            <a:prstGeom prst="rect">
              <a:avLst/>
            </a:prstGeom>
            <a:noFill/>
          </p:spPr>
          <p:txBody>
            <a:bodyPr wrap="square" rtlCol="0">
              <a:spAutoFit/>
            </a:bodyPr>
            <a:lstStyle/>
            <a:p>
              <a:pPr marL="171450" marR="0" lvl="0" indent="-171450" defTabSz="915216"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0" cap="none" spc="0" normalizeH="0" baseline="0" noProof="0">
                  <a:ln>
                    <a:noFill/>
                  </a:ln>
                  <a:solidFill>
                    <a:prstClr val="white"/>
                  </a:solidFill>
                  <a:effectLst/>
                  <a:uLnTx/>
                  <a:uFillTx/>
                </a:rPr>
                <a:t>Sponsor XXX programme</a:t>
              </a:r>
            </a:p>
            <a:p>
              <a:pPr marL="171450" marR="0" lvl="0" indent="-171450" defTabSz="915216"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0" cap="none" spc="0" normalizeH="0" baseline="0" noProof="0">
                  <a:ln>
                    <a:noFill/>
                  </a:ln>
                  <a:solidFill>
                    <a:prstClr val="white"/>
                  </a:solidFill>
                  <a:effectLst/>
                  <a:uLnTx/>
                  <a:uFillTx/>
                </a:rPr>
                <a:t>Set the parameters for the change</a:t>
              </a:r>
            </a:p>
            <a:p>
              <a:pPr marL="171450" marR="0" lvl="0" indent="-171450" defTabSz="915216"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0" cap="none" spc="0" normalizeH="0" baseline="0" noProof="0">
                  <a:ln>
                    <a:noFill/>
                  </a:ln>
                  <a:solidFill>
                    <a:prstClr val="white"/>
                  </a:solidFill>
                  <a:effectLst/>
                  <a:uLnTx/>
                  <a:uFillTx/>
                </a:rPr>
                <a:t>Remove organisational barriers.</a:t>
              </a:r>
            </a:p>
          </p:txBody>
        </p:sp>
        <p:sp>
          <p:nvSpPr>
            <p:cNvPr id="18" name="TextBox 17">
              <a:extLst>
                <a:ext uri="{FF2B5EF4-FFF2-40B4-BE49-F238E27FC236}">
                  <a16:creationId xmlns:a16="http://schemas.microsoft.com/office/drawing/2014/main" id="{C16DFD64-C586-44F7-8CB1-9BC50102F98F}"/>
                </a:ext>
              </a:extLst>
            </p:cNvPr>
            <p:cNvSpPr txBox="1"/>
            <p:nvPr/>
          </p:nvSpPr>
          <p:spPr>
            <a:xfrm>
              <a:off x="526291" y="3401786"/>
              <a:ext cx="2862288" cy="548245"/>
            </a:xfrm>
            <a:prstGeom prst="rect">
              <a:avLst/>
            </a:prstGeom>
            <a:noFill/>
          </p:spPr>
          <p:txBody>
            <a:bodyPr wrap="square" rtlCol="0">
              <a:spAutoFit/>
            </a:bodyPr>
            <a:lstStyle/>
            <a:p>
              <a:pPr marL="171450" marR="0" lvl="0" indent="-171450" defTabSz="915216" eaLnBrk="1" fontAlgn="auto" latinLnBrk="0" hangingPunct="1">
                <a:lnSpc>
                  <a:spcPct val="100000"/>
                </a:lnSpc>
                <a:spcBef>
                  <a:spcPts val="0"/>
                </a:spcBef>
                <a:spcAft>
                  <a:spcPts val="0"/>
                </a:spcAft>
                <a:buClr>
                  <a:schemeClr val="bg1"/>
                </a:buClr>
                <a:buSzTx/>
                <a:buFont typeface="Wingdings" panose="05000000000000000000" pitchFamily="2" charset="2"/>
                <a:buChar char="§"/>
                <a:tabLst/>
                <a:defRPr/>
              </a:pPr>
              <a:r>
                <a:rPr kumimoji="0" lang="en-US" sz="1200" b="0" i="0" u="none" strike="noStrike" kern="0" cap="none" spc="0" normalizeH="0" baseline="0" noProof="0">
                  <a:ln>
                    <a:noFill/>
                  </a:ln>
                  <a:solidFill>
                    <a:prstClr val="black"/>
                  </a:solidFill>
                  <a:effectLst/>
                  <a:uLnTx/>
                  <a:uFillTx/>
                </a:rPr>
                <a:t>Advocate the change</a:t>
              </a:r>
            </a:p>
            <a:p>
              <a:pPr marL="171450" marR="0" lvl="0" indent="-171450" defTabSz="915216" eaLnBrk="1" fontAlgn="auto" latinLnBrk="0" hangingPunct="1">
                <a:lnSpc>
                  <a:spcPct val="100000"/>
                </a:lnSpc>
                <a:spcBef>
                  <a:spcPts val="0"/>
                </a:spcBef>
                <a:spcAft>
                  <a:spcPts val="0"/>
                </a:spcAft>
                <a:buClr>
                  <a:schemeClr val="bg1"/>
                </a:buClr>
                <a:buSzTx/>
                <a:buFont typeface="Wingdings" panose="05000000000000000000" pitchFamily="2" charset="2"/>
                <a:buChar char="§"/>
                <a:tabLst/>
                <a:defRPr/>
              </a:pPr>
              <a:r>
                <a:rPr kumimoji="0" lang="en-US" sz="1200" b="0" i="0" u="none" strike="noStrike" kern="0" cap="none" spc="0" normalizeH="0" baseline="0" noProof="0">
                  <a:ln>
                    <a:noFill/>
                  </a:ln>
                  <a:solidFill>
                    <a:prstClr val="black"/>
                  </a:solidFill>
                  <a:effectLst/>
                  <a:uLnTx/>
                  <a:uFillTx/>
                </a:rPr>
                <a:t>Legitimise the change for the business</a:t>
              </a:r>
            </a:p>
            <a:p>
              <a:pPr marL="171450" marR="0" lvl="0" indent="-171450" defTabSz="915216" eaLnBrk="1" fontAlgn="auto" latinLnBrk="0" hangingPunct="1">
                <a:lnSpc>
                  <a:spcPct val="100000"/>
                </a:lnSpc>
                <a:spcBef>
                  <a:spcPts val="0"/>
                </a:spcBef>
                <a:spcAft>
                  <a:spcPts val="0"/>
                </a:spcAft>
                <a:buClr>
                  <a:schemeClr val="bg1"/>
                </a:buClr>
                <a:buSzTx/>
                <a:buFont typeface="Wingdings" panose="05000000000000000000" pitchFamily="2" charset="2"/>
                <a:buChar char="§"/>
                <a:tabLst/>
                <a:defRPr/>
              </a:pPr>
              <a:r>
                <a:rPr kumimoji="0" lang="en-US" sz="1200" b="0" i="0" u="none" strike="noStrike" kern="0" cap="none" spc="0" normalizeH="0" baseline="0" noProof="0">
                  <a:ln>
                    <a:noFill/>
                  </a:ln>
                  <a:solidFill>
                    <a:prstClr val="black"/>
                  </a:solidFill>
                  <a:effectLst/>
                  <a:uLnTx/>
                  <a:uFillTx/>
                </a:rPr>
                <a:t>Facilitate the link between stakeholders.</a:t>
              </a:r>
            </a:p>
          </p:txBody>
        </p:sp>
        <p:sp>
          <p:nvSpPr>
            <p:cNvPr id="19" name="TextBox 18">
              <a:extLst>
                <a:ext uri="{FF2B5EF4-FFF2-40B4-BE49-F238E27FC236}">
                  <a16:creationId xmlns:a16="http://schemas.microsoft.com/office/drawing/2014/main" id="{BB35E5B1-F220-4AAD-99EB-83225DBBEECA}"/>
                </a:ext>
              </a:extLst>
            </p:cNvPr>
            <p:cNvSpPr txBox="1"/>
            <p:nvPr/>
          </p:nvSpPr>
          <p:spPr>
            <a:xfrm>
              <a:off x="483429" y="4325008"/>
              <a:ext cx="2922614" cy="548245"/>
            </a:xfrm>
            <a:prstGeom prst="rect">
              <a:avLst/>
            </a:prstGeom>
            <a:noFill/>
          </p:spPr>
          <p:txBody>
            <a:bodyPr wrap="square" rtlCol="0">
              <a:spAutoFit/>
            </a:bodyPr>
            <a:lstStyle/>
            <a:p>
              <a:pPr marL="171450" marR="0" lvl="0" indent="-171450" defTabSz="915216"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0" cap="none" spc="0" normalizeH="0" baseline="0" noProof="0">
                  <a:ln>
                    <a:noFill/>
                  </a:ln>
                  <a:solidFill>
                    <a:prstClr val="white"/>
                  </a:solidFill>
                  <a:effectLst/>
                  <a:uLnTx/>
                  <a:uFillTx/>
                </a:rPr>
                <a:t>Action the change</a:t>
              </a:r>
            </a:p>
            <a:p>
              <a:pPr marL="171450" marR="0" lvl="0" indent="-171450" defTabSz="915216"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0" cap="none" spc="0" normalizeH="0" baseline="0" noProof="0">
                  <a:ln>
                    <a:noFill/>
                  </a:ln>
                  <a:solidFill>
                    <a:prstClr val="white"/>
                  </a:solidFill>
                  <a:effectLst/>
                  <a:uLnTx/>
                  <a:uFillTx/>
                </a:rPr>
                <a:t>Assist advocates in championing the change</a:t>
              </a:r>
            </a:p>
            <a:p>
              <a:pPr marL="171450" marR="0" lvl="0" indent="-171450" defTabSz="915216"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0" cap="none" spc="0" normalizeH="0" baseline="0" noProof="0">
                  <a:ln>
                    <a:noFill/>
                  </a:ln>
                  <a:solidFill>
                    <a:prstClr val="white"/>
                  </a:solidFill>
                  <a:effectLst/>
                  <a:uLnTx/>
                  <a:uFillTx/>
                </a:rPr>
                <a:t>Act as a link to the local end-user community.</a:t>
              </a:r>
            </a:p>
          </p:txBody>
        </p:sp>
        <p:sp>
          <p:nvSpPr>
            <p:cNvPr id="20" name="TextBox 19">
              <a:extLst>
                <a:ext uri="{FF2B5EF4-FFF2-40B4-BE49-F238E27FC236}">
                  <a16:creationId xmlns:a16="http://schemas.microsoft.com/office/drawing/2014/main" id="{972B90B7-1CB0-46AE-9650-1DD59748E535}"/>
                </a:ext>
              </a:extLst>
            </p:cNvPr>
            <p:cNvSpPr txBox="1"/>
            <p:nvPr/>
          </p:nvSpPr>
          <p:spPr>
            <a:xfrm>
              <a:off x="519145" y="5220350"/>
              <a:ext cx="2898804" cy="548245"/>
            </a:xfrm>
            <a:prstGeom prst="rect">
              <a:avLst/>
            </a:prstGeom>
            <a:noFill/>
          </p:spPr>
          <p:txBody>
            <a:bodyPr wrap="square" rtlCol="0">
              <a:spAutoFit/>
            </a:bodyPr>
            <a:lstStyle/>
            <a:p>
              <a:pPr marL="171450" marR="0" lvl="0" indent="-171450" defTabSz="915216"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0" cap="none" spc="0" normalizeH="0" baseline="0" noProof="0">
                  <a:ln>
                    <a:noFill/>
                  </a:ln>
                  <a:solidFill>
                    <a:prstClr val="white"/>
                  </a:solidFill>
                  <a:effectLst/>
                  <a:uLnTx/>
                  <a:uFillTx/>
                </a:rPr>
                <a:t>Provide expertise for their </a:t>
              </a:r>
              <a:r>
                <a:rPr kumimoji="0" lang="en-US" sz="1200" b="0" i="0" u="none" strike="noStrike" kern="0" cap="none" spc="0" normalizeH="0" baseline="0" noProof="0">
                  <a:ln>
                    <a:noFill/>
                  </a:ln>
                  <a:solidFill>
                    <a:prstClr val="white"/>
                  </a:solidFill>
                  <a:effectLst/>
                  <a:uLnTx/>
                  <a:uFillTx/>
                  <a:cs typeface="Arial" pitchFamily="34" charset="0"/>
                </a:rPr>
                <a:t>areas</a:t>
              </a:r>
            </a:p>
            <a:p>
              <a:pPr marL="171450" marR="0" lvl="0" indent="-171450" defTabSz="915216"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0" cap="none" spc="0" normalizeH="0" baseline="0" noProof="0">
                  <a:ln>
                    <a:noFill/>
                  </a:ln>
                  <a:solidFill>
                    <a:prstClr val="white"/>
                  </a:solidFill>
                  <a:effectLst/>
                  <a:uLnTx/>
                  <a:uFillTx/>
                </a:rPr>
                <a:t>Communicate with end-users</a:t>
              </a:r>
            </a:p>
            <a:p>
              <a:pPr marL="171450" marR="0" lvl="0" indent="-171450" defTabSz="915216"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0" cap="none" spc="0" normalizeH="0" baseline="0" noProof="0">
                  <a:ln>
                    <a:noFill/>
                  </a:ln>
                  <a:solidFill>
                    <a:prstClr val="white"/>
                  </a:solidFill>
                  <a:effectLst/>
                  <a:uLnTx/>
                  <a:uFillTx/>
                </a:rPr>
                <a:t>Serve as training, testing and support resources.</a:t>
              </a:r>
            </a:p>
          </p:txBody>
        </p:sp>
        <p:sp>
          <p:nvSpPr>
            <p:cNvPr id="21" name="TextBox 20">
              <a:extLst>
                <a:ext uri="{FF2B5EF4-FFF2-40B4-BE49-F238E27FC236}">
                  <a16:creationId xmlns:a16="http://schemas.microsoft.com/office/drawing/2014/main" id="{AE2B079C-A011-4021-B1CC-5959ACFFE334}"/>
                </a:ext>
              </a:extLst>
            </p:cNvPr>
            <p:cNvSpPr txBox="1"/>
            <p:nvPr/>
          </p:nvSpPr>
          <p:spPr>
            <a:xfrm>
              <a:off x="5084075" y="2615817"/>
              <a:ext cx="2573367" cy="391604"/>
            </a:xfrm>
            <a:prstGeom prst="rect">
              <a:avLst/>
            </a:prstGeom>
            <a:noFill/>
          </p:spPr>
          <p:txBody>
            <a:bodyPr wrap="square" rtlCol="0">
              <a:spAutoFit/>
            </a:bodyPr>
            <a:lstStyle/>
            <a:p>
              <a:pPr marL="171450" marR="0" lvl="0" indent="-171450" defTabSz="915216"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a:ln>
                    <a:noFill/>
                  </a:ln>
                  <a:solidFill>
                    <a:prstClr val="white"/>
                  </a:solidFill>
                  <a:effectLst/>
                  <a:uLnTx/>
                  <a:uFillTx/>
                </a:rPr>
                <a:t>PERSON</a:t>
              </a:r>
            </a:p>
            <a:p>
              <a:pPr marL="171450" marR="0" lvl="0" indent="-171450" defTabSz="915216"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a:ln>
                    <a:noFill/>
                  </a:ln>
                  <a:solidFill>
                    <a:prstClr val="white"/>
                  </a:solidFill>
                  <a:effectLst/>
                  <a:uLnTx/>
                  <a:uFillTx/>
                </a:rPr>
                <a:t>PERSON</a:t>
              </a:r>
            </a:p>
          </p:txBody>
        </p:sp>
        <p:sp>
          <p:nvSpPr>
            <p:cNvPr id="22" name="TextBox 21">
              <a:extLst>
                <a:ext uri="{FF2B5EF4-FFF2-40B4-BE49-F238E27FC236}">
                  <a16:creationId xmlns:a16="http://schemas.microsoft.com/office/drawing/2014/main" id="{63DCE3E3-3698-442A-8D7D-F481CAF5D1F2}"/>
                </a:ext>
              </a:extLst>
            </p:cNvPr>
            <p:cNvSpPr txBox="1"/>
            <p:nvPr/>
          </p:nvSpPr>
          <p:spPr>
            <a:xfrm>
              <a:off x="5620524" y="3213926"/>
              <a:ext cx="2573367" cy="391604"/>
            </a:xfrm>
            <a:prstGeom prst="rect">
              <a:avLst/>
            </a:prstGeom>
            <a:noFill/>
          </p:spPr>
          <p:txBody>
            <a:bodyPr wrap="square" rtlCol="0">
              <a:spAutoFit/>
            </a:bodyPr>
            <a:lstStyle/>
            <a:p>
              <a:pPr marL="171450" marR="0" lvl="0" indent="-171450" defTabSz="915216"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a:ln>
                    <a:noFill/>
                  </a:ln>
                  <a:solidFill>
                    <a:prstClr val="black"/>
                  </a:solidFill>
                  <a:effectLst/>
                  <a:uLnTx/>
                  <a:uFillTx/>
                </a:rPr>
                <a:t>Steering Committee</a:t>
              </a:r>
            </a:p>
            <a:p>
              <a:pPr marL="171450" marR="0" lvl="0" indent="-171450" defTabSz="915216"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a:ln>
                    <a:noFill/>
                  </a:ln>
                  <a:solidFill>
                    <a:prstClr val="black"/>
                  </a:solidFill>
                  <a:effectLst/>
                  <a:uLnTx/>
                  <a:uFillTx/>
                </a:rPr>
                <a:t>Operations Committee</a:t>
              </a:r>
            </a:p>
          </p:txBody>
        </p:sp>
        <p:sp>
          <p:nvSpPr>
            <p:cNvPr id="23" name="TextBox 22">
              <a:extLst>
                <a:ext uri="{FF2B5EF4-FFF2-40B4-BE49-F238E27FC236}">
                  <a16:creationId xmlns:a16="http://schemas.microsoft.com/office/drawing/2014/main" id="{8429CD55-E0A2-4225-B32D-4217DA25D820}"/>
                </a:ext>
              </a:extLst>
            </p:cNvPr>
            <p:cNvSpPr txBox="1"/>
            <p:nvPr/>
          </p:nvSpPr>
          <p:spPr>
            <a:xfrm>
              <a:off x="5624533" y="3921266"/>
              <a:ext cx="2573367" cy="234962"/>
            </a:xfrm>
            <a:prstGeom prst="rect">
              <a:avLst/>
            </a:prstGeom>
            <a:noFill/>
          </p:spPr>
          <p:txBody>
            <a:bodyPr wrap="square" rtlCol="0">
              <a:spAutoFit/>
            </a:bodyPr>
            <a:lstStyle/>
            <a:p>
              <a:pPr marL="171450" marR="0" lvl="0" indent="-171450" defTabSz="915216"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a:ln>
                    <a:noFill/>
                  </a:ln>
                  <a:solidFill>
                    <a:prstClr val="black"/>
                  </a:solidFill>
                  <a:effectLst/>
                  <a:uLnTx/>
                  <a:uFillTx/>
                </a:rPr>
                <a:t>TBD</a:t>
              </a:r>
            </a:p>
          </p:txBody>
        </p:sp>
        <p:sp>
          <p:nvSpPr>
            <p:cNvPr id="24" name="TextBox 23">
              <a:extLst>
                <a:ext uri="{FF2B5EF4-FFF2-40B4-BE49-F238E27FC236}">
                  <a16:creationId xmlns:a16="http://schemas.microsoft.com/office/drawing/2014/main" id="{CFA4C513-A67C-48F4-B5AE-85EC1BC6125B}"/>
                </a:ext>
              </a:extLst>
            </p:cNvPr>
            <p:cNvSpPr txBox="1"/>
            <p:nvPr/>
          </p:nvSpPr>
          <p:spPr>
            <a:xfrm>
              <a:off x="5637274" y="4671813"/>
              <a:ext cx="2573367" cy="234962"/>
            </a:xfrm>
            <a:prstGeom prst="rect">
              <a:avLst/>
            </a:prstGeom>
            <a:noFill/>
          </p:spPr>
          <p:txBody>
            <a:bodyPr wrap="square" rtlCol="0">
              <a:spAutoFit/>
            </a:bodyPr>
            <a:lstStyle/>
            <a:p>
              <a:pPr marL="171450" marR="0" lvl="0" indent="-171450" defTabSz="915216"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a:ln>
                    <a:noFill/>
                  </a:ln>
                  <a:solidFill>
                    <a:prstClr val="white"/>
                  </a:solidFill>
                  <a:effectLst/>
                  <a:uLnTx/>
                  <a:uFillTx/>
                </a:rPr>
                <a:t>TBD</a:t>
              </a:r>
            </a:p>
          </p:txBody>
        </p:sp>
        <p:sp>
          <p:nvSpPr>
            <p:cNvPr id="25" name="TextBox 24">
              <a:extLst>
                <a:ext uri="{FF2B5EF4-FFF2-40B4-BE49-F238E27FC236}">
                  <a16:creationId xmlns:a16="http://schemas.microsoft.com/office/drawing/2014/main" id="{E2CE6B83-9E54-4EB1-A71E-7241AC47EC45}"/>
                </a:ext>
              </a:extLst>
            </p:cNvPr>
            <p:cNvSpPr txBox="1"/>
            <p:nvPr/>
          </p:nvSpPr>
          <p:spPr>
            <a:xfrm>
              <a:off x="5007056" y="5133755"/>
              <a:ext cx="1358013" cy="548245"/>
            </a:xfrm>
            <a:prstGeom prst="rect">
              <a:avLst/>
            </a:prstGeom>
            <a:noFill/>
          </p:spPr>
          <p:txBody>
            <a:bodyPr wrap="square" rtlCol="0">
              <a:spAutoFit/>
            </a:bodyPr>
            <a:lstStyle/>
            <a:p>
              <a:pPr marL="171450" marR="0" lvl="0" indent="-171450" defTabSz="915216" eaLnBrk="1" fontAlgn="auto" latinLnBrk="0" hangingPunct="1">
                <a:lnSpc>
                  <a:spcPct val="100000"/>
                </a:lnSpc>
                <a:spcBef>
                  <a:spcPts val="0"/>
                </a:spcBef>
                <a:spcAft>
                  <a:spcPts val="0"/>
                </a:spcAft>
                <a:buClrTx/>
                <a:buSzTx/>
                <a:buFontTx/>
                <a:buChar char="-"/>
                <a:tabLst/>
                <a:defRPr/>
              </a:pPr>
              <a:r>
                <a:rPr lang="en-US" sz="1200" kern="0">
                  <a:solidFill>
                    <a:prstClr val="white"/>
                  </a:solidFill>
                </a:rPr>
                <a:t>Customer Service representatives</a:t>
              </a:r>
              <a:endParaRPr kumimoji="0" lang="en-US" sz="1200" b="0" i="0" u="none" strike="noStrike" kern="0" cap="none" spc="0" normalizeH="0" baseline="0" noProof="0">
                <a:ln>
                  <a:noFill/>
                </a:ln>
                <a:solidFill>
                  <a:prstClr val="white"/>
                </a:solidFill>
                <a:effectLst/>
                <a:uLnTx/>
                <a:uFillTx/>
              </a:endParaRPr>
            </a:p>
            <a:p>
              <a:pPr marL="171450" marR="0" lvl="0" indent="-171450" defTabSz="915216"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a:ln>
                    <a:noFill/>
                  </a:ln>
                  <a:solidFill>
                    <a:prstClr val="white"/>
                  </a:solidFill>
                  <a:effectLst/>
                  <a:uLnTx/>
                  <a:uFillTx/>
                </a:rPr>
                <a:t>Partners    </a:t>
              </a:r>
            </a:p>
          </p:txBody>
        </p:sp>
      </p:grpSp>
      <p:sp>
        <p:nvSpPr>
          <p:cNvPr id="9" name="Rectangle 94">
            <a:extLst>
              <a:ext uri="{FF2B5EF4-FFF2-40B4-BE49-F238E27FC236}">
                <a16:creationId xmlns:a16="http://schemas.microsoft.com/office/drawing/2014/main" id="{87349573-C978-4863-AC97-BD1FEDDBCFEE}"/>
              </a:ext>
            </a:extLst>
          </p:cNvPr>
          <p:cNvSpPr>
            <a:spLocks noChangeArrowheads="1"/>
          </p:cNvSpPr>
          <p:nvPr/>
        </p:nvSpPr>
        <p:spPr bwMode="auto">
          <a:xfrm>
            <a:off x="5886138" y="4008052"/>
            <a:ext cx="822783" cy="18986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prstClr val="white"/>
                </a:solidFill>
                <a:effectLst/>
                <a:uLnTx/>
                <a:uFillTx/>
                <a:cs typeface="Arial" pitchFamily="34" charset="0"/>
              </a:rPr>
              <a:t>Super Users</a:t>
            </a:r>
            <a:endParaRPr kumimoji="0" lang="en-US" sz="1100" b="0" i="0" u="none" strike="noStrike" kern="0" cap="none" spc="0" normalizeH="0" baseline="0" noProof="0">
              <a:ln>
                <a:noFill/>
              </a:ln>
              <a:solidFill>
                <a:prstClr val="white"/>
              </a:solidFill>
              <a:effectLst/>
              <a:uLnTx/>
              <a:uFillTx/>
              <a:cs typeface="Arial" pitchFamily="34" charset="0"/>
            </a:endParaRPr>
          </a:p>
        </p:txBody>
      </p:sp>
      <p:sp>
        <p:nvSpPr>
          <p:cNvPr id="10" name="Oval 32">
            <a:extLst>
              <a:ext uri="{FF2B5EF4-FFF2-40B4-BE49-F238E27FC236}">
                <a16:creationId xmlns:a16="http://schemas.microsoft.com/office/drawing/2014/main" id="{BB740A0C-44D6-4ECE-BE75-101ECFDC1CC0}"/>
              </a:ext>
            </a:extLst>
          </p:cNvPr>
          <p:cNvSpPr>
            <a:spLocks noChangeArrowheads="1"/>
          </p:cNvSpPr>
          <p:nvPr/>
        </p:nvSpPr>
        <p:spPr bwMode="gray">
          <a:xfrm>
            <a:off x="623392" y="1865909"/>
            <a:ext cx="536850" cy="504481"/>
          </a:xfrm>
          <a:prstGeom prst="ellipse">
            <a:avLst/>
          </a:prstGeom>
          <a:solidFill>
            <a:srgbClr val="843593"/>
          </a:solidFill>
          <a:ln w="15875" cap="flat" cmpd="sng" algn="ctr">
            <a:solidFill>
              <a:srgbClr val="FFCF01"/>
            </a:solidFill>
            <a:prstDash val="solid"/>
          </a:ln>
          <a:effectLst/>
        </p:spPr>
        <p:txBody>
          <a:bodyPr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r>
              <a:rPr kumimoji="0" lang="de-DE" altLang="de-DE" sz="1400" b="1" i="0" u="none" strike="noStrike" kern="0" cap="none" spc="0" normalizeH="0" baseline="0" noProof="1">
                <a:ln>
                  <a:noFill/>
                </a:ln>
                <a:solidFill>
                  <a:prstClr val="white"/>
                </a:solidFill>
                <a:effectLst/>
                <a:uLnTx/>
                <a:uFillTx/>
              </a:rPr>
              <a:t>1</a:t>
            </a:r>
          </a:p>
        </p:txBody>
      </p:sp>
      <p:sp>
        <p:nvSpPr>
          <p:cNvPr id="11" name="Oval 33">
            <a:extLst>
              <a:ext uri="{FF2B5EF4-FFF2-40B4-BE49-F238E27FC236}">
                <a16:creationId xmlns:a16="http://schemas.microsoft.com/office/drawing/2014/main" id="{285B242E-5C77-49DE-8E2E-C8B0F17D86F6}"/>
              </a:ext>
            </a:extLst>
          </p:cNvPr>
          <p:cNvSpPr>
            <a:spLocks noChangeArrowheads="1"/>
          </p:cNvSpPr>
          <p:nvPr/>
        </p:nvSpPr>
        <p:spPr bwMode="gray">
          <a:xfrm>
            <a:off x="623392" y="2853321"/>
            <a:ext cx="536850" cy="504481"/>
          </a:xfrm>
          <a:prstGeom prst="ellipse">
            <a:avLst/>
          </a:prstGeom>
          <a:solidFill>
            <a:srgbClr val="843593"/>
          </a:solidFill>
          <a:ln w="15875" cap="flat" cmpd="sng" algn="ctr">
            <a:solidFill>
              <a:srgbClr val="FFCF01"/>
            </a:solidFill>
            <a:prstDash val="solid"/>
          </a:ln>
          <a:effectLst/>
        </p:spPr>
        <p:txBody>
          <a:bodyPr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r>
              <a:rPr kumimoji="0" lang="de-DE" altLang="de-DE" sz="1400" b="1" i="0" u="none" strike="noStrike" kern="0" cap="none" spc="0" normalizeH="0" baseline="0" noProof="1">
                <a:ln>
                  <a:noFill/>
                </a:ln>
                <a:solidFill>
                  <a:prstClr val="white"/>
                </a:solidFill>
                <a:effectLst/>
                <a:uLnTx/>
                <a:uFillTx/>
              </a:rPr>
              <a:t>2</a:t>
            </a:r>
          </a:p>
        </p:txBody>
      </p:sp>
      <p:sp>
        <p:nvSpPr>
          <p:cNvPr id="14" name="Oval 34">
            <a:extLst>
              <a:ext uri="{FF2B5EF4-FFF2-40B4-BE49-F238E27FC236}">
                <a16:creationId xmlns:a16="http://schemas.microsoft.com/office/drawing/2014/main" id="{EB8C30B1-EAEC-48BB-96C0-3EB92F5363CC}"/>
              </a:ext>
            </a:extLst>
          </p:cNvPr>
          <p:cNvSpPr>
            <a:spLocks noChangeArrowheads="1"/>
          </p:cNvSpPr>
          <p:nvPr/>
        </p:nvSpPr>
        <p:spPr bwMode="gray">
          <a:xfrm>
            <a:off x="623392" y="3835853"/>
            <a:ext cx="536850" cy="504481"/>
          </a:xfrm>
          <a:prstGeom prst="ellipse">
            <a:avLst/>
          </a:prstGeom>
          <a:solidFill>
            <a:srgbClr val="843593"/>
          </a:solidFill>
          <a:ln w="15875" cap="flat" cmpd="sng" algn="ctr">
            <a:solidFill>
              <a:srgbClr val="FFCF01"/>
            </a:solidFill>
            <a:prstDash val="solid"/>
          </a:ln>
          <a:effectLst/>
        </p:spPr>
        <p:txBody>
          <a:bodyPr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r>
              <a:rPr kumimoji="0" lang="de-DE" altLang="de-DE" sz="1400" b="1" i="0" u="none" strike="noStrike" kern="0" cap="none" spc="0" normalizeH="0" baseline="0" noProof="1">
                <a:ln>
                  <a:noFill/>
                </a:ln>
                <a:solidFill>
                  <a:prstClr val="white"/>
                </a:solidFill>
                <a:effectLst/>
                <a:uLnTx/>
                <a:uFillTx/>
              </a:rPr>
              <a:t>3</a:t>
            </a:r>
          </a:p>
        </p:txBody>
      </p:sp>
      <p:sp>
        <p:nvSpPr>
          <p:cNvPr id="15" name="Oval 35">
            <a:extLst>
              <a:ext uri="{FF2B5EF4-FFF2-40B4-BE49-F238E27FC236}">
                <a16:creationId xmlns:a16="http://schemas.microsoft.com/office/drawing/2014/main" id="{C0E98AB9-BA15-44F2-8F85-08F2DE27E0DA}"/>
              </a:ext>
            </a:extLst>
          </p:cNvPr>
          <p:cNvSpPr>
            <a:spLocks noChangeArrowheads="1"/>
          </p:cNvSpPr>
          <p:nvPr/>
        </p:nvSpPr>
        <p:spPr bwMode="gray">
          <a:xfrm>
            <a:off x="623392" y="5020539"/>
            <a:ext cx="536850" cy="504481"/>
          </a:xfrm>
          <a:prstGeom prst="ellipse">
            <a:avLst/>
          </a:prstGeom>
          <a:solidFill>
            <a:srgbClr val="843593"/>
          </a:solidFill>
          <a:ln w="15875" cap="flat" cmpd="sng" algn="ctr">
            <a:solidFill>
              <a:srgbClr val="FFCF01"/>
            </a:solidFill>
            <a:prstDash val="solid"/>
          </a:ln>
          <a:effectLst/>
        </p:spPr>
        <p:txBody>
          <a:bodyPr rtlCol="0" anchor="ctr"/>
          <a:lstStyle/>
          <a:p>
            <a:pPr marL="0" marR="0" lvl="0" indent="0" algn="ctr" defTabSz="915216" eaLnBrk="1" fontAlgn="auto" latinLnBrk="0" hangingPunct="1">
              <a:lnSpc>
                <a:spcPct val="100000"/>
              </a:lnSpc>
              <a:spcBef>
                <a:spcPts val="0"/>
              </a:spcBef>
              <a:spcAft>
                <a:spcPts val="0"/>
              </a:spcAft>
              <a:buClrTx/>
              <a:buSzTx/>
              <a:buFontTx/>
              <a:buNone/>
              <a:tabLst/>
              <a:defRPr/>
            </a:pPr>
            <a:r>
              <a:rPr kumimoji="0" lang="de-DE" altLang="de-DE" sz="1400" b="1" i="0" u="none" strike="noStrike" kern="0" cap="none" spc="0" normalizeH="0" baseline="0" noProof="1">
                <a:ln>
                  <a:noFill/>
                </a:ln>
                <a:solidFill>
                  <a:prstClr val="white"/>
                </a:solidFill>
                <a:effectLst/>
                <a:uLnTx/>
                <a:uFillTx/>
              </a:rPr>
              <a:t>4</a:t>
            </a:r>
          </a:p>
        </p:txBody>
      </p:sp>
    </p:spTree>
    <p:extLst>
      <p:ext uri="{BB962C8B-B14F-4D97-AF65-F5344CB8AC3E}">
        <p14:creationId xmlns:p14="http://schemas.microsoft.com/office/powerpoint/2010/main" val="863883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a:solidFill>
                  <a:srgbClr val="7E38AB"/>
                </a:solidFill>
                <a:latin typeface="+mj-lt"/>
              </a:rPr>
              <a:t>Mobilise</a:t>
            </a:r>
            <a:r>
              <a:rPr lang="en-US" sz="4400" dirty="0">
                <a:solidFill>
                  <a:srgbClr val="7E38AB"/>
                </a:solidFill>
                <a:latin typeface="+mj-lt"/>
              </a:rPr>
              <a:t> and engage the change network</a:t>
            </a:r>
            <a:endParaRPr lang="en-JP"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grpSp>
        <p:nvGrpSpPr>
          <p:cNvPr id="129" name="Group 128">
            <a:extLst>
              <a:ext uri="{FF2B5EF4-FFF2-40B4-BE49-F238E27FC236}">
                <a16:creationId xmlns:a16="http://schemas.microsoft.com/office/drawing/2014/main" id="{A9B76FF5-143D-470E-8CFB-92A85855307D}"/>
              </a:ext>
            </a:extLst>
          </p:cNvPr>
          <p:cNvGrpSpPr/>
          <p:nvPr/>
        </p:nvGrpSpPr>
        <p:grpSpPr>
          <a:xfrm>
            <a:off x="-918427" y="1376824"/>
            <a:ext cx="11900098" cy="4321746"/>
            <a:chOff x="-400206" y="1675286"/>
            <a:chExt cx="10428816" cy="3664256"/>
          </a:xfrm>
        </p:grpSpPr>
        <p:sp>
          <p:nvSpPr>
            <p:cNvPr id="130" name="AutoShape 3">
              <a:extLst>
                <a:ext uri="{FF2B5EF4-FFF2-40B4-BE49-F238E27FC236}">
                  <a16:creationId xmlns:a16="http://schemas.microsoft.com/office/drawing/2014/main" id="{D48D783D-685B-4128-8B0A-88F732843316}"/>
                </a:ext>
              </a:extLst>
            </p:cNvPr>
            <p:cNvSpPr>
              <a:spLocks noChangeArrowheads="1"/>
            </p:cNvSpPr>
            <p:nvPr/>
          </p:nvSpPr>
          <p:spPr bwMode="gray">
            <a:xfrm>
              <a:off x="1841646" y="2614348"/>
              <a:ext cx="1755321" cy="2079128"/>
            </a:xfrm>
            <a:prstGeom prst="chevron">
              <a:avLst>
                <a:gd name="adj" fmla="val 12912"/>
              </a:avLst>
            </a:prstGeom>
            <a:solidFill>
              <a:schemeClr val="accent1"/>
            </a:solidFill>
            <a:ln w="28575">
              <a:solidFill>
                <a:sysClr val="window" lastClr="FFFFFF"/>
              </a:solidFill>
              <a:miter lim="800000"/>
              <a:headEnd/>
              <a:tailEnd/>
            </a:ln>
            <a:effectLst/>
          </p:spPr>
          <p:txBody>
            <a:bodyPr lIns="170064" tIns="42516" rIns="85032" bIns="42516" anchor="ctr"/>
            <a:lstStyle/>
            <a:p>
              <a:pPr marL="60065" marR="0" lvl="0" indent="0" algn="ctr" defTabSz="851417" eaLnBrk="1" fontAlgn="auto" latinLnBrk="0" hangingPunct="1">
                <a:lnSpc>
                  <a:spcPct val="100000"/>
                </a:lnSpc>
                <a:spcBef>
                  <a:spcPct val="0"/>
                </a:spcBef>
                <a:spcAft>
                  <a:spcPts val="0"/>
                </a:spcAft>
                <a:buClrTx/>
                <a:buSzTx/>
                <a:buFontTx/>
                <a:buNone/>
                <a:tabLst/>
                <a:defRPr/>
              </a:pPr>
              <a:endParaRPr kumimoji="0" lang="en-US" sz="1900" b="0" i="0" u="none" strike="noStrike" kern="0" cap="none" spc="0" normalizeH="0" baseline="0" noProof="0">
                <a:ln>
                  <a:noFill/>
                </a:ln>
                <a:solidFill>
                  <a:prstClr val="white"/>
                </a:solidFill>
                <a:effectLst/>
                <a:uLnTx/>
                <a:uFillTx/>
              </a:endParaRPr>
            </a:p>
          </p:txBody>
        </p:sp>
        <p:sp>
          <p:nvSpPr>
            <p:cNvPr id="131" name="AutoShape 4">
              <a:extLst>
                <a:ext uri="{FF2B5EF4-FFF2-40B4-BE49-F238E27FC236}">
                  <a16:creationId xmlns:a16="http://schemas.microsoft.com/office/drawing/2014/main" id="{F5C37154-9DCE-46CF-83CF-B0300DECC2E0}"/>
                </a:ext>
              </a:extLst>
            </p:cNvPr>
            <p:cNvSpPr>
              <a:spLocks noChangeArrowheads="1"/>
            </p:cNvSpPr>
            <p:nvPr/>
          </p:nvSpPr>
          <p:spPr bwMode="gray">
            <a:xfrm>
              <a:off x="3339943" y="2614348"/>
              <a:ext cx="1755322" cy="2079128"/>
            </a:xfrm>
            <a:prstGeom prst="chevron">
              <a:avLst>
                <a:gd name="adj" fmla="val 12912"/>
              </a:avLst>
            </a:prstGeom>
            <a:solidFill>
              <a:schemeClr val="accent1"/>
            </a:solidFill>
            <a:ln w="28575" algn="ctr">
              <a:solidFill>
                <a:sysClr val="window" lastClr="FFFFFF"/>
              </a:solidFill>
              <a:miter lim="800000"/>
              <a:headEnd/>
              <a:tailEnd/>
            </a:ln>
            <a:effectLst/>
          </p:spPr>
          <p:txBody>
            <a:bodyPr lIns="170064" tIns="42516" rIns="85032" bIns="42516" anchor="ctr"/>
            <a:lstStyle/>
            <a:p>
              <a:pPr marL="0" marR="0" lvl="0" indent="0" algn="ctr" defTabSz="851417" eaLnBrk="1" fontAlgn="auto" latinLnBrk="0" hangingPunct="1">
                <a:lnSpc>
                  <a:spcPct val="100000"/>
                </a:lnSpc>
                <a:spcBef>
                  <a:spcPct val="0"/>
                </a:spcBef>
                <a:spcAft>
                  <a:spcPts val="0"/>
                </a:spcAft>
                <a:buClrTx/>
                <a:buSzTx/>
                <a:buFontTx/>
                <a:buNone/>
                <a:tabLst/>
                <a:defRPr/>
              </a:pPr>
              <a:endParaRPr kumimoji="0" lang="en-US" sz="1900" b="0" i="0" u="none" strike="noStrike" kern="0" cap="none" spc="0" normalizeH="0" baseline="0" noProof="0">
                <a:ln>
                  <a:noFill/>
                </a:ln>
                <a:solidFill>
                  <a:prstClr val="white"/>
                </a:solidFill>
                <a:effectLst/>
                <a:uLnTx/>
                <a:uFillTx/>
              </a:endParaRPr>
            </a:p>
          </p:txBody>
        </p:sp>
        <p:sp>
          <p:nvSpPr>
            <p:cNvPr id="132" name="AutoShape 5">
              <a:extLst>
                <a:ext uri="{FF2B5EF4-FFF2-40B4-BE49-F238E27FC236}">
                  <a16:creationId xmlns:a16="http://schemas.microsoft.com/office/drawing/2014/main" id="{3BE06721-40DC-4B1B-8FDD-C92D8A28AF71}"/>
                </a:ext>
              </a:extLst>
            </p:cNvPr>
            <p:cNvSpPr>
              <a:spLocks noChangeArrowheads="1"/>
            </p:cNvSpPr>
            <p:nvPr/>
          </p:nvSpPr>
          <p:spPr bwMode="gray">
            <a:xfrm>
              <a:off x="4838240" y="2614348"/>
              <a:ext cx="1753810" cy="2079128"/>
            </a:xfrm>
            <a:prstGeom prst="chevron">
              <a:avLst>
                <a:gd name="adj" fmla="val 12912"/>
              </a:avLst>
            </a:prstGeom>
            <a:solidFill>
              <a:schemeClr val="accent1"/>
            </a:solidFill>
            <a:ln w="28575" algn="ctr">
              <a:solidFill>
                <a:sysClr val="window" lastClr="FFFFFF"/>
              </a:solidFill>
              <a:miter lim="800000"/>
              <a:headEnd/>
              <a:tailEnd/>
            </a:ln>
            <a:effectLst/>
          </p:spPr>
          <p:txBody>
            <a:bodyPr lIns="170064" tIns="42516" rIns="85032" bIns="42516" anchor="ctr"/>
            <a:lstStyle/>
            <a:p>
              <a:pPr marL="0" marR="0" lvl="0" indent="0" algn="ctr" defTabSz="851417" eaLnBrk="1" fontAlgn="auto" latinLnBrk="0" hangingPunct="1">
                <a:lnSpc>
                  <a:spcPct val="100000"/>
                </a:lnSpc>
                <a:spcBef>
                  <a:spcPct val="0"/>
                </a:spcBef>
                <a:spcAft>
                  <a:spcPts val="0"/>
                </a:spcAft>
                <a:buClrTx/>
                <a:buSzTx/>
                <a:buFontTx/>
                <a:buNone/>
                <a:tabLst/>
                <a:defRPr/>
              </a:pPr>
              <a:endParaRPr kumimoji="0" lang="en-US" sz="1900" b="0" i="0" u="none" strike="noStrike" kern="0" cap="none" spc="0" normalizeH="0" baseline="0" noProof="0">
                <a:ln>
                  <a:noFill/>
                </a:ln>
                <a:solidFill>
                  <a:prstClr val="white"/>
                </a:solidFill>
                <a:effectLst/>
                <a:uLnTx/>
                <a:uFillTx/>
              </a:endParaRPr>
            </a:p>
          </p:txBody>
        </p:sp>
        <p:sp>
          <p:nvSpPr>
            <p:cNvPr id="133" name="AutoShape 6">
              <a:extLst>
                <a:ext uri="{FF2B5EF4-FFF2-40B4-BE49-F238E27FC236}">
                  <a16:creationId xmlns:a16="http://schemas.microsoft.com/office/drawing/2014/main" id="{2ECB18F1-09AF-425C-B985-F08D969155E7}"/>
                </a:ext>
              </a:extLst>
            </p:cNvPr>
            <p:cNvSpPr>
              <a:spLocks noChangeArrowheads="1"/>
            </p:cNvSpPr>
            <p:nvPr/>
          </p:nvSpPr>
          <p:spPr bwMode="gray">
            <a:xfrm>
              <a:off x="6336538" y="2614348"/>
              <a:ext cx="1752298" cy="2079128"/>
            </a:xfrm>
            <a:prstGeom prst="chevron">
              <a:avLst>
                <a:gd name="adj" fmla="val 12912"/>
              </a:avLst>
            </a:prstGeom>
            <a:solidFill>
              <a:schemeClr val="accent1"/>
            </a:solidFill>
            <a:ln w="28575" algn="ctr">
              <a:solidFill>
                <a:sysClr val="window" lastClr="FFFFFF"/>
              </a:solidFill>
              <a:miter lim="800000"/>
              <a:headEnd/>
              <a:tailEnd/>
            </a:ln>
            <a:effectLst/>
          </p:spPr>
          <p:txBody>
            <a:bodyPr lIns="170064" tIns="42516" rIns="85032" bIns="42516" anchor="ctr"/>
            <a:lstStyle/>
            <a:p>
              <a:pPr marL="0" marR="0" lvl="0" indent="0" algn="ctr" defTabSz="851417" eaLnBrk="1" fontAlgn="auto" latinLnBrk="0" hangingPunct="1">
                <a:lnSpc>
                  <a:spcPct val="100000"/>
                </a:lnSpc>
                <a:spcBef>
                  <a:spcPct val="0"/>
                </a:spcBef>
                <a:spcAft>
                  <a:spcPts val="0"/>
                </a:spcAft>
                <a:buClrTx/>
                <a:buSzTx/>
                <a:buFontTx/>
                <a:buNone/>
                <a:tabLst/>
                <a:defRPr/>
              </a:pPr>
              <a:endParaRPr kumimoji="0" lang="en-US" sz="1900" b="0" i="0" u="none" strike="noStrike" kern="0" cap="none" spc="0" normalizeH="0" baseline="0" noProof="0">
                <a:ln>
                  <a:noFill/>
                </a:ln>
                <a:solidFill>
                  <a:prstClr val="white"/>
                </a:solidFill>
                <a:effectLst/>
                <a:uLnTx/>
                <a:uFillTx/>
              </a:endParaRPr>
            </a:p>
          </p:txBody>
        </p:sp>
        <p:sp>
          <p:nvSpPr>
            <p:cNvPr id="134" name="Freeform 11">
              <a:extLst>
                <a:ext uri="{FF2B5EF4-FFF2-40B4-BE49-F238E27FC236}">
                  <a16:creationId xmlns:a16="http://schemas.microsoft.com/office/drawing/2014/main" id="{6CDDFC55-85C2-46AD-8F61-FE6728FB619B}"/>
                </a:ext>
              </a:extLst>
            </p:cNvPr>
            <p:cNvSpPr>
              <a:spLocks/>
            </p:cNvSpPr>
            <p:nvPr/>
          </p:nvSpPr>
          <p:spPr bwMode="gray">
            <a:xfrm>
              <a:off x="7887752" y="2615835"/>
              <a:ext cx="2051655" cy="662286"/>
            </a:xfrm>
            <a:custGeom>
              <a:avLst/>
              <a:gdLst>
                <a:gd name="T0" fmla="*/ 0 w 1311"/>
                <a:gd name="T1" fmla="*/ 0 h 341"/>
                <a:gd name="T2" fmla="*/ 93 w 1311"/>
                <a:gd name="T3" fmla="*/ 338 h 341"/>
                <a:gd name="T4" fmla="*/ 1311 w 1311"/>
                <a:gd name="T5" fmla="*/ 341 h 341"/>
                <a:gd name="T6" fmla="*/ 1220 w 1311"/>
                <a:gd name="T7" fmla="*/ 0 h 341"/>
                <a:gd name="T8" fmla="*/ 0 w 1311"/>
                <a:gd name="T9" fmla="*/ 0 h 341"/>
              </a:gdLst>
              <a:ahLst/>
              <a:cxnLst>
                <a:cxn ang="0">
                  <a:pos x="T0" y="T1"/>
                </a:cxn>
                <a:cxn ang="0">
                  <a:pos x="T2" y="T3"/>
                </a:cxn>
                <a:cxn ang="0">
                  <a:pos x="T4" y="T5"/>
                </a:cxn>
                <a:cxn ang="0">
                  <a:pos x="T6" y="T7"/>
                </a:cxn>
                <a:cxn ang="0">
                  <a:pos x="T8" y="T9"/>
                </a:cxn>
              </a:cxnLst>
              <a:rect l="0" t="0" r="r" b="b"/>
              <a:pathLst>
                <a:path w="1311" h="341">
                  <a:moveTo>
                    <a:pt x="0" y="0"/>
                  </a:moveTo>
                  <a:lnTo>
                    <a:pt x="93" y="338"/>
                  </a:lnTo>
                  <a:lnTo>
                    <a:pt x="1311" y="341"/>
                  </a:lnTo>
                  <a:lnTo>
                    <a:pt x="1220" y="0"/>
                  </a:lnTo>
                  <a:lnTo>
                    <a:pt x="0" y="0"/>
                  </a:lnTo>
                  <a:close/>
                </a:path>
              </a:pathLst>
            </a:custGeom>
            <a:solidFill>
              <a:schemeClr val="accent3"/>
            </a:solidFill>
            <a:ln w="12700" cap="flat" cmpd="sng">
              <a:noFill/>
              <a:prstDash val="solid"/>
              <a:round/>
              <a:headEnd type="none" w="med" len="med"/>
              <a:tailEnd type="none" w="med" len="med"/>
            </a:ln>
            <a:effectLst/>
          </p:spPr>
          <p:txBody>
            <a:bodyPr lIns="0" tIns="0" rIns="0" bIns="0"/>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35" name="Freeform 12">
              <a:extLst>
                <a:ext uri="{FF2B5EF4-FFF2-40B4-BE49-F238E27FC236}">
                  <a16:creationId xmlns:a16="http://schemas.microsoft.com/office/drawing/2014/main" id="{842F1660-4274-408A-98E0-AFD61A9AD1F2}"/>
                </a:ext>
              </a:extLst>
            </p:cNvPr>
            <p:cNvSpPr>
              <a:spLocks/>
            </p:cNvSpPr>
            <p:nvPr/>
          </p:nvSpPr>
          <p:spPr bwMode="gray">
            <a:xfrm>
              <a:off x="7914307" y="4105604"/>
              <a:ext cx="2033511" cy="593825"/>
            </a:xfrm>
            <a:custGeom>
              <a:avLst/>
              <a:gdLst>
                <a:gd name="T0" fmla="*/ 0 w 1299"/>
                <a:gd name="T1" fmla="*/ 303 h 306"/>
                <a:gd name="T2" fmla="*/ 84 w 1299"/>
                <a:gd name="T3" fmla="*/ 0 h 306"/>
                <a:gd name="T4" fmla="*/ 1299 w 1299"/>
                <a:gd name="T5" fmla="*/ 0 h 306"/>
                <a:gd name="T6" fmla="*/ 1218 w 1299"/>
                <a:gd name="T7" fmla="*/ 306 h 306"/>
                <a:gd name="T8" fmla="*/ 0 w 1299"/>
                <a:gd name="T9" fmla="*/ 303 h 306"/>
              </a:gdLst>
              <a:ahLst/>
              <a:cxnLst>
                <a:cxn ang="0">
                  <a:pos x="T0" y="T1"/>
                </a:cxn>
                <a:cxn ang="0">
                  <a:pos x="T2" y="T3"/>
                </a:cxn>
                <a:cxn ang="0">
                  <a:pos x="T4" y="T5"/>
                </a:cxn>
                <a:cxn ang="0">
                  <a:pos x="T6" y="T7"/>
                </a:cxn>
                <a:cxn ang="0">
                  <a:pos x="T8" y="T9"/>
                </a:cxn>
              </a:cxnLst>
              <a:rect l="0" t="0" r="r" b="b"/>
              <a:pathLst>
                <a:path w="1299" h="306">
                  <a:moveTo>
                    <a:pt x="0" y="303"/>
                  </a:moveTo>
                  <a:lnTo>
                    <a:pt x="84" y="0"/>
                  </a:lnTo>
                  <a:lnTo>
                    <a:pt x="1299" y="0"/>
                  </a:lnTo>
                  <a:lnTo>
                    <a:pt x="1218" y="306"/>
                  </a:lnTo>
                  <a:lnTo>
                    <a:pt x="0" y="303"/>
                  </a:lnTo>
                  <a:close/>
                </a:path>
              </a:pathLst>
            </a:custGeom>
            <a:solidFill>
              <a:schemeClr val="accent3"/>
            </a:solidFill>
            <a:ln w="12700" cap="flat" cmpd="sng">
              <a:noFill/>
              <a:prstDash val="solid"/>
              <a:round/>
              <a:headEnd type="none" w="med" len="med"/>
              <a:tailEnd type="none" w="med" len="med"/>
            </a:ln>
            <a:effectLst/>
          </p:spPr>
          <p:txBody>
            <a:bodyPr lIns="0" tIns="0" rIns="0" bIns="0"/>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36" name="Freeform 13">
              <a:extLst>
                <a:ext uri="{FF2B5EF4-FFF2-40B4-BE49-F238E27FC236}">
                  <a16:creationId xmlns:a16="http://schemas.microsoft.com/office/drawing/2014/main" id="{93FAF5BE-EAF5-4B8E-9E7D-221F5D1CCF4B}"/>
                </a:ext>
              </a:extLst>
            </p:cNvPr>
            <p:cNvSpPr>
              <a:spLocks/>
            </p:cNvSpPr>
            <p:nvPr/>
          </p:nvSpPr>
          <p:spPr bwMode="gray">
            <a:xfrm>
              <a:off x="8037432" y="3313840"/>
              <a:ext cx="1991178" cy="741164"/>
            </a:xfrm>
            <a:custGeom>
              <a:avLst/>
              <a:gdLst>
                <a:gd name="T0" fmla="*/ 1218 w 1272"/>
                <a:gd name="T1" fmla="*/ 3 h 383"/>
                <a:gd name="T2" fmla="*/ 6 w 1272"/>
                <a:gd name="T3" fmla="*/ 0 h 383"/>
                <a:gd name="T4" fmla="*/ 54 w 1272"/>
                <a:gd name="T5" fmla="*/ 183 h 383"/>
                <a:gd name="T6" fmla="*/ 0 w 1272"/>
                <a:gd name="T7" fmla="*/ 383 h 383"/>
                <a:gd name="T8" fmla="*/ 1215 w 1272"/>
                <a:gd name="T9" fmla="*/ 383 h 383"/>
                <a:gd name="T10" fmla="*/ 1272 w 1272"/>
                <a:gd name="T11" fmla="*/ 186 h 383"/>
                <a:gd name="T12" fmla="*/ 1218 w 1272"/>
                <a:gd name="T13" fmla="*/ 3 h 383"/>
              </a:gdLst>
              <a:ahLst/>
              <a:cxnLst>
                <a:cxn ang="0">
                  <a:pos x="T0" y="T1"/>
                </a:cxn>
                <a:cxn ang="0">
                  <a:pos x="T2" y="T3"/>
                </a:cxn>
                <a:cxn ang="0">
                  <a:pos x="T4" y="T5"/>
                </a:cxn>
                <a:cxn ang="0">
                  <a:pos x="T6" y="T7"/>
                </a:cxn>
                <a:cxn ang="0">
                  <a:pos x="T8" y="T9"/>
                </a:cxn>
                <a:cxn ang="0">
                  <a:pos x="T10" y="T11"/>
                </a:cxn>
                <a:cxn ang="0">
                  <a:pos x="T12" y="T13"/>
                </a:cxn>
              </a:cxnLst>
              <a:rect l="0" t="0" r="r" b="b"/>
              <a:pathLst>
                <a:path w="1272" h="383">
                  <a:moveTo>
                    <a:pt x="1218" y="3"/>
                  </a:moveTo>
                  <a:lnTo>
                    <a:pt x="6" y="0"/>
                  </a:lnTo>
                  <a:lnTo>
                    <a:pt x="54" y="183"/>
                  </a:lnTo>
                  <a:lnTo>
                    <a:pt x="0" y="383"/>
                  </a:lnTo>
                  <a:lnTo>
                    <a:pt x="1215" y="383"/>
                  </a:lnTo>
                  <a:lnTo>
                    <a:pt x="1272" y="186"/>
                  </a:lnTo>
                  <a:lnTo>
                    <a:pt x="1218" y="3"/>
                  </a:lnTo>
                  <a:close/>
                </a:path>
              </a:pathLst>
            </a:custGeom>
            <a:solidFill>
              <a:schemeClr val="accent3"/>
            </a:solidFill>
            <a:ln w="12700" cap="flat" cmpd="sng">
              <a:noFill/>
              <a:prstDash val="solid"/>
              <a:miter lim="800000"/>
              <a:headEnd type="none" w="med" len="med"/>
              <a:tailEnd type="none" w="med" len="med"/>
            </a:ln>
            <a:effectLst/>
          </p:spPr>
          <p:txBody>
            <a:bodyPr lIns="0" tIns="0" rIns="0" bIns="0"/>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37" name="Freeform 15">
              <a:extLst>
                <a:ext uri="{FF2B5EF4-FFF2-40B4-BE49-F238E27FC236}">
                  <a16:creationId xmlns:a16="http://schemas.microsoft.com/office/drawing/2014/main" id="{EA90827E-CE93-4EF0-82DE-76F4548ECA52}"/>
                </a:ext>
              </a:extLst>
            </p:cNvPr>
            <p:cNvSpPr>
              <a:spLocks noEditPoints="1"/>
            </p:cNvSpPr>
            <p:nvPr/>
          </p:nvSpPr>
          <p:spPr bwMode="gray">
            <a:xfrm flipH="1">
              <a:off x="3947729" y="3721628"/>
              <a:ext cx="746881" cy="690563"/>
            </a:xfrm>
            <a:custGeom>
              <a:avLst/>
              <a:gdLst>
                <a:gd name="T0" fmla="*/ 139 w 182"/>
                <a:gd name="T1" fmla="*/ 112 h 159"/>
                <a:gd name="T2" fmla="*/ 112 w 182"/>
                <a:gd name="T3" fmla="*/ 127 h 159"/>
                <a:gd name="T4" fmla="*/ 108 w 182"/>
                <a:gd name="T5" fmla="*/ 132 h 159"/>
                <a:gd name="T6" fmla="*/ 108 w 182"/>
                <a:gd name="T7" fmla="*/ 138 h 159"/>
                <a:gd name="T8" fmla="*/ 109 w 182"/>
                <a:gd name="T9" fmla="*/ 149 h 159"/>
                <a:gd name="T10" fmla="*/ 111 w 182"/>
                <a:gd name="T11" fmla="*/ 159 h 159"/>
                <a:gd name="T12" fmla="*/ 38 w 182"/>
                <a:gd name="T13" fmla="*/ 159 h 159"/>
                <a:gd name="T14" fmla="*/ 38 w 182"/>
                <a:gd name="T15" fmla="*/ 149 h 159"/>
                <a:gd name="T16" fmla="*/ 38 w 182"/>
                <a:gd name="T17" fmla="*/ 139 h 159"/>
                <a:gd name="T18" fmla="*/ 25 w 182"/>
                <a:gd name="T19" fmla="*/ 107 h 159"/>
                <a:gd name="T20" fmla="*/ 5 w 182"/>
                <a:gd name="T21" fmla="*/ 83 h 159"/>
                <a:gd name="T22" fmla="*/ 0 w 182"/>
                <a:gd name="T23" fmla="*/ 51 h 159"/>
                <a:gd name="T24" fmla="*/ 21 w 182"/>
                <a:gd name="T25" fmla="*/ 15 h 159"/>
                <a:gd name="T26" fmla="*/ 62 w 182"/>
                <a:gd name="T27" fmla="*/ 0 h 159"/>
                <a:gd name="T28" fmla="*/ 66 w 182"/>
                <a:gd name="T29" fmla="*/ 0 h 159"/>
                <a:gd name="T30" fmla="*/ 107 w 182"/>
                <a:gd name="T31" fmla="*/ 15 h 159"/>
                <a:gd name="T32" fmla="*/ 111 w 182"/>
                <a:gd name="T33" fmla="*/ 28 h 159"/>
                <a:gd name="T34" fmla="*/ 113 w 182"/>
                <a:gd name="T35" fmla="*/ 31 h 159"/>
                <a:gd name="T36" fmla="*/ 113 w 182"/>
                <a:gd name="T37" fmla="*/ 34 h 159"/>
                <a:gd name="T38" fmla="*/ 117 w 182"/>
                <a:gd name="T39" fmla="*/ 45 h 159"/>
                <a:gd name="T40" fmla="*/ 126 w 182"/>
                <a:gd name="T41" fmla="*/ 49 h 159"/>
                <a:gd name="T42" fmla="*/ 136 w 182"/>
                <a:gd name="T43" fmla="*/ 55 h 159"/>
                <a:gd name="T44" fmla="*/ 137 w 182"/>
                <a:gd name="T45" fmla="*/ 56 h 159"/>
                <a:gd name="T46" fmla="*/ 131 w 182"/>
                <a:gd name="T47" fmla="*/ 62 h 159"/>
                <a:gd name="T48" fmla="*/ 126 w 182"/>
                <a:gd name="T49" fmla="*/ 69 h 159"/>
                <a:gd name="T50" fmla="*/ 127 w 182"/>
                <a:gd name="T51" fmla="*/ 73 h 159"/>
                <a:gd name="T52" fmla="*/ 130 w 182"/>
                <a:gd name="T53" fmla="*/ 75 h 159"/>
                <a:gd name="T54" fmla="*/ 122 w 182"/>
                <a:gd name="T55" fmla="*/ 82 h 159"/>
                <a:gd name="T56" fmla="*/ 116 w 182"/>
                <a:gd name="T57" fmla="*/ 89 h 159"/>
                <a:gd name="T58" fmla="*/ 134 w 182"/>
                <a:gd name="T59" fmla="*/ 92 h 159"/>
                <a:gd name="T60" fmla="*/ 135 w 182"/>
                <a:gd name="T61" fmla="*/ 94 h 159"/>
                <a:gd name="T62" fmla="*/ 134 w 182"/>
                <a:gd name="T63" fmla="*/ 99 h 159"/>
                <a:gd name="T64" fmla="*/ 132 w 182"/>
                <a:gd name="T65" fmla="*/ 103 h 159"/>
                <a:gd name="T66" fmla="*/ 136 w 182"/>
                <a:gd name="T67" fmla="*/ 107 h 159"/>
                <a:gd name="T68" fmla="*/ 139 w 182"/>
                <a:gd name="T69" fmla="*/ 112 h 159"/>
                <a:gd name="T70" fmla="*/ 179 w 182"/>
                <a:gd name="T71" fmla="*/ 40 h 159"/>
                <a:gd name="T72" fmla="*/ 146 w 182"/>
                <a:gd name="T73" fmla="*/ 71 h 159"/>
                <a:gd name="T74" fmla="*/ 143 w 182"/>
                <a:gd name="T75" fmla="*/ 69 h 159"/>
                <a:gd name="T76" fmla="*/ 173 w 182"/>
                <a:gd name="T77" fmla="*/ 34 h 159"/>
                <a:gd name="T78" fmla="*/ 179 w 182"/>
                <a:gd name="T79" fmla="*/ 40 h 159"/>
                <a:gd name="T80" fmla="*/ 179 w 182"/>
                <a:gd name="T81" fmla="*/ 120 h 159"/>
                <a:gd name="T82" fmla="*/ 173 w 182"/>
                <a:gd name="T83" fmla="*/ 126 h 159"/>
                <a:gd name="T84" fmla="*/ 143 w 182"/>
                <a:gd name="T85" fmla="*/ 91 h 159"/>
                <a:gd name="T86" fmla="*/ 146 w 182"/>
                <a:gd name="T87" fmla="*/ 89 h 159"/>
                <a:gd name="T88" fmla="*/ 179 w 182"/>
                <a:gd name="T89" fmla="*/ 120 h 159"/>
                <a:gd name="T90" fmla="*/ 182 w 182"/>
                <a:gd name="T91" fmla="*/ 85 h 159"/>
                <a:gd name="T92" fmla="*/ 148 w 182"/>
                <a:gd name="T93" fmla="*/ 83 h 159"/>
                <a:gd name="T94" fmla="*/ 148 w 182"/>
                <a:gd name="T95" fmla="*/ 79 h 159"/>
                <a:gd name="T96" fmla="*/ 182 w 182"/>
                <a:gd name="T97" fmla="*/ 75 h 159"/>
                <a:gd name="T98" fmla="*/ 182 w 182"/>
                <a:gd name="T99" fmla="*/ 8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2" h="159">
                  <a:moveTo>
                    <a:pt x="139" y="112"/>
                  </a:moveTo>
                  <a:cubicBezTo>
                    <a:pt x="139" y="118"/>
                    <a:pt x="130" y="123"/>
                    <a:pt x="112" y="127"/>
                  </a:cubicBezTo>
                  <a:cubicBezTo>
                    <a:pt x="110" y="128"/>
                    <a:pt x="108" y="129"/>
                    <a:pt x="108" y="132"/>
                  </a:cubicBezTo>
                  <a:cubicBezTo>
                    <a:pt x="108" y="132"/>
                    <a:pt x="108" y="135"/>
                    <a:pt x="108" y="138"/>
                  </a:cubicBezTo>
                  <a:cubicBezTo>
                    <a:pt x="108" y="141"/>
                    <a:pt x="108" y="145"/>
                    <a:pt x="109" y="149"/>
                  </a:cubicBezTo>
                  <a:cubicBezTo>
                    <a:pt x="110" y="154"/>
                    <a:pt x="111" y="157"/>
                    <a:pt x="111" y="159"/>
                  </a:cubicBezTo>
                  <a:cubicBezTo>
                    <a:pt x="38" y="159"/>
                    <a:pt x="38" y="159"/>
                    <a:pt x="38" y="159"/>
                  </a:cubicBezTo>
                  <a:cubicBezTo>
                    <a:pt x="38" y="156"/>
                    <a:pt x="38" y="153"/>
                    <a:pt x="38" y="149"/>
                  </a:cubicBezTo>
                  <a:cubicBezTo>
                    <a:pt x="38" y="144"/>
                    <a:pt x="38" y="141"/>
                    <a:pt x="38" y="139"/>
                  </a:cubicBezTo>
                  <a:cubicBezTo>
                    <a:pt x="38" y="124"/>
                    <a:pt x="34" y="113"/>
                    <a:pt x="25" y="107"/>
                  </a:cubicBezTo>
                  <a:cubicBezTo>
                    <a:pt x="16" y="100"/>
                    <a:pt x="9" y="92"/>
                    <a:pt x="5" y="83"/>
                  </a:cubicBezTo>
                  <a:cubicBezTo>
                    <a:pt x="2" y="75"/>
                    <a:pt x="0" y="64"/>
                    <a:pt x="0" y="51"/>
                  </a:cubicBezTo>
                  <a:cubicBezTo>
                    <a:pt x="0" y="38"/>
                    <a:pt x="7" y="25"/>
                    <a:pt x="21" y="15"/>
                  </a:cubicBezTo>
                  <a:cubicBezTo>
                    <a:pt x="34" y="5"/>
                    <a:pt x="48" y="0"/>
                    <a:pt x="62" y="0"/>
                  </a:cubicBezTo>
                  <a:cubicBezTo>
                    <a:pt x="66" y="0"/>
                    <a:pt x="66" y="0"/>
                    <a:pt x="66" y="0"/>
                  </a:cubicBezTo>
                  <a:cubicBezTo>
                    <a:pt x="90" y="0"/>
                    <a:pt x="104" y="5"/>
                    <a:pt x="107" y="15"/>
                  </a:cubicBezTo>
                  <a:cubicBezTo>
                    <a:pt x="108" y="18"/>
                    <a:pt x="109" y="23"/>
                    <a:pt x="111" y="28"/>
                  </a:cubicBezTo>
                  <a:cubicBezTo>
                    <a:pt x="112" y="29"/>
                    <a:pt x="113" y="30"/>
                    <a:pt x="113" y="31"/>
                  </a:cubicBezTo>
                  <a:cubicBezTo>
                    <a:pt x="113" y="31"/>
                    <a:pt x="113" y="32"/>
                    <a:pt x="113" y="34"/>
                  </a:cubicBezTo>
                  <a:cubicBezTo>
                    <a:pt x="113" y="39"/>
                    <a:pt x="114" y="43"/>
                    <a:pt x="117" y="45"/>
                  </a:cubicBezTo>
                  <a:cubicBezTo>
                    <a:pt x="118" y="46"/>
                    <a:pt x="121" y="47"/>
                    <a:pt x="126" y="49"/>
                  </a:cubicBezTo>
                  <a:cubicBezTo>
                    <a:pt x="130" y="50"/>
                    <a:pt x="134" y="52"/>
                    <a:pt x="136" y="55"/>
                  </a:cubicBezTo>
                  <a:cubicBezTo>
                    <a:pt x="137" y="55"/>
                    <a:pt x="137" y="56"/>
                    <a:pt x="137" y="56"/>
                  </a:cubicBezTo>
                  <a:cubicBezTo>
                    <a:pt x="137" y="58"/>
                    <a:pt x="135" y="59"/>
                    <a:pt x="131" y="62"/>
                  </a:cubicBezTo>
                  <a:cubicBezTo>
                    <a:pt x="127" y="64"/>
                    <a:pt x="126" y="67"/>
                    <a:pt x="126" y="69"/>
                  </a:cubicBezTo>
                  <a:cubicBezTo>
                    <a:pt x="126" y="70"/>
                    <a:pt x="126" y="72"/>
                    <a:pt x="127" y="73"/>
                  </a:cubicBezTo>
                  <a:cubicBezTo>
                    <a:pt x="129" y="74"/>
                    <a:pt x="130" y="74"/>
                    <a:pt x="130" y="75"/>
                  </a:cubicBezTo>
                  <a:cubicBezTo>
                    <a:pt x="128" y="76"/>
                    <a:pt x="125" y="78"/>
                    <a:pt x="122" y="82"/>
                  </a:cubicBezTo>
                  <a:cubicBezTo>
                    <a:pt x="120" y="84"/>
                    <a:pt x="118" y="86"/>
                    <a:pt x="116" y="89"/>
                  </a:cubicBezTo>
                  <a:cubicBezTo>
                    <a:pt x="122" y="91"/>
                    <a:pt x="128" y="92"/>
                    <a:pt x="134" y="92"/>
                  </a:cubicBezTo>
                  <a:cubicBezTo>
                    <a:pt x="135" y="92"/>
                    <a:pt x="135" y="93"/>
                    <a:pt x="135" y="94"/>
                  </a:cubicBezTo>
                  <a:cubicBezTo>
                    <a:pt x="135" y="95"/>
                    <a:pt x="135" y="97"/>
                    <a:pt x="134" y="99"/>
                  </a:cubicBezTo>
                  <a:cubicBezTo>
                    <a:pt x="133" y="101"/>
                    <a:pt x="132" y="102"/>
                    <a:pt x="132" y="103"/>
                  </a:cubicBezTo>
                  <a:cubicBezTo>
                    <a:pt x="132" y="104"/>
                    <a:pt x="133" y="105"/>
                    <a:pt x="136" y="107"/>
                  </a:cubicBezTo>
                  <a:cubicBezTo>
                    <a:pt x="138" y="108"/>
                    <a:pt x="139" y="110"/>
                    <a:pt x="139" y="112"/>
                  </a:cubicBezTo>
                  <a:close/>
                  <a:moveTo>
                    <a:pt x="179" y="40"/>
                  </a:moveTo>
                  <a:cubicBezTo>
                    <a:pt x="146" y="71"/>
                    <a:pt x="146" y="71"/>
                    <a:pt x="146" y="71"/>
                  </a:cubicBezTo>
                  <a:cubicBezTo>
                    <a:pt x="143" y="69"/>
                    <a:pt x="143" y="69"/>
                    <a:pt x="143" y="69"/>
                  </a:cubicBezTo>
                  <a:cubicBezTo>
                    <a:pt x="173" y="34"/>
                    <a:pt x="173" y="34"/>
                    <a:pt x="173" y="34"/>
                  </a:cubicBezTo>
                  <a:lnTo>
                    <a:pt x="179" y="40"/>
                  </a:lnTo>
                  <a:close/>
                  <a:moveTo>
                    <a:pt x="179" y="120"/>
                  </a:moveTo>
                  <a:cubicBezTo>
                    <a:pt x="173" y="126"/>
                    <a:pt x="173" y="126"/>
                    <a:pt x="173" y="126"/>
                  </a:cubicBezTo>
                  <a:cubicBezTo>
                    <a:pt x="143" y="91"/>
                    <a:pt x="143" y="91"/>
                    <a:pt x="143" y="91"/>
                  </a:cubicBezTo>
                  <a:cubicBezTo>
                    <a:pt x="146" y="89"/>
                    <a:pt x="146" y="89"/>
                    <a:pt x="146" y="89"/>
                  </a:cubicBezTo>
                  <a:lnTo>
                    <a:pt x="179" y="120"/>
                  </a:lnTo>
                  <a:close/>
                  <a:moveTo>
                    <a:pt x="182" y="85"/>
                  </a:moveTo>
                  <a:cubicBezTo>
                    <a:pt x="148" y="83"/>
                    <a:pt x="148" y="83"/>
                    <a:pt x="148" y="83"/>
                  </a:cubicBezTo>
                  <a:cubicBezTo>
                    <a:pt x="148" y="79"/>
                    <a:pt x="148" y="79"/>
                    <a:pt x="148" y="79"/>
                  </a:cubicBezTo>
                  <a:cubicBezTo>
                    <a:pt x="182" y="75"/>
                    <a:pt x="182" y="75"/>
                    <a:pt x="182" y="75"/>
                  </a:cubicBezTo>
                  <a:lnTo>
                    <a:pt x="182" y="85"/>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38" name="Freeform 16">
              <a:extLst>
                <a:ext uri="{FF2B5EF4-FFF2-40B4-BE49-F238E27FC236}">
                  <a16:creationId xmlns:a16="http://schemas.microsoft.com/office/drawing/2014/main" id="{09395B3B-58E1-48A3-AD71-C1747B182ABA}"/>
                </a:ext>
              </a:extLst>
            </p:cNvPr>
            <p:cNvSpPr>
              <a:spLocks noEditPoints="1"/>
            </p:cNvSpPr>
            <p:nvPr/>
          </p:nvSpPr>
          <p:spPr bwMode="gray">
            <a:xfrm>
              <a:off x="3758741" y="2889679"/>
              <a:ext cx="746881" cy="690563"/>
            </a:xfrm>
            <a:custGeom>
              <a:avLst/>
              <a:gdLst>
                <a:gd name="T0" fmla="*/ 139 w 182"/>
                <a:gd name="T1" fmla="*/ 112 h 159"/>
                <a:gd name="T2" fmla="*/ 112 w 182"/>
                <a:gd name="T3" fmla="*/ 127 h 159"/>
                <a:gd name="T4" fmla="*/ 108 w 182"/>
                <a:gd name="T5" fmla="*/ 132 h 159"/>
                <a:gd name="T6" fmla="*/ 108 w 182"/>
                <a:gd name="T7" fmla="*/ 138 h 159"/>
                <a:gd name="T8" fmla="*/ 109 w 182"/>
                <a:gd name="T9" fmla="*/ 149 h 159"/>
                <a:gd name="T10" fmla="*/ 111 w 182"/>
                <a:gd name="T11" fmla="*/ 159 h 159"/>
                <a:gd name="T12" fmla="*/ 38 w 182"/>
                <a:gd name="T13" fmla="*/ 159 h 159"/>
                <a:gd name="T14" fmla="*/ 38 w 182"/>
                <a:gd name="T15" fmla="*/ 149 h 159"/>
                <a:gd name="T16" fmla="*/ 38 w 182"/>
                <a:gd name="T17" fmla="*/ 139 h 159"/>
                <a:gd name="T18" fmla="*/ 25 w 182"/>
                <a:gd name="T19" fmla="*/ 107 h 159"/>
                <a:gd name="T20" fmla="*/ 5 w 182"/>
                <a:gd name="T21" fmla="*/ 83 h 159"/>
                <a:gd name="T22" fmla="*/ 0 w 182"/>
                <a:gd name="T23" fmla="*/ 51 h 159"/>
                <a:gd name="T24" fmla="*/ 21 w 182"/>
                <a:gd name="T25" fmla="*/ 15 h 159"/>
                <a:gd name="T26" fmla="*/ 62 w 182"/>
                <a:gd name="T27" fmla="*/ 0 h 159"/>
                <a:gd name="T28" fmla="*/ 66 w 182"/>
                <a:gd name="T29" fmla="*/ 0 h 159"/>
                <a:gd name="T30" fmla="*/ 107 w 182"/>
                <a:gd name="T31" fmla="*/ 15 h 159"/>
                <a:gd name="T32" fmla="*/ 111 w 182"/>
                <a:gd name="T33" fmla="*/ 28 h 159"/>
                <a:gd name="T34" fmla="*/ 113 w 182"/>
                <a:gd name="T35" fmla="*/ 31 h 159"/>
                <a:gd name="T36" fmla="*/ 113 w 182"/>
                <a:gd name="T37" fmla="*/ 34 h 159"/>
                <a:gd name="T38" fmla="*/ 117 w 182"/>
                <a:gd name="T39" fmla="*/ 45 h 159"/>
                <a:gd name="T40" fmla="*/ 126 w 182"/>
                <a:gd name="T41" fmla="*/ 49 h 159"/>
                <a:gd name="T42" fmla="*/ 136 w 182"/>
                <a:gd name="T43" fmla="*/ 55 h 159"/>
                <a:gd name="T44" fmla="*/ 137 w 182"/>
                <a:gd name="T45" fmla="*/ 56 h 159"/>
                <a:gd name="T46" fmla="*/ 131 w 182"/>
                <a:gd name="T47" fmla="*/ 62 h 159"/>
                <a:gd name="T48" fmla="*/ 126 w 182"/>
                <a:gd name="T49" fmla="*/ 69 h 159"/>
                <a:gd name="T50" fmla="*/ 127 w 182"/>
                <a:gd name="T51" fmla="*/ 73 h 159"/>
                <a:gd name="T52" fmla="*/ 130 w 182"/>
                <a:gd name="T53" fmla="*/ 75 h 159"/>
                <a:gd name="T54" fmla="*/ 122 w 182"/>
                <a:gd name="T55" fmla="*/ 82 h 159"/>
                <a:gd name="T56" fmla="*/ 116 w 182"/>
                <a:gd name="T57" fmla="*/ 89 h 159"/>
                <a:gd name="T58" fmla="*/ 134 w 182"/>
                <a:gd name="T59" fmla="*/ 92 h 159"/>
                <a:gd name="T60" fmla="*/ 135 w 182"/>
                <a:gd name="T61" fmla="*/ 94 h 159"/>
                <a:gd name="T62" fmla="*/ 134 w 182"/>
                <a:gd name="T63" fmla="*/ 99 h 159"/>
                <a:gd name="T64" fmla="*/ 132 w 182"/>
                <a:gd name="T65" fmla="*/ 103 h 159"/>
                <a:gd name="T66" fmla="*/ 136 w 182"/>
                <a:gd name="T67" fmla="*/ 107 h 159"/>
                <a:gd name="T68" fmla="*/ 139 w 182"/>
                <a:gd name="T69" fmla="*/ 112 h 159"/>
                <a:gd name="T70" fmla="*/ 179 w 182"/>
                <a:gd name="T71" fmla="*/ 40 h 159"/>
                <a:gd name="T72" fmla="*/ 146 w 182"/>
                <a:gd name="T73" fmla="*/ 71 h 159"/>
                <a:gd name="T74" fmla="*/ 143 w 182"/>
                <a:gd name="T75" fmla="*/ 69 h 159"/>
                <a:gd name="T76" fmla="*/ 173 w 182"/>
                <a:gd name="T77" fmla="*/ 34 h 159"/>
                <a:gd name="T78" fmla="*/ 179 w 182"/>
                <a:gd name="T79" fmla="*/ 40 h 159"/>
                <a:gd name="T80" fmla="*/ 179 w 182"/>
                <a:gd name="T81" fmla="*/ 120 h 159"/>
                <a:gd name="T82" fmla="*/ 173 w 182"/>
                <a:gd name="T83" fmla="*/ 126 h 159"/>
                <a:gd name="T84" fmla="*/ 143 w 182"/>
                <a:gd name="T85" fmla="*/ 91 h 159"/>
                <a:gd name="T86" fmla="*/ 146 w 182"/>
                <a:gd name="T87" fmla="*/ 89 h 159"/>
                <a:gd name="T88" fmla="*/ 179 w 182"/>
                <a:gd name="T89" fmla="*/ 120 h 159"/>
                <a:gd name="T90" fmla="*/ 182 w 182"/>
                <a:gd name="T91" fmla="*/ 85 h 159"/>
                <a:gd name="T92" fmla="*/ 148 w 182"/>
                <a:gd name="T93" fmla="*/ 83 h 159"/>
                <a:gd name="T94" fmla="*/ 148 w 182"/>
                <a:gd name="T95" fmla="*/ 79 h 159"/>
                <a:gd name="T96" fmla="*/ 182 w 182"/>
                <a:gd name="T97" fmla="*/ 75 h 159"/>
                <a:gd name="T98" fmla="*/ 182 w 182"/>
                <a:gd name="T99" fmla="*/ 8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2" h="159">
                  <a:moveTo>
                    <a:pt x="139" y="112"/>
                  </a:moveTo>
                  <a:cubicBezTo>
                    <a:pt x="139" y="118"/>
                    <a:pt x="130" y="123"/>
                    <a:pt x="112" y="127"/>
                  </a:cubicBezTo>
                  <a:cubicBezTo>
                    <a:pt x="110" y="128"/>
                    <a:pt x="108" y="129"/>
                    <a:pt x="108" y="132"/>
                  </a:cubicBezTo>
                  <a:cubicBezTo>
                    <a:pt x="108" y="132"/>
                    <a:pt x="108" y="135"/>
                    <a:pt x="108" y="138"/>
                  </a:cubicBezTo>
                  <a:cubicBezTo>
                    <a:pt x="108" y="141"/>
                    <a:pt x="108" y="145"/>
                    <a:pt x="109" y="149"/>
                  </a:cubicBezTo>
                  <a:cubicBezTo>
                    <a:pt x="110" y="154"/>
                    <a:pt x="111" y="157"/>
                    <a:pt x="111" y="159"/>
                  </a:cubicBezTo>
                  <a:cubicBezTo>
                    <a:pt x="38" y="159"/>
                    <a:pt x="38" y="159"/>
                    <a:pt x="38" y="159"/>
                  </a:cubicBezTo>
                  <a:cubicBezTo>
                    <a:pt x="38" y="156"/>
                    <a:pt x="38" y="153"/>
                    <a:pt x="38" y="149"/>
                  </a:cubicBezTo>
                  <a:cubicBezTo>
                    <a:pt x="38" y="144"/>
                    <a:pt x="38" y="141"/>
                    <a:pt x="38" y="139"/>
                  </a:cubicBezTo>
                  <a:cubicBezTo>
                    <a:pt x="38" y="124"/>
                    <a:pt x="34" y="113"/>
                    <a:pt x="25" y="107"/>
                  </a:cubicBezTo>
                  <a:cubicBezTo>
                    <a:pt x="16" y="100"/>
                    <a:pt x="9" y="92"/>
                    <a:pt x="5" y="83"/>
                  </a:cubicBezTo>
                  <a:cubicBezTo>
                    <a:pt x="2" y="75"/>
                    <a:pt x="0" y="64"/>
                    <a:pt x="0" y="51"/>
                  </a:cubicBezTo>
                  <a:cubicBezTo>
                    <a:pt x="0" y="38"/>
                    <a:pt x="7" y="25"/>
                    <a:pt x="21" y="15"/>
                  </a:cubicBezTo>
                  <a:cubicBezTo>
                    <a:pt x="34" y="5"/>
                    <a:pt x="48" y="0"/>
                    <a:pt x="62" y="0"/>
                  </a:cubicBezTo>
                  <a:cubicBezTo>
                    <a:pt x="66" y="0"/>
                    <a:pt x="66" y="0"/>
                    <a:pt x="66" y="0"/>
                  </a:cubicBezTo>
                  <a:cubicBezTo>
                    <a:pt x="90" y="0"/>
                    <a:pt x="104" y="5"/>
                    <a:pt x="107" y="15"/>
                  </a:cubicBezTo>
                  <a:cubicBezTo>
                    <a:pt x="108" y="18"/>
                    <a:pt x="109" y="23"/>
                    <a:pt x="111" y="28"/>
                  </a:cubicBezTo>
                  <a:cubicBezTo>
                    <a:pt x="112" y="29"/>
                    <a:pt x="113" y="30"/>
                    <a:pt x="113" y="31"/>
                  </a:cubicBezTo>
                  <a:cubicBezTo>
                    <a:pt x="113" y="31"/>
                    <a:pt x="113" y="32"/>
                    <a:pt x="113" y="34"/>
                  </a:cubicBezTo>
                  <a:cubicBezTo>
                    <a:pt x="113" y="39"/>
                    <a:pt x="114" y="43"/>
                    <a:pt x="117" y="45"/>
                  </a:cubicBezTo>
                  <a:cubicBezTo>
                    <a:pt x="118" y="46"/>
                    <a:pt x="121" y="47"/>
                    <a:pt x="126" y="49"/>
                  </a:cubicBezTo>
                  <a:cubicBezTo>
                    <a:pt x="130" y="50"/>
                    <a:pt x="134" y="52"/>
                    <a:pt x="136" y="55"/>
                  </a:cubicBezTo>
                  <a:cubicBezTo>
                    <a:pt x="137" y="55"/>
                    <a:pt x="137" y="56"/>
                    <a:pt x="137" y="56"/>
                  </a:cubicBezTo>
                  <a:cubicBezTo>
                    <a:pt x="137" y="58"/>
                    <a:pt x="135" y="59"/>
                    <a:pt x="131" y="62"/>
                  </a:cubicBezTo>
                  <a:cubicBezTo>
                    <a:pt x="127" y="64"/>
                    <a:pt x="126" y="67"/>
                    <a:pt x="126" y="69"/>
                  </a:cubicBezTo>
                  <a:cubicBezTo>
                    <a:pt x="126" y="70"/>
                    <a:pt x="126" y="72"/>
                    <a:pt x="127" y="73"/>
                  </a:cubicBezTo>
                  <a:cubicBezTo>
                    <a:pt x="129" y="74"/>
                    <a:pt x="130" y="74"/>
                    <a:pt x="130" y="75"/>
                  </a:cubicBezTo>
                  <a:cubicBezTo>
                    <a:pt x="128" y="76"/>
                    <a:pt x="125" y="78"/>
                    <a:pt x="122" y="82"/>
                  </a:cubicBezTo>
                  <a:cubicBezTo>
                    <a:pt x="120" y="84"/>
                    <a:pt x="118" y="86"/>
                    <a:pt x="116" y="89"/>
                  </a:cubicBezTo>
                  <a:cubicBezTo>
                    <a:pt x="122" y="91"/>
                    <a:pt x="128" y="92"/>
                    <a:pt x="134" y="92"/>
                  </a:cubicBezTo>
                  <a:cubicBezTo>
                    <a:pt x="135" y="92"/>
                    <a:pt x="135" y="93"/>
                    <a:pt x="135" y="94"/>
                  </a:cubicBezTo>
                  <a:cubicBezTo>
                    <a:pt x="135" y="95"/>
                    <a:pt x="135" y="97"/>
                    <a:pt x="134" y="99"/>
                  </a:cubicBezTo>
                  <a:cubicBezTo>
                    <a:pt x="133" y="101"/>
                    <a:pt x="132" y="102"/>
                    <a:pt x="132" y="103"/>
                  </a:cubicBezTo>
                  <a:cubicBezTo>
                    <a:pt x="132" y="104"/>
                    <a:pt x="133" y="105"/>
                    <a:pt x="136" y="107"/>
                  </a:cubicBezTo>
                  <a:cubicBezTo>
                    <a:pt x="138" y="108"/>
                    <a:pt x="139" y="110"/>
                    <a:pt x="139" y="112"/>
                  </a:cubicBezTo>
                  <a:close/>
                  <a:moveTo>
                    <a:pt x="179" y="40"/>
                  </a:moveTo>
                  <a:cubicBezTo>
                    <a:pt x="146" y="71"/>
                    <a:pt x="146" y="71"/>
                    <a:pt x="146" y="71"/>
                  </a:cubicBezTo>
                  <a:cubicBezTo>
                    <a:pt x="143" y="69"/>
                    <a:pt x="143" y="69"/>
                    <a:pt x="143" y="69"/>
                  </a:cubicBezTo>
                  <a:cubicBezTo>
                    <a:pt x="173" y="34"/>
                    <a:pt x="173" y="34"/>
                    <a:pt x="173" y="34"/>
                  </a:cubicBezTo>
                  <a:lnTo>
                    <a:pt x="179" y="40"/>
                  </a:lnTo>
                  <a:close/>
                  <a:moveTo>
                    <a:pt x="179" y="120"/>
                  </a:moveTo>
                  <a:cubicBezTo>
                    <a:pt x="173" y="126"/>
                    <a:pt x="173" y="126"/>
                    <a:pt x="173" y="126"/>
                  </a:cubicBezTo>
                  <a:cubicBezTo>
                    <a:pt x="143" y="91"/>
                    <a:pt x="143" y="91"/>
                    <a:pt x="143" y="91"/>
                  </a:cubicBezTo>
                  <a:cubicBezTo>
                    <a:pt x="146" y="89"/>
                    <a:pt x="146" y="89"/>
                    <a:pt x="146" y="89"/>
                  </a:cubicBezTo>
                  <a:lnTo>
                    <a:pt x="179" y="120"/>
                  </a:lnTo>
                  <a:close/>
                  <a:moveTo>
                    <a:pt x="182" y="85"/>
                  </a:moveTo>
                  <a:cubicBezTo>
                    <a:pt x="148" y="83"/>
                    <a:pt x="148" y="83"/>
                    <a:pt x="148" y="83"/>
                  </a:cubicBezTo>
                  <a:cubicBezTo>
                    <a:pt x="148" y="79"/>
                    <a:pt x="148" y="79"/>
                    <a:pt x="148" y="79"/>
                  </a:cubicBezTo>
                  <a:cubicBezTo>
                    <a:pt x="182" y="75"/>
                    <a:pt x="182" y="75"/>
                    <a:pt x="182" y="75"/>
                  </a:cubicBezTo>
                  <a:lnTo>
                    <a:pt x="182" y="85"/>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grpSp>
          <p:nvGrpSpPr>
            <p:cNvPr id="139" name="Group 17">
              <a:extLst>
                <a:ext uri="{FF2B5EF4-FFF2-40B4-BE49-F238E27FC236}">
                  <a16:creationId xmlns:a16="http://schemas.microsoft.com/office/drawing/2014/main" id="{6DCD7233-BEF5-44C9-B784-822E919F6202}"/>
                </a:ext>
              </a:extLst>
            </p:cNvPr>
            <p:cNvGrpSpPr>
              <a:grpSpLocks/>
            </p:cNvGrpSpPr>
            <p:nvPr/>
          </p:nvGrpSpPr>
          <p:grpSpPr bwMode="auto">
            <a:xfrm>
              <a:off x="5252504" y="2928375"/>
              <a:ext cx="990297" cy="1504653"/>
              <a:chOff x="2549" y="1287"/>
              <a:chExt cx="655" cy="1011"/>
            </a:xfrm>
          </p:grpSpPr>
          <p:sp>
            <p:nvSpPr>
              <p:cNvPr id="222" name="AutoShape 18">
                <a:extLst>
                  <a:ext uri="{FF2B5EF4-FFF2-40B4-BE49-F238E27FC236}">
                    <a16:creationId xmlns:a16="http://schemas.microsoft.com/office/drawing/2014/main" id="{98788A3B-2FF0-4BFE-8CA5-E6759911008F}"/>
                  </a:ext>
                </a:extLst>
              </p:cNvPr>
              <p:cNvSpPr>
                <a:spLocks noChangeAspect="1" noChangeArrowheads="1" noTextEdit="1"/>
              </p:cNvSpPr>
              <p:nvPr/>
            </p:nvSpPr>
            <p:spPr bwMode="gray">
              <a:xfrm flipH="1">
                <a:off x="2916" y="1892"/>
                <a:ext cx="28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223" name="Freeform 19">
                <a:extLst>
                  <a:ext uri="{FF2B5EF4-FFF2-40B4-BE49-F238E27FC236}">
                    <a16:creationId xmlns:a16="http://schemas.microsoft.com/office/drawing/2014/main" id="{A6511E01-CF55-4B3E-AC95-3C36431F24DB}"/>
                  </a:ext>
                </a:extLst>
              </p:cNvPr>
              <p:cNvSpPr>
                <a:spLocks noEditPoints="1"/>
              </p:cNvSpPr>
              <p:nvPr/>
            </p:nvSpPr>
            <p:spPr bwMode="gray">
              <a:xfrm flipH="1">
                <a:off x="2916" y="1758"/>
                <a:ext cx="265" cy="250"/>
              </a:xfrm>
              <a:custGeom>
                <a:avLst/>
                <a:gdLst>
                  <a:gd name="T0" fmla="*/ 139 w 182"/>
                  <a:gd name="T1" fmla="*/ 112 h 159"/>
                  <a:gd name="T2" fmla="*/ 112 w 182"/>
                  <a:gd name="T3" fmla="*/ 127 h 159"/>
                  <a:gd name="T4" fmla="*/ 108 w 182"/>
                  <a:gd name="T5" fmla="*/ 132 h 159"/>
                  <a:gd name="T6" fmla="*/ 108 w 182"/>
                  <a:gd name="T7" fmla="*/ 138 h 159"/>
                  <a:gd name="T8" fmla="*/ 109 w 182"/>
                  <a:gd name="T9" fmla="*/ 149 h 159"/>
                  <a:gd name="T10" fmla="*/ 111 w 182"/>
                  <a:gd name="T11" fmla="*/ 159 h 159"/>
                  <a:gd name="T12" fmla="*/ 38 w 182"/>
                  <a:gd name="T13" fmla="*/ 159 h 159"/>
                  <a:gd name="T14" fmla="*/ 38 w 182"/>
                  <a:gd name="T15" fmla="*/ 149 h 159"/>
                  <a:gd name="T16" fmla="*/ 38 w 182"/>
                  <a:gd name="T17" fmla="*/ 139 h 159"/>
                  <a:gd name="T18" fmla="*/ 25 w 182"/>
                  <a:gd name="T19" fmla="*/ 107 h 159"/>
                  <a:gd name="T20" fmla="*/ 5 w 182"/>
                  <a:gd name="T21" fmla="*/ 83 h 159"/>
                  <a:gd name="T22" fmla="*/ 0 w 182"/>
                  <a:gd name="T23" fmla="*/ 51 h 159"/>
                  <a:gd name="T24" fmla="*/ 21 w 182"/>
                  <a:gd name="T25" fmla="*/ 15 h 159"/>
                  <a:gd name="T26" fmla="*/ 62 w 182"/>
                  <a:gd name="T27" fmla="*/ 0 h 159"/>
                  <a:gd name="T28" fmla="*/ 66 w 182"/>
                  <a:gd name="T29" fmla="*/ 0 h 159"/>
                  <a:gd name="T30" fmla="*/ 107 w 182"/>
                  <a:gd name="T31" fmla="*/ 15 h 159"/>
                  <a:gd name="T32" fmla="*/ 111 w 182"/>
                  <a:gd name="T33" fmla="*/ 28 h 159"/>
                  <a:gd name="T34" fmla="*/ 113 w 182"/>
                  <a:gd name="T35" fmla="*/ 31 h 159"/>
                  <a:gd name="T36" fmla="*/ 113 w 182"/>
                  <a:gd name="T37" fmla="*/ 34 h 159"/>
                  <a:gd name="T38" fmla="*/ 117 w 182"/>
                  <a:gd name="T39" fmla="*/ 45 h 159"/>
                  <a:gd name="T40" fmla="*/ 126 w 182"/>
                  <a:gd name="T41" fmla="*/ 49 h 159"/>
                  <a:gd name="T42" fmla="*/ 136 w 182"/>
                  <a:gd name="T43" fmla="*/ 55 h 159"/>
                  <a:gd name="T44" fmla="*/ 137 w 182"/>
                  <a:gd name="T45" fmla="*/ 56 h 159"/>
                  <a:gd name="T46" fmla="*/ 131 w 182"/>
                  <a:gd name="T47" fmla="*/ 62 h 159"/>
                  <a:gd name="T48" fmla="*/ 126 w 182"/>
                  <a:gd name="T49" fmla="*/ 69 h 159"/>
                  <a:gd name="T50" fmla="*/ 127 w 182"/>
                  <a:gd name="T51" fmla="*/ 73 h 159"/>
                  <a:gd name="T52" fmla="*/ 130 w 182"/>
                  <a:gd name="T53" fmla="*/ 75 h 159"/>
                  <a:gd name="T54" fmla="*/ 122 w 182"/>
                  <a:gd name="T55" fmla="*/ 82 h 159"/>
                  <a:gd name="T56" fmla="*/ 116 w 182"/>
                  <a:gd name="T57" fmla="*/ 89 h 159"/>
                  <a:gd name="T58" fmla="*/ 134 w 182"/>
                  <a:gd name="T59" fmla="*/ 92 h 159"/>
                  <a:gd name="T60" fmla="*/ 135 w 182"/>
                  <a:gd name="T61" fmla="*/ 94 h 159"/>
                  <a:gd name="T62" fmla="*/ 134 w 182"/>
                  <a:gd name="T63" fmla="*/ 99 h 159"/>
                  <a:gd name="T64" fmla="*/ 132 w 182"/>
                  <a:gd name="T65" fmla="*/ 103 h 159"/>
                  <a:gd name="T66" fmla="*/ 136 w 182"/>
                  <a:gd name="T67" fmla="*/ 107 h 159"/>
                  <a:gd name="T68" fmla="*/ 139 w 182"/>
                  <a:gd name="T69" fmla="*/ 112 h 159"/>
                  <a:gd name="T70" fmla="*/ 179 w 182"/>
                  <a:gd name="T71" fmla="*/ 40 h 159"/>
                  <a:gd name="T72" fmla="*/ 146 w 182"/>
                  <a:gd name="T73" fmla="*/ 71 h 159"/>
                  <a:gd name="T74" fmla="*/ 143 w 182"/>
                  <a:gd name="T75" fmla="*/ 69 h 159"/>
                  <a:gd name="T76" fmla="*/ 173 w 182"/>
                  <a:gd name="T77" fmla="*/ 34 h 159"/>
                  <a:gd name="T78" fmla="*/ 179 w 182"/>
                  <a:gd name="T79" fmla="*/ 40 h 159"/>
                  <a:gd name="T80" fmla="*/ 179 w 182"/>
                  <a:gd name="T81" fmla="*/ 120 h 159"/>
                  <a:gd name="T82" fmla="*/ 173 w 182"/>
                  <a:gd name="T83" fmla="*/ 126 h 159"/>
                  <a:gd name="T84" fmla="*/ 143 w 182"/>
                  <a:gd name="T85" fmla="*/ 91 h 159"/>
                  <a:gd name="T86" fmla="*/ 146 w 182"/>
                  <a:gd name="T87" fmla="*/ 89 h 159"/>
                  <a:gd name="T88" fmla="*/ 179 w 182"/>
                  <a:gd name="T89" fmla="*/ 120 h 159"/>
                  <a:gd name="T90" fmla="*/ 182 w 182"/>
                  <a:gd name="T91" fmla="*/ 85 h 159"/>
                  <a:gd name="T92" fmla="*/ 148 w 182"/>
                  <a:gd name="T93" fmla="*/ 83 h 159"/>
                  <a:gd name="T94" fmla="*/ 148 w 182"/>
                  <a:gd name="T95" fmla="*/ 79 h 159"/>
                  <a:gd name="T96" fmla="*/ 182 w 182"/>
                  <a:gd name="T97" fmla="*/ 75 h 159"/>
                  <a:gd name="T98" fmla="*/ 182 w 182"/>
                  <a:gd name="T99" fmla="*/ 8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2" h="159">
                    <a:moveTo>
                      <a:pt x="139" y="112"/>
                    </a:moveTo>
                    <a:cubicBezTo>
                      <a:pt x="139" y="118"/>
                      <a:pt x="130" y="123"/>
                      <a:pt x="112" y="127"/>
                    </a:cubicBezTo>
                    <a:cubicBezTo>
                      <a:pt x="110" y="128"/>
                      <a:pt x="108" y="129"/>
                      <a:pt x="108" y="132"/>
                    </a:cubicBezTo>
                    <a:cubicBezTo>
                      <a:pt x="108" y="132"/>
                      <a:pt x="108" y="135"/>
                      <a:pt x="108" y="138"/>
                    </a:cubicBezTo>
                    <a:cubicBezTo>
                      <a:pt x="108" y="141"/>
                      <a:pt x="108" y="145"/>
                      <a:pt x="109" y="149"/>
                    </a:cubicBezTo>
                    <a:cubicBezTo>
                      <a:pt x="110" y="154"/>
                      <a:pt x="111" y="157"/>
                      <a:pt x="111" y="159"/>
                    </a:cubicBezTo>
                    <a:cubicBezTo>
                      <a:pt x="38" y="159"/>
                      <a:pt x="38" y="159"/>
                      <a:pt x="38" y="159"/>
                    </a:cubicBezTo>
                    <a:cubicBezTo>
                      <a:pt x="38" y="156"/>
                      <a:pt x="38" y="153"/>
                      <a:pt x="38" y="149"/>
                    </a:cubicBezTo>
                    <a:cubicBezTo>
                      <a:pt x="38" y="144"/>
                      <a:pt x="38" y="141"/>
                      <a:pt x="38" y="139"/>
                    </a:cubicBezTo>
                    <a:cubicBezTo>
                      <a:pt x="38" y="124"/>
                      <a:pt x="34" y="113"/>
                      <a:pt x="25" y="107"/>
                    </a:cubicBezTo>
                    <a:cubicBezTo>
                      <a:pt x="16" y="100"/>
                      <a:pt x="9" y="92"/>
                      <a:pt x="5" y="83"/>
                    </a:cubicBezTo>
                    <a:cubicBezTo>
                      <a:pt x="2" y="75"/>
                      <a:pt x="0" y="64"/>
                      <a:pt x="0" y="51"/>
                    </a:cubicBezTo>
                    <a:cubicBezTo>
                      <a:pt x="0" y="38"/>
                      <a:pt x="7" y="25"/>
                      <a:pt x="21" y="15"/>
                    </a:cubicBezTo>
                    <a:cubicBezTo>
                      <a:pt x="34" y="5"/>
                      <a:pt x="48" y="0"/>
                      <a:pt x="62" y="0"/>
                    </a:cubicBezTo>
                    <a:cubicBezTo>
                      <a:pt x="66" y="0"/>
                      <a:pt x="66" y="0"/>
                      <a:pt x="66" y="0"/>
                    </a:cubicBezTo>
                    <a:cubicBezTo>
                      <a:pt x="90" y="0"/>
                      <a:pt x="104" y="5"/>
                      <a:pt x="107" y="15"/>
                    </a:cubicBezTo>
                    <a:cubicBezTo>
                      <a:pt x="108" y="18"/>
                      <a:pt x="109" y="23"/>
                      <a:pt x="111" y="28"/>
                    </a:cubicBezTo>
                    <a:cubicBezTo>
                      <a:pt x="112" y="29"/>
                      <a:pt x="113" y="30"/>
                      <a:pt x="113" y="31"/>
                    </a:cubicBezTo>
                    <a:cubicBezTo>
                      <a:pt x="113" y="31"/>
                      <a:pt x="113" y="32"/>
                      <a:pt x="113" y="34"/>
                    </a:cubicBezTo>
                    <a:cubicBezTo>
                      <a:pt x="113" y="39"/>
                      <a:pt x="114" y="43"/>
                      <a:pt x="117" y="45"/>
                    </a:cubicBezTo>
                    <a:cubicBezTo>
                      <a:pt x="118" y="46"/>
                      <a:pt x="121" y="47"/>
                      <a:pt x="126" y="49"/>
                    </a:cubicBezTo>
                    <a:cubicBezTo>
                      <a:pt x="130" y="50"/>
                      <a:pt x="134" y="52"/>
                      <a:pt x="136" y="55"/>
                    </a:cubicBezTo>
                    <a:cubicBezTo>
                      <a:pt x="137" y="55"/>
                      <a:pt x="137" y="56"/>
                      <a:pt x="137" y="56"/>
                    </a:cubicBezTo>
                    <a:cubicBezTo>
                      <a:pt x="137" y="58"/>
                      <a:pt x="135" y="59"/>
                      <a:pt x="131" y="62"/>
                    </a:cubicBezTo>
                    <a:cubicBezTo>
                      <a:pt x="127" y="64"/>
                      <a:pt x="126" y="67"/>
                      <a:pt x="126" y="69"/>
                    </a:cubicBezTo>
                    <a:cubicBezTo>
                      <a:pt x="126" y="70"/>
                      <a:pt x="126" y="72"/>
                      <a:pt x="127" y="73"/>
                    </a:cubicBezTo>
                    <a:cubicBezTo>
                      <a:pt x="129" y="74"/>
                      <a:pt x="130" y="74"/>
                      <a:pt x="130" y="75"/>
                    </a:cubicBezTo>
                    <a:cubicBezTo>
                      <a:pt x="128" y="76"/>
                      <a:pt x="125" y="78"/>
                      <a:pt x="122" y="82"/>
                    </a:cubicBezTo>
                    <a:cubicBezTo>
                      <a:pt x="120" y="84"/>
                      <a:pt x="118" y="86"/>
                      <a:pt x="116" y="89"/>
                    </a:cubicBezTo>
                    <a:cubicBezTo>
                      <a:pt x="122" y="91"/>
                      <a:pt x="128" y="92"/>
                      <a:pt x="134" y="92"/>
                    </a:cubicBezTo>
                    <a:cubicBezTo>
                      <a:pt x="135" y="92"/>
                      <a:pt x="135" y="93"/>
                      <a:pt x="135" y="94"/>
                    </a:cubicBezTo>
                    <a:cubicBezTo>
                      <a:pt x="135" y="95"/>
                      <a:pt x="135" y="97"/>
                      <a:pt x="134" y="99"/>
                    </a:cubicBezTo>
                    <a:cubicBezTo>
                      <a:pt x="133" y="101"/>
                      <a:pt x="132" y="102"/>
                      <a:pt x="132" y="103"/>
                    </a:cubicBezTo>
                    <a:cubicBezTo>
                      <a:pt x="132" y="104"/>
                      <a:pt x="133" y="105"/>
                      <a:pt x="136" y="107"/>
                    </a:cubicBezTo>
                    <a:cubicBezTo>
                      <a:pt x="138" y="108"/>
                      <a:pt x="139" y="110"/>
                      <a:pt x="139" y="112"/>
                    </a:cubicBezTo>
                    <a:close/>
                    <a:moveTo>
                      <a:pt x="179" y="40"/>
                    </a:moveTo>
                    <a:cubicBezTo>
                      <a:pt x="146" y="71"/>
                      <a:pt x="146" y="71"/>
                      <a:pt x="146" y="71"/>
                    </a:cubicBezTo>
                    <a:cubicBezTo>
                      <a:pt x="143" y="69"/>
                      <a:pt x="143" y="69"/>
                      <a:pt x="143" y="69"/>
                    </a:cubicBezTo>
                    <a:cubicBezTo>
                      <a:pt x="173" y="34"/>
                      <a:pt x="173" y="34"/>
                      <a:pt x="173" y="34"/>
                    </a:cubicBezTo>
                    <a:lnTo>
                      <a:pt x="179" y="40"/>
                    </a:lnTo>
                    <a:close/>
                    <a:moveTo>
                      <a:pt x="179" y="120"/>
                    </a:moveTo>
                    <a:cubicBezTo>
                      <a:pt x="173" y="126"/>
                      <a:pt x="173" y="126"/>
                      <a:pt x="173" y="126"/>
                    </a:cubicBezTo>
                    <a:cubicBezTo>
                      <a:pt x="143" y="91"/>
                      <a:pt x="143" y="91"/>
                      <a:pt x="143" y="91"/>
                    </a:cubicBezTo>
                    <a:cubicBezTo>
                      <a:pt x="146" y="89"/>
                      <a:pt x="146" y="89"/>
                      <a:pt x="146" y="89"/>
                    </a:cubicBezTo>
                    <a:lnTo>
                      <a:pt x="179" y="120"/>
                    </a:lnTo>
                    <a:close/>
                    <a:moveTo>
                      <a:pt x="182" y="85"/>
                    </a:moveTo>
                    <a:cubicBezTo>
                      <a:pt x="148" y="83"/>
                      <a:pt x="148" y="83"/>
                      <a:pt x="148" y="83"/>
                    </a:cubicBezTo>
                    <a:cubicBezTo>
                      <a:pt x="148" y="79"/>
                      <a:pt x="148" y="79"/>
                      <a:pt x="148" y="79"/>
                    </a:cubicBezTo>
                    <a:cubicBezTo>
                      <a:pt x="182" y="75"/>
                      <a:pt x="182" y="75"/>
                      <a:pt x="182" y="75"/>
                    </a:cubicBezTo>
                    <a:lnTo>
                      <a:pt x="182" y="85"/>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224" name="AutoShape 20">
                <a:extLst>
                  <a:ext uri="{FF2B5EF4-FFF2-40B4-BE49-F238E27FC236}">
                    <a16:creationId xmlns:a16="http://schemas.microsoft.com/office/drawing/2014/main" id="{83035D33-5578-4BEA-8C00-707AE7B92270}"/>
                  </a:ext>
                </a:extLst>
              </p:cNvPr>
              <p:cNvSpPr>
                <a:spLocks noChangeArrowheads="1"/>
              </p:cNvSpPr>
              <p:nvPr/>
            </p:nvSpPr>
            <p:spPr bwMode="gray">
              <a:xfrm rot="231922" flipH="1" flipV="1">
                <a:off x="2604" y="1776"/>
                <a:ext cx="503" cy="522"/>
              </a:xfrm>
              <a:custGeom>
                <a:avLst/>
                <a:gdLst>
                  <a:gd name="G0" fmla="+- 713448 0 0"/>
                  <a:gd name="G1" fmla="+- -11796480 0 0"/>
                  <a:gd name="G2" fmla="+- 713448 0 -11796480"/>
                  <a:gd name="G3" fmla="+- 10800 0 0"/>
                  <a:gd name="G4" fmla="+- 0 0 713448"/>
                  <a:gd name="T0" fmla="*/ 360 256 1"/>
                  <a:gd name="T1" fmla="*/ 0 256 1"/>
                  <a:gd name="G5" fmla="+- G2 T0 T1"/>
                  <a:gd name="G6" fmla="?: G2 G2 G5"/>
                  <a:gd name="G7" fmla="+- 0 0 G6"/>
                  <a:gd name="G8" fmla="+- 7799 0 0"/>
                  <a:gd name="G9" fmla="+- 0 0 -11796480"/>
                  <a:gd name="G10" fmla="+- 7799 0 2700"/>
                  <a:gd name="G11" fmla="cos G10 713448"/>
                  <a:gd name="G12" fmla="sin G10 713448"/>
                  <a:gd name="G13" fmla="cos 13500 713448"/>
                  <a:gd name="G14" fmla="sin 13500 713448"/>
                  <a:gd name="G15" fmla="+- G11 10800 0"/>
                  <a:gd name="G16" fmla="+- G12 10800 0"/>
                  <a:gd name="G17" fmla="+- G13 10800 0"/>
                  <a:gd name="G18" fmla="+- G14 10800 0"/>
                  <a:gd name="G19" fmla="*/ 7799 1 2"/>
                  <a:gd name="G20" fmla="+- G19 5400 0"/>
                  <a:gd name="G21" fmla="cos G20 713448"/>
                  <a:gd name="G22" fmla="sin G20 713448"/>
                  <a:gd name="G23" fmla="+- G21 10800 0"/>
                  <a:gd name="G24" fmla="+- G12 G23 G22"/>
                  <a:gd name="G25" fmla="+- G22 G23 G11"/>
                  <a:gd name="G26" fmla="cos 10800 713448"/>
                  <a:gd name="G27" fmla="sin 10800 713448"/>
                  <a:gd name="G28" fmla="cos 7799 713448"/>
                  <a:gd name="G29" fmla="sin 7799 713448"/>
                  <a:gd name="G30" fmla="+- G26 10800 0"/>
                  <a:gd name="G31" fmla="+- G27 10800 0"/>
                  <a:gd name="G32" fmla="+- G28 10800 0"/>
                  <a:gd name="G33" fmla="+- G29 10800 0"/>
                  <a:gd name="G34" fmla="+- G19 5400 0"/>
                  <a:gd name="G35" fmla="cos G34 -11796480"/>
                  <a:gd name="G36" fmla="sin G34 -11796480"/>
                  <a:gd name="G37" fmla="+/ -11796480 713448 2"/>
                  <a:gd name="T2" fmla="*/ 180 256 1"/>
                  <a:gd name="T3" fmla="*/ 0 256 1"/>
                  <a:gd name="G38" fmla="+- G37 T2 T3"/>
                  <a:gd name="G39" fmla="?: G2 G37 G38"/>
                  <a:gd name="G40" fmla="cos 10800 G39"/>
                  <a:gd name="G41" fmla="sin 10800 G39"/>
                  <a:gd name="G42" fmla="cos 7799 G39"/>
                  <a:gd name="G43" fmla="sin 7799 G39"/>
                  <a:gd name="G44" fmla="+- G40 10800 0"/>
                  <a:gd name="G45" fmla="+- G41 10800 0"/>
                  <a:gd name="G46" fmla="+- G42 10800 0"/>
                  <a:gd name="G47" fmla="+- G43 10800 0"/>
                  <a:gd name="G48" fmla="+- G35 10800 0"/>
                  <a:gd name="G49" fmla="+- G36 10800 0"/>
                  <a:gd name="T4" fmla="*/ 11824 w 21600"/>
                  <a:gd name="T5" fmla="*/ 48 h 21600"/>
                  <a:gd name="T6" fmla="*/ 1500 w 21600"/>
                  <a:gd name="T7" fmla="*/ 10800 h 21600"/>
                  <a:gd name="T8" fmla="*/ 11539 w 21600"/>
                  <a:gd name="T9" fmla="*/ 3036 h 21600"/>
                  <a:gd name="T10" fmla="*/ 24057 w 21600"/>
                  <a:gd name="T11" fmla="*/ 13349 h 21600"/>
                  <a:gd name="T12" fmla="*/ 19139 w 21600"/>
                  <a:gd name="T13" fmla="*/ 16681 h 21600"/>
                  <a:gd name="T14" fmla="*/ 15807 w 21600"/>
                  <a:gd name="T15" fmla="*/ 1176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458" y="12272"/>
                    </a:moveTo>
                    <a:cubicBezTo>
                      <a:pt x="18552" y="11787"/>
                      <a:pt x="18599" y="11294"/>
                      <a:pt x="18599" y="10800"/>
                    </a:cubicBezTo>
                    <a:cubicBezTo>
                      <a:pt x="18599" y="6492"/>
                      <a:pt x="15107" y="3001"/>
                      <a:pt x="10800" y="3001"/>
                    </a:cubicBezTo>
                    <a:cubicBezTo>
                      <a:pt x="6492" y="3001"/>
                      <a:pt x="3001" y="6492"/>
                      <a:pt x="3001" y="10800"/>
                    </a:cubicBezTo>
                    <a:lnTo>
                      <a:pt x="0" y="10800"/>
                    </a:lnTo>
                    <a:cubicBezTo>
                      <a:pt x="0" y="4835"/>
                      <a:pt x="4835" y="0"/>
                      <a:pt x="10800" y="0"/>
                    </a:cubicBezTo>
                    <a:cubicBezTo>
                      <a:pt x="16764" y="0"/>
                      <a:pt x="21600" y="4835"/>
                      <a:pt x="21600" y="10800"/>
                    </a:cubicBezTo>
                    <a:cubicBezTo>
                      <a:pt x="21600" y="11484"/>
                      <a:pt x="21534" y="12167"/>
                      <a:pt x="21405" y="12839"/>
                    </a:cubicBezTo>
                    <a:lnTo>
                      <a:pt x="24057" y="13349"/>
                    </a:lnTo>
                    <a:lnTo>
                      <a:pt x="19139" y="16681"/>
                    </a:lnTo>
                    <a:lnTo>
                      <a:pt x="15807" y="11763"/>
                    </a:lnTo>
                    <a:lnTo>
                      <a:pt x="18458" y="12272"/>
                    </a:lnTo>
                    <a:close/>
                  </a:path>
                </a:pathLst>
              </a:custGeom>
              <a:solidFill>
                <a:sysClr val="window" lastClr="FFFFFF"/>
              </a:solidFill>
              <a:ln>
                <a:noFill/>
              </a:ln>
              <a:effectLst/>
              <a:extLs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225" name="AutoShape 21">
                <a:extLst>
                  <a:ext uri="{FF2B5EF4-FFF2-40B4-BE49-F238E27FC236}">
                    <a16:creationId xmlns:a16="http://schemas.microsoft.com/office/drawing/2014/main" id="{5B7EE6AB-B17D-40E3-9244-D125C667F8CF}"/>
                  </a:ext>
                </a:extLst>
              </p:cNvPr>
              <p:cNvSpPr>
                <a:spLocks noChangeArrowheads="1"/>
              </p:cNvSpPr>
              <p:nvPr/>
            </p:nvSpPr>
            <p:spPr bwMode="gray">
              <a:xfrm rot="353403">
                <a:off x="2643" y="1287"/>
                <a:ext cx="511" cy="533"/>
              </a:xfrm>
              <a:custGeom>
                <a:avLst/>
                <a:gdLst>
                  <a:gd name="G0" fmla="+- 713448 0 0"/>
                  <a:gd name="G1" fmla="+- -11796480 0 0"/>
                  <a:gd name="G2" fmla="+- 713448 0 -11796480"/>
                  <a:gd name="G3" fmla="+- 10800 0 0"/>
                  <a:gd name="G4" fmla="+- 0 0 713448"/>
                  <a:gd name="T0" fmla="*/ 360 256 1"/>
                  <a:gd name="T1" fmla="*/ 0 256 1"/>
                  <a:gd name="G5" fmla="+- G2 T0 T1"/>
                  <a:gd name="G6" fmla="?: G2 G2 G5"/>
                  <a:gd name="G7" fmla="+- 0 0 G6"/>
                  <a:gd name="G8" fmla="+- 7799 0 0"/>
                  <a:gd name="G9" fmla="+- 0 0 -11796480"/>
                  <a:gd name="G10" fmla="+- 7799 0 2700"/>
                  <a:gd name="G11" fmla="cos G10 713448"/>
                  <a:gd name="G12" fmla="sin G10 713448"/>
                  <a:gd name="G13" fmla="cos 13500 713448"/>
                  <a:gd name="G14" fmla="sin 13500 713448"/>
                  <a:gd name="G15" fmla="+- G11 10800 0"/>
                  <a:gd name="G16" fmla="+- G12 10800 0"/>
                  <a:gd name="G17" fmla="+- G13 10800 0"/>
                  <a:gd name="G18" fmla="+- G14 10800 0"/>
                  <a:gd name="G19" fmla="*/ 7799 1 2"/>
                  <a:gd name="G20" fmla="+- G19 5400 0"/>
                  <a:gd name="G21" fmla="cos G20 713448"/>
                  <a:gd name="G22" fmla="sin G20 713448"/>
                  <a:gd name="G23" fmla="+- G21 10800 0"/>
                  <a:gd name="G24" fmla="+- G12 G23 G22"/>
                  <a:gd name="G25" fmla="+- G22 G23 G11"/>
                  <a:gd name="G26" fmla="cos 10800 713448"/>
                  <a:gd name="G27" fmla="sin 10800 713448"/>
                  <a:gd name="G28" fmla="cos 7799 713448"/>
                  <a:gd name="G29" fmla="sin 7799 713448"/>
                  <a:gd name="G30" fmla="+- G26 10800 0"/>
                  <a:gd name="G31" fmla="+- G27 10800 0"/>
                  <a:gd name="G32" fmla="+- G28 10800 0"/>
                  <a:gd name="G33" fmla="+- G29 10800 0"/>
                  <a:gd name="G34" fmla="+- G19 5400 0"/>
                  <a:gd name="G35" fmla="cos G34 -11796480"/>
                  <a:gd name="G36" fmla="sin G34 -11796480"/>
                  <a:gd name="G37" fmla="+/ -11796480 713448 2"/>
                  <a:gd name="T2" fmla="*/ 180 256 1"/>
                  <a:gd name="T3" fmla="*/ 0 256 1"/>
                  <a:gd name="G38" fmla="+- G37 T2 T3"/>
                  <a:gd name="G39" fmla="?: G2 G37 G38"/>
                  <a:gd name="G40" fmla="cos 10800 G39"/>
                  <a:gd name="G41" fmla="sin 10800 G39"/>
                  <a:gd name="G42" fmla="cos 7799 G39"/>
                  <a:gd name="G43" fmla="sin 7799 G39"/>
                  <a:gd name="G44" fmla="+- G40 10800 0"/>
                  <a:gd name="G45" fmla="+- G41 10800 0"/>
                  <a:gd name="G46" fmla="+- G42 10800 0"/>
                  <a:gd name="G47" fmla="+- G43 10800 0"/>
                  <a:gd name="G48" fmla="+- G35 10800 0"/>
                  <a:gd name="G49" fmla="+- G36 10800 0"/>
                  <a:gd name="T4" fmla="*/ 11824 w 21600"/>
                  <a:gd name="T5" fmla="*/ 48 h 21600"/>
                  <a:gd name="T6" fmla="*/ 1500 w 21600"/>
                  <a:gd name="T7" fmla="*/ 10800 h 21600"/>
                  <a:gd name="T8" fmla="*/ 11539 w 21600"/>
                  <a:gd name="T9" fmla="*/ 3036 h 21600"/>
                  <a:gd name="T10" fmla="*/ 24057 w 21600"/>
                  <a:gd name="T11" fmla="*/ 13349 h 21600"/>
                  <a:gd name="T12" fmla="*/ 19139 w 21600"/>
                  <a:gd name="T13" fmla="*/ 16681 h 21600"/>
                  <a:gd name="T14" fmla="*/ 15807 w 21600"/>
                  <a:gd name="T15" fmla="*/ 1176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458" y="12272"/>
                    </a:moveTo>
                    <a:cubicBezTo>
                      <a:pt x="18552" y="11787"/>
                      <a:pt x="18599" y="11294"/>
                      <a:pt x="18599" y="10800"/>
                    </a:cubicBezTo>
                    <a:cubicBezTo>
                      <a:pt x="18599" y="6492"/>
                      <a:pt x="15107" y="3001"/>
                      <a:pt x="10800" y="3001"/>
                    </a:cubicBezTo>
                    <a:cubicBezTo>
                      <a:pt x="6492" y="3001"/>
                      <a:pt x="3001" y="6492"/>
                      <a:pt x="3001" y="10800"/>
                    </a:cubicBezTo>
                    <a:lnTo>
                      <a:pt x="0" y="10800"/>
                    </a:lnTo>
                    <a:cubicBezTo>
                      <a:pt x="0" y="4835"/>
                      <a:pt x="4835" y="0"/>
                      <a:pt x="10800" y="0"/>
                    </a:cubicBezTo>
                    <a:cubicBezTo>
                      <a:pt x="16764" y="0"/>
                      <a:pt x="21600" y="4835"/>
                      <a:pt x="21600" y="10800"/>
                    </a:cubicBezTo>
                    <a:cubicBezTo>
                      <a:pt x="21600" y="11484"/>
                      <a:pt x="21534" y="12167"/>
                      <a:pt x="21405" y="12839"/>
                    </a:cubicBezTo>
                    <a:lnTo>
                      <a:pt x="24057" y="13349"/>
                    </a:lnTo>
                    <a:lnTo>
                      <a:pt x="19139" y="16681"/>
                    </a:lnTo>
                    <a:lnTo>
                      <a:pt x="15807" y="11763"/>
                    </a:lnTo>
                    <a:lnTo>
                      <a:pt x="18458" y="12272"/>
                    </a:lnTo>
                    <a:close/>
                  </a:path>
                </a:pathLst>
              </a:custGeom>
              <a:solidFill>
                <a:sysClr val="window" lastClr="FFFFFF"/>
              </a:solidFill>
              <a:ln>
                <a:noFill/>
              </a:ln>
              <a:effectLst/>
              <a:extLs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226" name="AutoShape 22">
                <a:extLst>
                  <a:ext uri="{FF2B5EF4-FFF2-40B4-BE49-F238E27FC236}">
                    <a16:creationId xmlns:a16="http://schemas.microsoft.com/office/drawing/2014/main" id="{04231DAB-D98B-49A5-B24E-B8F7F0DEBB7F}"/>
                  </a:ext>
                </a:extLst>
              </p:cNvPr>
              <p:cNvSpPr>
                <a:spLocks noChangeAspect="1" noChangeArrowheads="1" noTextEdit="1"/>
              </p:cNvSpPr>
              <p:nvPr/>
            </p:nvSpPr>
            <p:spPr bwMode="gray">
              <a:xfrm>
                <a:off x="2549" y="1586"/>
                <a:ext cx="265"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227" name="Freeform 23">
                <a:extLst>
                  <a:ext uri="{FF2B5EF4-FFF2-40B4-BE49-F238E27FC236}">
                    <a16:creationId xmlns:a16="http://schemas.microsoft.com/office/drawing/2014/main" id="{73601ECE-0C7B-433A-93EA-8807DE1D3A18}"/>
                  </a:ext>
                </a:extLst>
              </p:cNvPr>
              <p:cNvSpPr>
                <a:spLocks noEditPoints="1"/>
              </p:cNvSpPr>
              <p:nvPr/>
            </p:nvSpPr>
            <p:spPr bwMode="gray">
              <a:xfrm>
                <a:off x="2570" y="1584"/>
                <a:ext cx="244" cy="229"/>
              </a:xfrm>
              <a:custGeom>
                <a:avLst/>
                <a:gdLst>
                  <a:gd name="T0" fmla="*/ 139 w 182"/>
                  <a:gd name="T1" fmla="*/ 112 h 159"/>
                  <a:gd name="T2" fmla="*/ 112 w 182"/>
                  <a:gd name="T3" fmla="*/ 127 h 159"/>
                  <a:gd name="T4" fmla="*/ 108 w 182"/>
                  <a:gd name="T5" fmla="*/ 132 h 159"/>
                  <a:gd name="T6" fmla="*/ 108 w 182"/>
                  <a:gd name="T7" fmla="*/ 138 h 159"/>
                  <a:gd name="T8" fmla="*/ 109 w 182"/>
                  <a:gd name="T9" fmla="*/ 149 h 159"/>
                  <a:gd name="T10" fmla="*/ 111 w 182"/>
                  <a:gd name="T11" fmla="*/ 159 h 159"/>
                  <a:gd name="T12" fmla="*/ 38 w 182"/>
                  <a:gd name="T13" fmla="*/ 159 h 159"/>
                  <a:gd name="T14" fmla="*/ 38 w 182"/>
                  <a:gd name="T15" fmla="*/ 149 h 159"/>
                  <a:gd name="T16" fmla="*/ 38 w 182"/>
                  <a:gd name="T17" fmla="*/ 139 h 159"/>
                  <a:gd name="T18" fmla="*/ 25 w 182"/>
                  <a:gd name="T19" fmla="*/ 107 h 159"/>
                  <a:gd name="T20" fmla="*/ 5 w 182"/>
                  <a:gd name="T21" fmla="*/ 83 h 159"/>
                  <a:gd name="T22" fmla="*/ 0 w 182"/>
                  <a:gd name="T23" fmla="*/ 51 h 159"/>
                  <a:gd name="T24" fmla="*/ 21 w 182"/>
                  <a:gd name="T25" fmla="*/ 15 h 159"/>
                  <a:gd name="T26" fmla="*/ 62 w 182"/>
                  <a:gd name="T27" fmla="*/ 0 h 159"/>
                  <a:gd name="T28" fmla="*/ 66 w 182"/>
                  <a:gd name="T29" fmla="*/ 0 h 159"/>
                  <a:gd name="T30" fmla="*/ 107 w 182"/>
                  <a:gd name="T31" fmla="*/ 15 h 159"/>
                  <a:gd name="T32" fmla="*/ 111 w 182"/>
                  <a:gd name="T33" fmla="*/ 28 h 159"/>
                  <a:gd name="T34" fmla="*/ 113 w 182"/>
                  <a:gd name="T35" fmla="*/ 31 h 159"/>
                  <a:gd name="T36" fmla="*/ 113 w 182"/>
                  <a:gd name="T37" fmla="*/ 34 h 159"/>
                  <a:gd name="T38" fmla="*/ 117 w 182"/>
                  <a:gd name="T39" fmla="*/ 45 h 159"/>
                  <a:gd name="T40" fmla="*/ 126 w 182"/>
                  <a:gd name="T41" fmla="*/ 49 h 159"/>
                  <a:gd name="T42" fmla="*/ 136 w 182"/>
                  <a:gd name="T43" fmla="*/ 55 h 159"/>
                  <a:gd name="T44" fmla="*/ 137 w 182"/>
                  <a:gd name="T45" fmla="*/ 56 h 159"/>
                  <a:gd name="T46" fmla="*/ 131 w 182"/>
                  <a:gd name="T47" fmla="*/ 62 h 159"/>
                  <a:gd name="T48" fmla="*/ 126 w 182"/>
                  <a:gd name="T49" fmla="*/ 69 h 159"/>
                  <a:gd name="T50" fmla="*/ 127 w 182"/>
                  <a:gd name="T51" fmla="*/ 73 h 159"/>
                  <a:gd name="T52" fmla="*/ 130 w 182"/>
                  <a:gd name="T53" fmla="*/ 75 h 159"/>
                  <a:gd name="T54" fmla="*/ 122 w 182"/>
                  <a:gd name="T55" fmla="*/ 82 h 159"/>
                  <a:gd name="T56" fmla="*/ 116 w 182"/>
                  <a:gd name="T57" fmla="*/ 89 h 159"/>
                  <a:gd name="T58" fmla="*/ 134 w 182"/>
                  <a:gd name="T59" fmla="*/ 92 h 159"/>
                  <a:gd name="T60" fmla="*/ 135 w 182"/>
                  <a:gd name="T61" fmla="*/ 94 h 159"/>
                  <a:gd name="T62" fmla="*/ 134 w 182"/>
                  <a:gd name="T63" fmla="*/ 99 h 159"/>
                  <a:gd name="T64" fmla="*/ 132 w 182"/>
                  <a:gd name="T65" fmla="*/ 103 h 159"/>
                  <a:gd name="T66" fmla="*/ 136 w 182"/>
                  <a:gd name="T67" fmla="*/ 107 h 159"/>
                  <a:gd name="T68" fmla="*/ 139 w 182"/>
                  <a:gd name="T69" fmla="*/ 112 h 159"/>
                  <a:gd name="T70" fmla="*/ 179 w 182"/>
                  <a:gd name="T71" fmla="*/ 40 h 159"/>
                  <a:gd name="T72" fmla="*/ 146 w 182"/>
                  <a:gd name="T73" fmla="*/ 71 h 159"/>
                  <a:gd name="T74" fmla="*/ 143 w 182"/>
                  <a:gd name="T75" fmla="*/ 69 h 159"/>
                  <a:gd name="T76" fmla="*/ 173 w 182"/>
                  <a:gd name="T77" fmla="*/ 34 h 159"/>
                  <a:gd name="T78" fmla="*/ 179 w 182"/>
                  <a:gd name="T79" fmla="*/ 40 h 159"/>
                  <a:gd name="T80" fmla="*/ 179 w 182"/>
                  <a:gd name="T81" fmla="*/ 120 h 159"/>
                  <a:gd name="T82" fmla="*/ 173 w 182"/>
                  <a:gd name="T83" fmla="*/ 126 h 159"/>
                  <a:gd name="T84" fmla="*/ 143 w 182"/>
                  <a:gd name="T85" fmla="*/ 91 h 159"/>
                  <a:gd name="T86" fmla="*/ 146 w 182"/>
                  <a:gd name="T87" fmla="*/ 89 h 159"/>
                  <a:gd name="T88" fmla="*/ 179 w 182"/>
                  <a:gd name="T89" fmla="*/ 120 h 159"/>
                  <a:gd name="T90" fmla="*/ 182 w 182"/>
                  <a:gd name="T91" fmla="*/ 85 h 159"/>
                  <a:gd name="T92" fmla="*/ 148 w 182"/>
                  <a:gd name="T93" fmla="*/ 83 h 159"/>
                  <a:gd name="T94" fmla="*/ 148 w 182"/>
                  <a:gd name="T95" fmla="*/ 79 h 159"/>
                  <a:gd name="T96" fmla="*/ 182 w 182"/>
                  <a:gd name="T97" fmla="*/ 75 h 159"/>
                  <a:gd name="T98" fmla="*/ 182 w 182"/>
                  <a:gd name="T99" fmla="*/ 8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2" h="159">
                    <a:moveTo>
                      <a:pt x="139" y="112"/>
                    </a:moveTo>
                    <a:cubicBezTo>
                      <a:pt x="139" y="118"/>
                      <a:pt x="130" y="123"/>
                      <a:pt x="112" y="127"/>
                    </a:cubicBezTo>
                    <a:cubicBezTo>
                      <a:pt x="110" y="128"/>
                      <a:pt x="108" y="129"/>
                      <a:pt x="108" y="132"/>
                    </a:cubicBezTo>
                    <a:cubicBezTo>
                      <a:pt x="108" y="132"/>
                      <a:pt x="108" y="135"/>
                      <a:pt x="108" y="138"/>
                    </a:cubicBezTo>
                    <a:cubicBezTo>
                      <a:pt x="108" y="141"/>
                      <a:pt x="108" y="145"/>
                      <a:pt x="109" y="149"/>
                    </a:cubicBezTo>
                    <a:cubicBezTo>
                      <a:pt x="110" y="154"/>
                      <a:pt x="111" y="157"/>
                      <a:pt x="111" y="159"/>
                    </a:cubicBezTo>
                    <a:cubicBezTo>
                      <a:pt x="38" y="159"/>
                      <a:pt x="38" y="159"/>
                      <a:pt x="38" y="159"/>
                    </a:cubicBezTo>
                    <a:cubicBezTo>
                      <a:pt x="38" y="156"/>
                      <a:pt x="38" y="153"/>
                      <a:pt x="38" y="149"/>
                    </a:cubicBezTo>
                    <a:cubicBezTo>
                      <a:pt x="38" y="144"/>
                      <a:pt x="38" y="141"/>
                      <a:pt x="38" y="139"/>
                    </a:cubicBezTo>
                    <a:cubicBezTo>
                      <a:pt x="38" y="124"/>
                      <a:pt x="34" y="113"/>
                      <a:pt x="25" y="107"/>
                    </a:cubicBezTo>
                    <a:cubicBezTo>
                      <a:pt x="16" y="100"/>
                      <a:pt x="9" y="92"/>
                      <a:pt x="5" y="83"/>
                    </a:cubicBezTo>
                    <a:cubicBezTo>
                      <a:pt x="2" y="75"/>
                      <a:pt x="0" y="64"/>
                      <a:pt x="0" y="51"/>
                    </a:cubicBezTo>
                    <a:cubicBezTo>
                      <a:pt x="0" y="38"/>
                      <a:pt x="7" y="25"/>
                      <a:pt x="21" y="15"/>
                    </a:cubicBezTo>
                    <a:cubicBezTo>
                      <a:pt x="34" y="5"/>
                      <a:pt x="48" y="0"/>
                      <a:pt x="62" y="0"/>
                    </a:cubicBezTo>
                    <a:cubicBezTo>
                      <a:pt x="66" y="0"/>
                      <a:pt x="66" y="0"/>
                      <a:pt x="66" y="0"/>
                    </a:cubicBezTo>
                    <a:cubicBezTo>
                      <a:pt x="90" y="0"/>
                      <a:pt x="104" y="5"/>
                      <a:pt x="107" y="15"/>
                    </a:cubicBezTo>
                    <a:cubicBezTo>
                      <a:pt x="108" y="18"/>
                      <a:pt x="109" y="23"/>
                      <a:pt x="111" y="28"/>
                    </a:cubicBezTo>
                    <a:cubicBezTo>
                      <a:pt x="112" y="29"/>
                      <a:pt x="113" y="30"/>
                      <a:pt x="113" y="31"/>
                    </a:cubicBezTo>
                    <a:cubicBezTo>
                      <a:pt x="113" y="31"/>
                      <a:pt x="113" y="32"/>
                      <a:pt x="113" y="34"/>
                    </a:cubicBezTo>
                    <a:cubicBezTo>
                      <a:pt x="113" y="39"/>
                      <a:pt x="114" y="43"/>
                      <a:pt x="117" y="45"/>
                    </a:cubicBezTo>
                    <a:cubicBezTo>
                      <a:pt x="118" y="46"/>
                      <a:pt x="121" y="47"/>
                      <a:pt x="126" y="49"/>
                    </a:cubicBezTo>
                    <a:cubicBezTo>
                      <a:pt x="130" y="50"/>
                      <a:pt x="134" y="52"/>
                      <a:pt x="136" y="55"/>
                    </a:cubicBezTo>
                    <a:cubicBezTo>
                      <a:pt x="137" y="55"/>
                      <a:pt x="137" y="56"/>
                      <a:pt x="137" y="56"/>
                    </a:cubicBezTo>
                    <a:cubicBezTo>
                      <a:pt x="137" y="58"/>
                      <a:pt x="135" y="59"/>
                      <a:pt x="131" y="62"/>
                    </a:cubicBezTo>
                    <a:cubicBezTo>
                      <a:pt x="127" y="64"/>
                      <a:pt x="126" y="67"/>
                      <a:pt x="126" y="69"/>
                    </a:cubicBezTo>
                    <a:cubicBezTo>
                      <a:pt x="126" y="70"/>
                      <a:pt x="126" y="72"/>
                      <a:pt x="127" y="73"/>
                    </a:cubicBezTo>
                    <a:cubicBezTo>
                      <a:pt x="129" y="74"/>
                      <a:pt x="130" y="74"/>
                      <a:pt x="130" y="75"/>
                    </a:cubicBezTo>
                    <a:cubicBezTo>
                      <a:pt x="128" y="76"/>
                      <a:pt x="125" y="78"/>
                      <a:pt x="122" y="82"/>
                    </a:cubicBezTo>
                    <a:cubicBezTo>
                      <a:pt x="120" y="84"/>
                      <a:pt x="118" y="86"/>
                      <a:pt x="116" y="89"/>
                    </a:cubicBezTo>
                    <a:cubicBezTo>
                      <a:pt x="122" y="91"/>
                      <a:pt x="128" y="92"/>
                      <a:pt x="134" y="92"/>
                    </a:cubicBezTo>
                    <a:cubicBezTo>
                      <a:pt x="135" y="92"/>
                      <a:pt x="135" y="93"/>
                      <a:pt x="135" y="94"/>
                    </a:cubicBezTo>
                    <a:cubicBezTo>
                      <a:pt x="135" y="95"/>
                      <a:pt x="135" y="97"/>
                      <a:pt x="134" y="99"/>
                    </a:cubicBezTo>
                    <a:cubicBezTo>
                      <a:pt x="133" y="101"/>
                      <a:pt x="132" y="102"/>
                      <a:pt x="132" y="103"/>
                    </a:cubicBezTo>
                    <a:cubicBezTo>
                      <a:pt x="132" y="104"/>
                      <a:pt x="133" y="105"/>
                      <a:pt x="136" y="107"/>
                    </a:cubicBezTo>
                    <a:cubicBezTo>
                      <a:pt x="138" y="108"/>
                      <a:pt x="139" y="110"/>
                      <a:pt x="139" y="112"/>
                    </a:cubicBezTo>
                    <a:close/>
                    <a:moveTo>
                      <a:pt x="179" y="40"/>
                    </a:moveTo>
                    <a:cubicBezTo>
                      <a:pt x="146" y="71"/>
                      <a:pt x="146" y="71"/>
                      <a:pt x="146" y="71"/>
                    </a:cubicBezTo>
                    <a:cubicBezTo>
                      <a:pt x="143" y="69"/>
                      <a:pt x="143" y="69"/>
                      <a:pt x="143" y="69"/>
                    </a:cubicBezTo>
                    <a:cubicBezTo>
                      <a:pt x="173" y="34"/>
                      <a:pt x="173" y="34"/>
                      <a:pt x="173" y="34"/>
                    </a:cubicBezTo>
                    <a:lnTo>
                      <a:pt x="179" y="40"/>
                    </a:lnTo>
                    <a:close/>
                    <a:moveTo>
                      <a:pt x="179" y="120"/>
                    </a:moveTo>
                    <a:cubicBezTo>
                      <a:pt x="173" y="126"/>
                      <a:pt x="173" y="126"/>
                      <a:pt x="173" y="126"/>
                    </a:cubicBezTo>
                    <a:cubicBezTo>
                      <a:pt x="143" y="91"/>
                      <a:pt x="143" y="91"/>
                      <a:pt x="143" y="91"/>
                    </a:cubicBezTo>
                    <a:cubicBezTo>
                      <a:pt x="146" y="89"/>
                      <a:pt x="146" y="89"/>
                      <a:pt x="146" y="89"/>
                    </a:cubicBezTo>
                    <a:lnTo>
                      <a:pt x="179" y="120"/>
                    </a:lnTo>
                    <a:close/>
                    <a:moveTo>
                      <a:pt x="182" y="85"/>
                    </a:moveTo>
                    <a:cubicBezTo>
                      <a:pt x="148" y="83"/>
                      <a:pt x="148" y="83"/>
                      <a:pt x="148" y="83"/>
                    </a:cubicBezTo>
                    <a:cubicBezTo>
                      <a:pt x="148" y="79"/>
                      <a:pt x="148" y="79"/>
                      <a:pt x="148" y="79"/>
                    </a:cubicBezTo>
                    <a:cubicBezTo>
                      <a:pt x="182" y="75"/>
                      <a:pt x="182" y="75"/>
                      <a:pt x="182" y="75"/>
                    </a:cubicBezTo>
                    <a:lnTo>
                      <a:pt x="182" y="85"/>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grpSp>
        <p:pic>
          <p:nvPicPr>
            <p:cNvPr id="140" name="Picture 24">
              <a:extLst>
                <a:ext uri="{FF2B5EF4-FFF2-40B4-BE49-F238E27FC236}">
                  <a16:creationId xmlns:a16="http://schemas.microsoft.com/office/drawing/2014/main" id="{7092812F-43DE-4B81-A64E-2517DAAAC8E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r="25352"/>
            <a:stretch>
              <a:fillRect/>
            </a:stretch>
          </p:blipFill>
          <p:spPr bwMode="gray">
            <a:xfrm>
              <a:off x="2075991" y="3727582"/>
              <a:ext cx="607786" cy="812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1" name="AutoShape 25">
              <a:extLst>
                <a:ext uri="{FF2B5EF4-FFF2-40B4-BE49-F238E27FC236}">
                  <a16:creationId xmlns:a16="http://schemas.microsoft.com/office/drawing/2014/main" id="{AFA1CDFF-9517-47DC-8C13-520033E534D6}"/>
                </a:ext>
              </a:extLst>
            </p:cNvPr>
            <p:cNvSpPr>
              <a:spLocks noChangeArrowheads="1"/>
            </p:cNvSpPr>
            <p:nvPr/>
          </p:nvSpPr>
          <p:spPr bwMode="gray">
            <a:xfrm>
              <a:off x="2145538" y="2864379"/>
              <a:ext cx="1206500" cy="809625"/>
            </a:xfrm>
            <a:prstGeom prst="wedgeRoundRectCallout">
              <a:avLst>
                <a:gd name="adj1" fmla="val 2505"/>
                <a:gd name="adj2" fmla="val 65074"/>
                <a:gd name="adj3" fmla="val 16667"/>
              </a:avLst>
            </a:prstGeom>
            <a:solidFill>
              <a:sysClr val="window" lastClr="FFFFF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lstStyle/>
            <a:p>
              <a:pPr marL="0" marR="0" lvl="0" indent="0" algn="ctr" defTabSz="914485" eaLnBrk="1" fontAlgn="auto" latinLnBrk="0" hangingPunct="1">
                <a:lnSpc>
                  <a:spcPct val="100000"/>
                </a:lnSpc>
                <a:spcBef>
                  <a:spcPct val="0"/>
                </a:spcBef>
                <a:spcAft>
                  <a:spcPts val="0"/>
                </a:spcAft>
                <a:buClrTx/>
                <a:buSzTx/>
                <a:buFontTx/>
                <a:buNone/>
                <a:tabLst/>
                <a:defRPr/>
              </a:pPr>
              <a:endParaRPr kumimoji="0" lang="en-US" sz="2600" b="0" i="0" u="none" strike="noStrike" kern="0" cap="none" spc="0" normalizeH="0" baseline="0" noProof="0">
                <a:ln>
                  <a:noFill/>
                </a:ln>
                <a:solidFill>
                  <a:prstClr val="black"/>
                </a:solidFill>
                <a:effectLst/>
                <a:uLnTx/>
                <a:uFillTx/>
              </a:endParaRPr>
            </a:p>
          </p:txBody>
        </p:sp>
        <p:sp>
          <p:nvSpPr>
            <p:cNvPr id="142" name="AutoShape 26">
              <a:extLst>
                <a:ext uri="{FF2B5EF4-FFF2-40B4-BE49-F238E27FC236}">
                  <a16:creationId xmlns:a16="http://schemas.microsoft.com/office/drawing/2014/main" id="{E843321D-CC22-459B-937C-799F5FC21848}"/>
                </a:ext>
              </a:extLst>
            </p:cNvPr>
            <p:cNvSpPr>
              <a:spLocks noChangeArrowheads="1"/>
            </p:cNvSpPr>
            <p:nvPr/>
          </p:nvSpPr>
          <p:spPr bwMode="gray">
            <a:xfrm rot="10800000">
              <a:off x="2609693" y="2781863"/>
              <a:ext cx="48381" cy="492455"/>
            </a:xfrm>
            <a:prstGeom prst="triangle">
              <a:avLst>
                <a:gd name="adj" fmla="val 50000"/>
              </a:avLst>
            </a:prstGeom>
            <a:solidFill>
              <a:srgbClr val="FFCF0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43" name="AutoShape 27">
              <a:extLst>
                <a:ext uri="{FF2B5EF4-FFF2-40B4-BE49-F238E27FC236}">
                  <a16:creationId xmlns:a16="http://schemas.microsoft.com/office/drawing/2014/main" id="{9636AD27-7DA0-49F5-B3E9-B5B144972E01}"/>
                </a:ext>
              </a:extLst>
            </p:cNvPr>
            <p:cNvSpPr>
              <a:spLocks noChangeArrowheads="1"/>
            </p:cNvSpPr>
            <p:nvPr/>
          </p:nvSpPr>
          <p:spPr bwMode="gray">
            <a:xfrm rot="10800000">
              <a:off x="2906026" y="2781863"/>
              <a:ext cx="48381" cy="492455"/>
            </a:xfrm>
            <a:prstGeom prst="triangle">
              <a:avLst>
                <a:gd name="adj" fmla="val 50000"/>
              </a:avLst>
            </a:prstGeom>
            <a:solidFill>
              <a:srgbClr val="FFCF0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44" name="AutoShape 28">
              <a:extLst>
                <a:ext uri="{FF2B5EF4-FFF2-40B4-BE49-F238E27FC236}">
                  <a16:creationId xmlns:a16="http://schemas.microsoft.com/office/drawing/2014/main" id="{83EBFD6B-663E-4706-A302-8A48793C3B03}"/>
                </a:ext>
              </a:extLst>
            </p:cNvPr>
            <p:cNvSpPr>
              <a:spLocks noChangeArrowheads="1"/>
            </p:cNvSpPr>
            <p:nvPr/>
          </p:nvSpPr>
          <p:spPr bwMode="gray">
            <a:xfrm rot="10800000">
              <a:off x="3147931" y="2781863"/>
              <a:ext cx="48381" cy="492455"/>
            </a:xfrm>
            <a:prstGeom prst="triangle">
              <a:avLst>
                <a:gd name="adj" fmla="val 50000"/>
              </a:avLst>
            </a:prstGeom>
            <a:solidFill>
              <a:srgbClr val="FFCF0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45" name="Freeform 29">
              <a:extLst>
                <a:ext uri="{FF2B5EF4-FFF2-40B4-BE49-F238E27FC236}">
                  <a16:creationId xmlns:a16="http://schemas.microsoft.com/office/drawing/2014/main" id="{81A4C144-9F00-4917-809D-24C09FD52047}"/>
                </a:ext>
              </a:extLst>
            </p:cNvPr>
            <p:cNvSpPr>
              <a:spLocks/>
            </p:cNvSpPr>
            <p:nvPr/>
          </p:nvSpPr>
          <p:spPr bwMode="gray">
            <a:xfrm>
              <a:off x="2635395" y="4162798"/>
              <a:ext cx="127000" cy="247906"/>
            </a:xfrm>
            <a:custGeom>
              <a:avLst/>
              <a:gdLst>
                <a:gd name="T0" fmla="*/ 18 w 84"/>
                <a:gd name="T1" fmla="*/ 155 h 174"/>
                <a:gd name="T2" fmla="*/ 0 w 84"/>
                <a:gd name="T3" fmla="*/ 93 h 174"/>
                <a:gd name="T4" fmla="*/ 12 w 84"/>
                <a:gd name="T5" fmla="*/ 35 h 174"/>
                <a:gd name="T6" fmla="*/ 21 w 84"/>
                <a:gd name="T7" fmla="*/ 3 h 174"/>
                <a:gd name="T8" fmla="*/ 84 w 84"/>
                <a:gd name="T9" fmla="*/ 0 h 174"/>
                <a:gd name="T10" fmla="*/ 78 w 84"/>
                <a:gd name="T11" fmla="*/ 89 h 174"/>
                <a:gd name="T12" fmla="*/ 57 w 84"/>
                <a:gd name="T13" fmla="*/ 174 h 174"/>
                <a:gd name="T14" fmla="*/ 18 w 84"/>
                <a:gd name="T15" fmla="*/ 155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74">
                  <a:moveTo>
                    <a:pt x="18" y="155"/>
                  </a:moveTo>
                  <a:lnTo>
                    <a:pt x="0" y="93"/>
                  </a:lnTo>
                  <a:lnTo>
                    <a:pt x="12" y="35"/>
                  </a:lnTo>
                  <a:lnTo>
                    <a:pt x="21" y="3"/>
                  </a:lnTo>
                  <a:lnTo>
                    <a:pt x="84" y="0"/>
                  </a:lnTo>
                  <a:lnTo>
                    <a:pt x="78" y="89"/>
                  </a:lnTo>
                  <a:lnTo>
                    <a:pt x="57" y="174"/>
                  </a:lnTo>
                  <a:lnTo>
                    <a:pt x="18" y="155"/>
                  </a:lnTo>
                  <a:close/>
                </a:path>
              </a:pathLst>
            </a:custGeom>
            <a:solidFill>
              <a:srgbClr val="FFCF0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46" name="Line 30">
              <a:extLst>
                <a:ext uri="{FF2B5EF4-FFF2-40B4-BE49-F238E27FC236}">
                  <a16:creationId xmlns:a16="http://schemas.microsoft.com/office/drawing/2014/main" id="{547E459F-56E1-475B-B3F8-E0FBEC639B0C}"/>
                </a:ext>
              </a:extLst>
            </p:cNvPr>
            <p:cNvSpPr>
              <a:spLocks noChangeShapeType="1"/>
            </p:cNvSpPr>
            <p:nvPr/>
          </p:nvSpPr>
          <p:spPr bwMode="auto">
            <a:xfrm flipH="1" flipV="1">
              <a:off x="5467193" y="3048926"/>
              <a:ext cx="185964" cy="90785"/>
            </a:xfrm>
            <a:prstGeom prst="line">
              <a:avLst/>
            </a:prstGeom>
            <a:noFill/>
            <a:ln w="50800">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47" name="Line 31">
              <a:extLst>
                <a:ext uri="{FF2B5EF4-FFF2-40B4-BE49-F238E27FC236}">
                  <a16:creationId xmlns:a16="http://schemas.microsoft.com/office/drawing/2014/main" id="{DAD57B4C-246C-4DCC-9D13-0A8837419B71}"/>
                </a:ext>
              </a:extLst>
            </p:cNvPr>
            <p:cNvSpPr>
              <a:spLocks noChangeShapeType="1"/>
            </p:cNvSpPr>
            <p:nvPr/>
          </p:nvSpPr>
          <p:spPr bwMode="auto">
            <a:xfrm flipH="1" flipV="1">
              <a:off x="5787717" y="2889680"/>
              <a:ext cx="0" cy="181570"/>
            </a:xfrm>
            <a:prstGeom prst="line">
              <a:avLst/>
            </a:prstGeom>
            <a:noFill/>
            <a:ln w="50800">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48" name="Line 32">
              <a:extLst>
                <a:ext uri="{FF2B5EF4-FFF2-40B4-BE49-F238E27FC236}">
                  <a16:creationId xmlns:a16="http://schemas.microsoft.com/office/drawing/2014/main" id="{CF9852BD-01A4-475F-8A8D-4340471B48DB}"/>
                </a:ext>
              </a:extLst>
            </p:cNvPr>
            <p:cNvSpPr>
              <a:spLocks noChangeShapeType="1"/>
            </p:cNvSpPr>
            <p:nvPr/>
          </p:nvSpPr>
          <p:spPr bwMode="auto">
            <a:xfrm flipV="1">
              <a:off x="5922276" y="3048926"/>
              <a:ext cx="173870" cy="113109"/>
            </a:xfrm>
            <a:prstGeom prst="line">
              <a:avLst/>
            </a:prstGeom>
            <a:noFill/>
            <a:ln w="50800">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49" name="Line 33">
              <a:extLst>
                <a:ext uri="{FF2B5EF4-FFF2-40B4-BE49-F238E27FC236}">
                  <a16:creationId xmlns:a16="http://schemas.microsoft.com/office/drawing/2014/main" id="{F5AA6C0D-8A38-466F-97E4-E0D2A2E315DD}"/>
                </a:ext>
              </a:extLst>
            </p:cNvPr>
            <p:cNvSpPr>
              <a:spLocks noChangeShapeType="1"/>
            </p:cNvSpPr>
            <p:nvPr/>
          </p:nvSpPr>
          <p:spPr bwMode="auto">
            <a:xfrm rot="11026337" flipH="1" flipV="1">
              <a:off x="5792252" y="4245504"/>
              <a:ext cx="185965" cy="90785"/>
            </a:xfrm>
            <a:prstGeom prst="line">
              <a:avLst/>
            </a:prstGeom>
            <a:noFill/>
            <a:ln w="50800">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50" name="Line 34">
              <a:extLst>
                <a:ext uri="{FF2B5EF4-FFF2-40B4-BE49-F238E27FC236}">
                  <a16:creationId xmlns:a16="http://schemas.microsoft.com/office/drawing/2014/main" id="{FDDD5A82-DF58-4BAD-9266-C25C6DA7D313}"/>
                </a:ext>
              </a:extLst>
            </p:cNvPr>
            <p:cNvSpPr>
              <a:spLocks noChangeShapeType="1"/>
            </p:cNvSpPr>
            <p:nvPr/>
          </p:nvSpPr>
          <p:spPr bwMode="auto">
            <a:xfrm rot="11026337" flipH="1" flipV="1">
              <a:off x="5662228" y="4299082"/>
              <a:ext cx="0" cy="181570"/>
            </a:xfrm>
            <a:prstGeom prst="line">
              <a:avLst/>
            </a:prstGeom>
            <a:noFill/>
            <a:ln w="50800">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51" name="Line 35">
              <a:extLst>
                <a:ext uri="{FF2B5EF4-FFF2-40B4-BE49-F238E27FC236}">
                  <a16:creationId xmlns:a16="http://schemas.microsoft.com/office/drawing/2014/main" id="{FF744778-87A2-4BC2-88D6-041F93DF5AA2}"/>
                </a:ext>
              </a:extLst>
            </p:cNvPr>
            <p:cNvSpPr>
              <a:spLocks noChangeShapeType="1"/>
            </p:cNvSpPr>
            <p:nvPr/>
          </p:nvSpPr>
          <p:spPr bwMode="auto">
            <a:xfrm rot="11026337" flipV="1">
              <a:off x="5350776" y="4196390"/>
              <a:ext cx="173870" cy="113109"/>
            </a:xfrm>
            <a:prstGeom prst="line">
              <a:avLst/>
            </a:prstGeom>
            <a:noFill/>
            <a:ln w="50800">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52" name="AutoShape 36">
              <a:extLst>
                <a:ext uri="{FF2B5EF4-FFF2-40B4-BE49-F238E27FC236}">
                  <a16:creationId xmlns:a16="http://schemas.microsoft.com/office/drawing/2014/main" id="{552CC571-8998-42F3-87E5-5828E62D5AB6}"/>
                </a:ext>
              </a:extLst>
            </p:cNvPr>
            <p:cNvSpPr>
              <a:spLocks noChangeAspect="1" noChangeArrowheads="1" noTextEdit="1"/>
            </p:cNvSpPr>
            <p:nvPr/>
          </p:nvSpPr>
          <p:spPr bwMode="auto">
            <a:xfrm>
              <a:off x="2215086" y="3048926"/>
              <a:ext cx="1085548" cy="51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53" name="Freeform 37">
              <a:extLst>
                <a:ext uri="{FF2B5EF4-FFF2-40B4-BE49-F238E27FC236}">
                  <a16:creationId xmlns:a16="http://schemas.microsoft.com/office/drawing/2014/main" id="{439F827E-26E2-4584-B37C-3FBBC9E0E5C2}"/>
                </a:ext>
              </a:extLst>
            </p:cNvPr>
            <p:cNvSpPr>
              <a:spLocks noEditPoints="1"/>
            </p:cNvSpPr>
            <p:nvPr/>
          </p:nvSpPr>
          <p:spPr bwMode="auto">
            <a:xfrm>
              <a:off x="2726110" y="3153106"/>
              <a:ext cx="9071" cy="401836"/>
            </a:xfrm>
            <a:custGeom>
              <a:avLst/>
              <a:gdLst>
                <a:gd name="T0" fmla="*/ 6 w 6"/>
                <a:gd name="T1" fmla="*/ 0 h 270"/>
                <a:gd name="T2" fmla="*/ 6 w 6"/>
                <a:gd name="T3" fmla="*/ 24 h 270"/>
                <a:gd name="T4" fmla="*/ 0 w 6"/>
                <a:gd name="T5" fmla="*/ 24 h 270"/>
                <a:gd name="T6" fmla="*/ 0 w 6"/>
                <a:gd name="T7" fmla="*/ 0 h 270"/>
                <a:gd name="T8" fmla="*/ 6 w 6"/>
                <a:gd name="T9" fmla="*/ 0 h 270"/>
                <a:gd name="T10" fmla="*/ 6 w 6"/>
                <a:gd name="T11" fmla="*/ 43 h 270"/>
                <a:gd name="T12" fmla="*/ 6 w 6"/>
                <a:gd name="T13" fmla="*/ 67 h 270"/>
                <a:gd name="T14" fmla="*/ 0 w 6"/>
                <a:gd name="T15" fmla="*/ 67 h 270"/>
                <a:gd name="T16" fmla="*/ 0 w 6"/>
                <a:gd name="T17" fmla="*/ 43 h 270"/>
                <a:gd name="T18" fmla="*/ 6 w 6"/>
                <a:gd name="T19" fmla="*/ 43 h 270"/>
                <a:gd name="T20" fmla="*/ 6 w 6"/>
                <a:gd name="T21" fmla="*/ 86 h 270"/>
                <a:gd name="T22" fmla="*/ 6 w 6"/>
                <a:gd name="T23" fmla="*/ 110 h 270"/>
                <a:gd name="T24" fmla="*/ 0 w 6"/>
                <a:gd name="T25" fmla="*/ 110 h 270"/>
                <a:gd name="T26" fmla="*/ 0 w 6"/>
                <a:gd name="T27" fmla="*/ 86 h 270"/>
                <a:gd name="T28" fmla="*/ 6 w 6"/>
                <a:gd name="T29" fmla="*/ 86 h 270"/>
                <a:gd name="T30" fmla="*/ 6 w 6"/>
                <a:gd name="T31" fmla="*/ 129 h 270"/>
                <a:gd name="T32" fmla="*/ 6 w 6"/>
                <a:gd name="T33" fmla="*/ 153 h 270"/>
                <a:gd name="T34" fmla="*/ 0 w 6"/>
                <a:gd name="T35" fmla="*/ 153 h 270"/>
                <a:gd name="T36" fmla="*/ 0 w 6"/>
                <a:gd name="T37" fmla="*/ 129 h 270"/>
                <a:gd name="T38" fmla="*/ 6 w 6"/>
                <a:gd name="T39" fmla="*/ 129 h 270"/>
                <a:gd name="T40" fmla="*/ 6 w 6"/>
                <a:gd name="T41" fmla="*/ 172 h 270"/>
                <a:gd name="T42" fmla="*/ 6 w 6"/>
                <a:gd name="T43" fmla="*/ 196 h 270"/>
                <a:gd name="T44" fmla="*/ 0 w 6"/>
                <a:gd name="T45" fmla="*/ 196 h 270"/>
                <a:gd name="T46" fmla="*/ 0 w 6"/>
                <a:gd name="T47" fmla="*/ 172 h 270"/>
                <a:gd name="T48" fmla="*/ 6 w 6"/>
                <a:gd name="T49" fmla="*/ 172 h 270"/>
                <a:gd name="T50" fmla="*/ 6 w 6"/>
                <a:gd name="T51" fmla="*/ 215 h 270"/>
                <a:gd name="T52" fmla="*/ 6 w 6"/>
                <a:gd name="T53" fmla="*/ 239 h 270"/>
                <a:gd name="T54" fmla="*/ 0 w 6"/>
                <a:gd name="T55" fmla="*/ 239 h 270"/>
                <a:gd name="T56" fmla="*/ 0 w 6"/>
                <a:gd name="T57" fmla="*/ 215 h 270"/>
                <a:gd name="T58" fmla="*/ 6 w 6"/>
                <a:gd name="T59" fmla="*/ 215 h 270"/>
                <a:gd name="T60" fmla="*/ 6 w 6"/>
                <a:gd name="T61" fmla="*/ 258 h 270"/>
                <a:gd name="T62" fmla="*/ 6 w 6"/>
                <a:gd name="T63" fmla="*/ 270 h 270"/>
                <a:gd name="T64" fmla="*/ 0 w 6"/>
                <a:gd name="T65" fmla="*/ 270 h 270"/>
                <a:gd name="T66" fmla="*/ 0 w 6"/>
                <a:gd name="T67" fmla="*/ 258 h 270"/>
                <a:gd name="T68" fmla="*/ 6 w 6"/>
                <a:gd name="T69" fmla="*/ 25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 h="270">
                  <a:moveTo>
                    <a:pt x="6" y="0"/>
                  </a:moveTo>
                  <a:lnTo>
                    <a:pt x="6" y="24"/>
                  </a:lnTo>
                  <a:lnTo>
                    <a:pt x="0" y="24"/>
                  </a:lnTo>
                  <a:lnTo>
                    <a:pt x="0" y="0"/>
                  </a:lnTo>
                  <a:lnTo>
                    <a:pt x="6" y="0"/>
                  </a:lnTo>
                  <a:close/>
                  <a:moveTo>
                    <a:pt x="6" y="43"/>
                  </a:moveTo>
                  <a:lnTo>
                    <a:pt x="6" y="67"/>
                  </a:lnTo>
                  <a:lnTo>
                    <a:pt x="0" y="67"/>
                  </a:lnTo>
                  <a:lnTo>
                    <a:pt x="0" y="43"/>
                  </a:lnTo>
                  <a:lnTo>
                    <a:pt x="6" y="43"/>
                  </a:lnTo>
                  <a:close/>
                  <a:moveTo>
                    <a:pt x="6" y="86"/>
                  </a:moveTo>
                  <a:lnTo>
                    <a:pt x="6" y="110"/>
                  </a:lnTo>
                  <a:lnTo>
                    <a:pt x="0" y="110"/>
                  </a:lnTo>
                  <a:lnTo>
                    <a:pt x="0" y="86"/>
                  </a:lnTo>
                  <a:lnTo>
                    <a:pt x="6" y="86"/>
                  </a:lnTo>
                  <a:close/>
                  <a:moveTo>
                    <a:pt x="6" y="129"/>
                  </a:moveTo>
                  <a:lnTo>
                    <a:pt x="6" y="153"/>
                  </a:lnTo>
                  <a:lnTo>
                    <a:pt x="0" y="153"/>
                  </a:lnTo>
                  <a:lnTo>
                    <a:pt x="0" y="129"/>
                  </a:lnTo>
                  <a:lnTo>
                    <a:pt x="6" y="129"/>
                  </a:lnTo>
                  <a:close/>
                  <a:moveTo>
                    <a:pt x="6" y="172"/>
                  </a:moveTo>
                  <a:lnTo>
                    <a:pt x="6" y="196"/>
                  </a:lnTo>
                  <a:lnTo>
                    <a:pt x="0" y="196"/>
                  </a:lnTo>
                  <a:lnTo>
                    <a:pt x="0" y="172"/>
                  </a:lnTo>
                  <a:lnTo>
                    <a:pt x="6" y="172"/>
                  </a:lnTo>
                  <a:close/>
                  <a:moveTo>
                    <a:pt x="6" y="215"/>
                  </a:moveTo>
                  <a:lnTo>
                    <a:pt x="6" y="239"/>
                  </a:lnTo>
                  <a:lnTo>
                    <a:pt x="0" y="239"/>
                  </a:lnTo>
                  <a:lnTo>
                    <a:pt x="0" y="215"/>
                  </a:lnTo>
                  <a:lnTo>
                    <a:pt x="6" y="215"/>
                  </a:lnTo>
                  <a:close/>
                  <a:moveTo>
                    <a:pt x="6" y="258"/>
                  </a:moveTo>
                  <a:lnTo>
                    <a:pt x="6" y="270"/>
                  </a:lnTo>
                  <a:lnTo>
                    <a:pt x="0" y="270"/>
                  </a:lnTo>
                  <a:lnTo>
                    <a:pt x="0" y="258"/>
                  </a:lnTo>
                  <a:lnTo>
                    <a:pt x="6" y="258"/>
                  </a:lnTo>
                  <a:close/>
                </a:path>
              </a:pathLst>
            </a:custGeom>
            <a:solidFill>
              <a:srgbClr val="0067C5"/>
            </a:solidFill>
            <a:ln w="0" cap="flat">
              <a:solidFill>
                <a:srgbClr val="8CCCD9"/>
              </a:solidFill>
              <a:prstDash val="solid"/>
              <a:bevel/>
              <a:headEnd/>
              <a:tailEnd/>
            </a:ln>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54" name="Freeform 38">
              <a:extLst>
                <a:ext uri="{FF2B5EF4-FFF2-40B4-BE49-F238E27FC236}">
                  <a16:creationId xmlns:a16="http://schemas.microsoft.com/office/drawing/2014/main" id="{97578570-8A55-4359-AE8F-781978D9FB94}"/>
                </a:ext>
              </a:extLst>
            </p:cNvPr>
            <p:cNvSpPr>
              <a:spLocks noEditPoints="1"/>
            </p:cNvSpPr>
            <p:nvPr/>
          </p:nvSpPr>
          <p:spPr bwMode="auto">
            <a:xfrm>
              <a:off x="3238646" y="3150129"/>
              <a:ext cx="9071" cy="401836"/>
            </a:xfrm>
            <a:custGeom>
              <a:avLst/>
              <a:gdLst>
                <a:gd name="T0" fmla="*/ 6 w 6"/>
                <a:gd name="T1" fmla="*/ 0 h 270"/>
                <a:gd name="T2" fmla="*/ 6 w 6"/>
                <a:gd name="T3" fmla="*/ 25 h 270"/>
                <a:gd name="T4" fmla="*/ 0 w 6"/>
                <a:gd name="T5" fmla="*/ 25 h 270"/>
                <a:gd name="T6" fmla="*/ 0 w 6"/>
                <a:gd name="T7" fmla="*/ 0 h 270"/>
                <a:gd name="T8" fmla="*/ 6 w 6"/>
                <a:gd name="T9" fmla="*/ 0 h 270"/>
                <a:gd name="T10" fmla="*/ 6 w 6"/>
                <a:gd name="T11" fmla="*/ 43 h 270"/>
                <a:gd name="T12" fmla="*/ 6 w 6"/>
                <a:gd name="T13" fmla="*/ 68 h 270"/>
                <a:gd name="T14" fmla="*/ 0 w 6"/>
                <a:gd name="T15" fmla="*/ 68 h 270"/>
                <a:gd name="T16" fmla="*/ 0 w 6"/>
                <a:gd name="T17" fmla="*/ 43 h 270"/>
                <a:gd name="T18" fmla="*/ 6 w 6"/>
                <a:gd name="T19" fmla="*/ 43 h 270"/>
                <a:gd name="T20" fmla="*/ 6 w 6"/>
                <a:gd name="T21" fmla="*/ 86 h 270"/>
                <a:gd name="T22" fmla="*/ 6 w 6"/>
                <a:gd name="T23" fmla="*/ 111 h 270"/>
                <a:gd name="T24" fmla="*/ 0 w 6"/>
                <a:gd name="T25" fmla="*/ 111 h 270"/>
                <a:gd name="T26" fmla="*/ 0 w 6"/>
                <a:gd name="T27" fmla="*/ 86 h 270"/>
                <a:gd name="T28" fmla="*/ 6 w 6"/>
                <a:gd name="T29" fmla="*/ 86 h 270"/>
                <a:gd name="T30" fmla="*/ 6 w 6"/>
                <a:gd name="T31" fmla="*/ 129 h 270"/>
                <a:gd name="T32" fmla="*/ 6 w 6"/>
                <a:gd name="T33" fmla="*/ 154 h 270"/>
                <a:gd name="T34" fmla="*/ 0 w 6"/>
                <a:gd name="T35" fmla="*/ 154 h 270"/>
                <a:gd name="T36" fmla="*/ 0 w 6"/>
                <a:gd name="T37" fmla="*/ 129 h 270"/>
                <a:gd name="T38" fmla="*/ 6 w 6"/>
                <a:gd name="T39" fmla="*/ 129 h 270"/>
                <a:gd name="T40" fmla="*/ 6 w 6"/>
                <a:gd name="T41" fmla="*/ 172 h 270"/>
                <a:gd name="T42" fmla="*/ 6 w 6"/>
                <a:gd name="T43" fmla="*/ 197 h 270"/>
                <a:gd name="T44" fmla="*/ 0 w 6"/>
                <a:gd name="T45" fmla="*/ 197 h 270"/>
                <a:gd name="T46" fmla="*/ 0 w 6"/>
                <a:gd name="T47" fmla="*/ 172 h 270"/>
                <a:gd name="T48" fmla="*/ 6 w 6"/>
                <a:gd name="T49" fmla="*/ 172 h 270"/>
                <a:gd name="T50" fmla="*/ 6 w 6"/>
                <a:gd name="T51" fmla="*/ 215 h 270"/>
                <a:gd name="T52" fmla="*/ 6 w 6"/>
                <a:gd name="T53" fmla="*/ 240 h 270"/>
                <a:gd name="T54" fmla="*/ 0 w 6"/>
                <a:gd name="T55" fmla="*/ 240 h 270"/>
                <a:gd name="T56" fmla="*/ 0 w 6"/>
                <a:gd name="T57" fmla="*/ 215 h 270"/>
                <a:gd name="T58" fmla="*/ 6 w 6"/>
                <a:gd name="T59" fmla="*/ 215 h 270"/>
                <a:gd name="T60" fmla="*/ 6 w 6"/>
                <a:gd name="T61" fmla="*/ 258 h 270"/>
                <a:gd name="T62" fmla="*/ 6 w 6"/>
                <a:gd name="T63" fmla="*/ 270 h 270"/>
                <a:gd name="T64" fmla="*/ 0 w 6"/>
                <a:gd name="T65" fmla="*/ 270 h 270"/>
                <a:gd name="T66" fmla="*/ 0 w 6"/>
                <a:gd name="T67" fmla="*/ 258 h 270"/>
                <a:gd name="T68" fmla="*/ 6 w 6"/>
                <a:gd name="T69" fmla="*/ 25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 h="270">
                  <a:moveTo>
                    <a:pt x="6" y="0"/>
                  </a:moveTo>
                  <a:lnTo>
                    <a:pt x="6" y="25"/>
                  </a:lnTo>
                  <a:lnTo>
                    <a:pt x="0" y="25"/>
                  </a:lnTo>
                  <a:lnTo>
                    <a:pt x="0" y="0"/>
                  </a:lnTo>
                  <a:lnTo>
                    <a:pt x="6" y="0"/>
                  </a:lnTo>
                  <a:close/>
                  <a:moveTo>
                    <a:pt x="6" y="43"/>
                  </a:moveTo>
                  <a:lnTo>
                    <a:pt x="6" y="68"/>
                  </a:lnTo>
                  <a:lnTo>
                    <a:pt x="0" y="68"/>
                  </a:lnTo>
                  <a:lnTo>
                    <a:pt x="0" y="43"/>
                  </a:lnTo>
                  <a:lnTo>
                    <a:pt x="6" y="43"/>
                  </a:lnTo>
                  <a:close/>
                  <a:moveTo>
                    <a:pt x="6" y="86"/>
                  </a:moveTo>
                  <a:lnTo>
                    <a:pt x="6" y="111"/>
                  </a:lnTo>
                  <a:lnTo>
                    <a:pt x="0" y="111"/>
                  </a:lnTo>
                  <a:lnTo>
                    <a:pt x="0" y="86"/>
                  </a:lnTo>
                  <a:lnTo>
                    <a:pt x="6" y="86"/>
                  </a:lnTo>
                  <a:close/>
                  <a:moveTo>
                    <a:pt x="6" y="129"/>
                  </a:moveTo>
                  <a:lnTo>
                    <a:pt x="6" y="154"/>
                  </a:lnTo>
                  <a:lnTo>
                    <a:pt x="0" y="154"/>
                  </a:lnTo>
                  <a:lnTo>
                    <a:pt x="0" y="129"/>
                  </a:lnTo>
                  <a:lnTo>
                    <a:pt x="6" y="129"/>
                  </a:lnTo>
                  <a:close/>
                  <a:moveTo>
                    <a:pt x="6" y="172"/>
                  </a:moveTo>
                  <a:lnTo>
                    <a:pt x="6" y="197"/>
                  </a:lnTo>
                  <a:lnTo>
                    <a:pt x="0" y="197"/>
                  </a:lnTo>
                  <a:lnTo>
                    <a:pt x="0" y="172"/>
                  </a:lnTo>
                  <a:lnTo>
                    <a:pt x="6" y="172"/>
                  </a:lnTo>
                  <a:close/>
                  <a:moveTo>
                    <a:pt x="6" y="215"/>
                  </a:moveTo>
                  <a:lnTo>
                    <a:pt x="6" y="240"/>
                  </a:lnTo>
                  <a:lnTo>
                    <a:pt x="0" y="240"/>
                  </a:lnTo>
                  <a:lnTo>
                    <a:pt x="0" y="215"/>
                  </a:lnTo>
                  <a:lnTo>
                    <a:pt x="6" y="215"/>
                  </a:lnTo>
                  <a:close/>
                  <a:moveTo>
                    <a:pt x="6" y="258"/>
                  </a:moveTo>
                  <a:lnTo>
                    <a:pt x="6" y="270"/>
                  </a:lnTo>
                  <a:lnTo>
                    <a:pt x="0" y="270"/>
                  </a:lnTo>
                  <a:lnTo>
                    <a:pt x="0" y="258"/>
                  </a:lnTo>
                  <a:lnTo>
                    <a:pt x="6" y="258"/>
                  </a:lnTo>
                  <a:close/>
                </a:path>
              </a:pathLst>
            </a:custGeom>
            <a:solidFill>
              <a:srgbClr val="0067C5"/>
            </a:solidFill>
            <a:ln w="0" cap="flat">
              <a:solidFill>
                <a:srgbClr val="8CCCD9"/>
              </a:solidFill>
              <a:prstDash val="solid"/>
              <a:bevel/>
              <a:headEnd/>
              <a:tailEnd/>
            </a:ln>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55" name="Freeform 39">
              <a:extLst>
                <a:ext uri="{FF2B5EF4-FFF2-40B4-BE49-F238E27FC236}">
                  <a16:creationId xmlns:a16="http://schemas.microsoft.com/office/drawing/2014/main" id="{A75D1D1B-5002-4DE7-BCC2-8D70AD3CE252}"/>
                </a:ext>
              </a:extLst>
            </p:cNvPr>
            <p:cNvSpPr>
              <a:spLocks noEditPoints="1"/>
            </p:cNvSpPr>
            <p:nvPr/>
          </p:nvSpPr>
          <p:spPr bwMode="auto">
            <a:xfrm>
              <a:off x="2726110" y="3153106"/>
              <a:ext cx="9071" cy="401836"/>
            </a:xfrm>
            <a:custGeom>
              <a:avLst/>
              <a:gdLst>
                <a:gd name="T0" fmla="*/ 6 w 6"/>
                <a:gd name="T1" fmla="*/ 0 h 270"/>
                <a:gd name="T2" fmla="*/ 6 w 6"/>
                <a:gd name="T3" fmla="*/ 24 h 270"/>
                <a:gd name="T4" fmla="*/ 0 w 6"/>
                <a:gd name="T5" fmla="*/ 24 h 270"/>
                <a:gd name="T6" fmla="*/ 0 w 6"/>
                <a:gd name="T7" fmla="*/ 0 h 270"/>
                <a:gd name="T8" fmla="*/ 6 w 6"/>
                <a:gd name="T9" fmla="*/ 0 h 270"/>
                <a:gd name="T10" fmla="*/ 6 w 6"/>
                <a:gd name="T11" fmla="*/ 43 h 270"/>
                <a:gd name="T12" fmla="*/ 6 w 6"/>
                <a:gd name="T13" fmla="*/ 67 h 270"/>
                <a:gd name="T14" fmla="*/ 0 w 6"/>
                <a:gd name="T15" fmla="*/ 67 h 270"/>
                <a:gd name="T16" fmla="*/ 0 w 6"/>
                <a:gd name="T17" fmla="*/ 43 h 270"/>
                <a:gd name="T18" fmla="*/ 6 w 6"/>
                <a:gd name="T19" fmla="*/ 43 h 270"/>
                <a:gd name="T20" fmla="*/ 6 w 6"/>
                <a:gd name="T21" fmla="*/ 86 h 270"/>
                <a:gd name="T22" fmla="*/ 6 w 6"/>
                <a:gd name="T23" fmla="*/ 110 h 270"/>
                <a:gd name="T24" fmla="*/ 0 w 6"/>
                <a:gd name="T25" fmla="*/ 110 h 270"/>
                <a:gd name="T26" fmla="*/ 0 w 6"/>
                <a:gd name="T27" fmla="*/ 86 h 270"/>
                <a:gd name="T28" fmla="*/ 6 w 6"/>
                <a:gd name="T29" fmla="*/ 86 h 270"/>
                <a:gd name="T30" fmla="*/ 6 w 6"/>
                <a:gd name="T31" fmla="*/ 129 h 270"/>
                <a:gd name="T32" fmla="*/ 6 w 6"/>
                <a:gd name="T33" fmla="*/ 153 h 270"/>
                <a:gd name="T34" fmla="*/ 0 w 6"/>
                <a:gd name="T35" fmla="*/ 153 h 270"/>
                <a:gd name="T36" fmla="*/ 0 w 6"/>
                <a:gd name="T37" fmla="*/ 129 h 270"/>
                <a:gd name="T38" fmla="*/ 6 w 6"/>
                <a:gd name="T39" fmla="*/ 129 h 270"/>
                <a:gd name="T40" fmla="*/ 6 w 6"/>
                <a:gd name="T41" fmla="*/ 172 h 270"/>
                <a:gd name="T42" fmla="*/ 6 w 6"/>
                <a:gd name="T43" fmla="*/ 196 h 270"/>
                <a:gd name="T44" fmla="*/ 0 w 6"/>
                <a:gd name="T45" fmla="*/ 196 h 270"/>
                <a:gd name="T46" fmla="*/ 0 w 6"/>
                <a:gd name="T47" fmla="*/ 172 h 270"/>
                <a:gd name="T48" fmla="*/ 6 w 6"/>
                <a:gd name="T49" fmla="*/ 172 h 270"/>
                <a:gd name="T50" fmla="*/ 6 w 6"/>
                <a:gd name="T51" fmla="*/ 215 h 270"/>
                <a:gd name="T52" fmla="*/ 6 w 6"/>
                <a:gd name="T53" fmla="*/ 239 h 270"/>
                <a:gd name="T54" fmla="*/ 0 w 6"/>
                <a:gd name="T55" fmla="*/ 239 h 270"/>
                <a:gd name="T56" fmla="*/ 0 w 6"/>
                <a:gd name="T57" fmla="*/ 215 h 270"/>
                <a:gd name="T58" fmla="*/ 6 w 6"/>
                <a:gd name="T59" fmla="*/ 215 h 270"/>
                <a:gd name="T60" fmla="*/ 6 w 6"/>
                <a:gd name="T61" fmla="*/ 258 h 270"/>
                <a:gd name="T62" fmla="*/ 6 w 6"/>
                <a:gd name="T63" fmla="*/ 270 h 270"/>
                <a:gd name="T64" fmla="*/ 0 w 6"/>
                <a:gd name="T65" fmla="*/ 270 h 270"/>
                <a:gd name="T66" fmla="*/ 0 w 6"/>
                <a:gd name="T67" fmla="*/ 258 h 270"/>
                <a:gd name="T68" fmla="*/ 6 w 6"/>
                <a:gd name="T69" fmla="*/ 25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 h="270">
                  <a:moveTo>
                    <a:pt x="6" y="0"/>
                  </a:moveTo>
                  <a:lnTo>
                    <a:pt x="6" y="24"/>
                  </a:lnTo>
                  <a:lnTo>
                    <a:pt x="0" y="24"/>
                  </a:lnTo>
                  <a:lnTo>
                    <a:pt x="0" y="0"/>
                  </a:lnTo>
                  <a:lnTo>
                    <a:pt x="6" y="0"/>
                  </a:lnTo>
                  <a:close/>
                  <a:moveTo>
                    <a:pt x="6" y="43"/>
                  </a:moveTo>
                  <a:lnTo>
                    <a:pt x="6" y="67"/>
                  </a:lnTo>
                  <a:lnTo>
                    <a:pt x="0" y="67"/>
                  </a:lnTo>
                  <a:lnTo>
                    <a:pt x="0" y="43"/>
                  </a:lnTo>
                  <a:lnTo>
                    <a:pt x="6" y="43"/>
                  </a:lnTo>
                  <a:close/>
                  <a:moveTo>
                    <a:pt x="6" y="86"/>
                  </a:moveTo>
                  <a:lnTo>
                    <a:pt x="6" y="110"/>
                  </a:lnTo>
                  <a:lnTo>
                    <a:pt x="0" y="110"/>
                  </a:lnTo>
                  <a:lnTo>
                    <a:pt x="0" y="86"/>
                  </a:lnTo>
                  <a:lnTo>
                    <a:pt x="6" y="86"/>
                  </a:lnTo>
                  <a:close/>
                  <a:moveTo>
                    <a:pt x="6" y="129"/>
                  </a:moveTo>
                  <a:lnTo>
                    <a:pt x="6" y="153"/>
                  </a:lnTo>
                  <a:lnTo>
                    <a:pt x="0" y="153"/>
                  </a:lnTo>
                  <a:lnTo>
                    <a:pt x="0" y="129"/>
                  </a:lnTo>
                  <a:lnTo>
                    <a:pt x="6" y="129"/>
                  </a:lnTo>
                  <a:close/>
                  <a:moveTo>
                    <a:pt x="6" y="172"/>
                  </a:moveTo>
                  <a:lnTo>
                    <a:pt x="6" y="196"/>
                  </a:lnTo>
                  <a:lnTo>
                    <a:pt x="0" y="196"/>
                  </a:lnTo>
                  <a:lnTo>
                    <a:pt x="0" y="172"/>
                  </a:lnTo>
                  <a:lnTo>
                    <a:pt x="6" y="172"/>
                  </a:lnTo>
                  <a:close/>
                  <a:moveTo>
                    <a:pt x="6" y="215"/>
                  </a:moveTo>
                  <a:lnTo>
                    <a:pt x="6" y="239"/>
                  </a:lnTo>
                  <a:lnTo>
                    <a:pt x="0" y="239"/>
                  </a:lnTo>
                  <a:lnTo>
                    <a:pt x="0" y="215"/>
                  </a:lnTo>
                  <a:lnTo>
                    <a:pt x="6" y="215"/>
                  </a:lnTo>
                  <a:close/>
                  <a:moveTo>
                    <a:pt x="6" y="258"/>
                  </a:moveTo>
                  <a:lnTo>
                    <a:pt x="6" y="270"/>
                  </a:lnTo>
                  <a:lnTo>
                    <a:pt x="0" y="270"/>
                  </a:lnTo>
                  <a:lnTo>
                    <a:pt x="0" y="258"/>
                  </a:lnTo>
                  <a:lnTo>
                    <a:pt x="6" y="258"/>
                  </a:lnTo>
                  <a:close/>
                </a:path>
              </a:pathLst>
            </a:custGeom>
            <a:solidFill>
              <a:srgbClr val="0067C5"/>
            </a:solidFill>
            <a:ln w="0" cap="flat">
              <a:solidFill>
                <a:srgbClr val="8CCCD9"/>
              </a:solidFill>
              <a:prstDash val="solid"/>
              <a:bevel/>
              <a:headEnd/>
              <a:tailEnd/>
            </a:ln>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56" name="Freeform 40">
              <a:extLst>
                <a:ext uri="{FF2B5EF4-FFF2-40B4-BE49-F238E27FC236}">
                  <a16:creationId xmlns:a16="http://schemas.microsoft.com/office/drawing/2014/main" id="{B9C62FD5-CCAA-4B6B-B652-DEFC7849CE14}"/>
                </a:ext>
              </a:extLst>
            </p:cNvPr>
            <p:cNvSpPr>
              <a:spLocks noEditPoints="1"/>
            </p:cNvSpPr>
            <p:nvPr/>
          </p:nvSpPr>
          <p:spPr bwMode="auto">
            <a:xfrm>
              <a:off x="3238646" y="3150129"/>
              <a:ext cx="9071" cy="401836"/>
            </a:xfrm>
            <a:custGeom>
              <a:avLst/>
              <a:gdLst>
                <a:gd name="T0" fmla="*/ 6 w 6"/>
                <a:gd name="T1" fmla="*/ 0 h 270"/>
                <a:gd name="T2" fmla="*/ 6 w 6"/>
                <a:gd name="T3" fmla="*/ 25 h 270"/>
                <a:gd name="T4" fmla="*/ 0 w 6"/>
                <a:gd name="T5" fmla="*/ 25 h 270"/>
                <a:gd name="T6" fmla="*/ 0 w 6"/>
                <a:gd name="T7" fmla="*/ 0 h 270"/>
                <a:gd name="T8" fmla="*/ 6 w 6"/>
                <a:gd name="T9" fmla="*/ 0 h 270"/>
                <a:gd name="T10" fmla="*/ 6 w 6"/>
                <a:gd name="T11" fmla="*/ 43 h 270"/>
                <a:gd name="T12" fmla="*/ 6 w 6"/>
                <a:gd name="T13" fmla="*/ 68 h 270"/>
                <a:gd name="T14" fmla="*/ 0 w 6"/>
                <a:gd name="T15" fmla="*/ 68 h 270"/>
                <a:gd name="T16" fmla="*/ 0 w 6"/>
                <a:gd name="T17" fmla="*/ 43 h 270"/>
                <a:gd name="T18" fmla="*/ 6 w 6"/>
                <a:gd name="T19" fmla="*/ 43 h 270"/>
                <a:gd name="T20" fmla="*/ 6 w 6"/>
                <a:gd name="T21" fmla="*/ 86 h 270"/>
                <a:gd name="T22" fmla="*/ 6 w 6"/>
                <a:gd name="T23" fmla="*/ 111 h 270"/>
                <a:gd name="T24" fmla="*/ 0 w 6"/>
                <a:gd name="T25" fmla="*/ 111 h 270"/>
                <a:gd name="T26" fmla="*/ 0 w 6"/>
                <a:gd name="T27" fmla="*/ 86 h 270"/>
                <a:gd name="T28" fmla="*/ 6 w 6"/>
                <a:gd name="T29" fmla="*/ 86 h 270"/>
                <a:gd name="T30" fmla="*/ 6 w 6"/>
                <a:gd name="T31" fmla="*/ 129 h 270"/>
                <a:gd name="T32" fmla="*/ 6 w 6"/>
                <a:gd name="T33" fmla="*/ 154 h 270"/>
                <a:gd name="T34" fmla="*/ 0 w 6"/>
                <a:gd name="T35" fmla="*/ 154 h 270"/>
                <a:gd name="T36" fmla="*/ 0 w 6"/>
                <a:gd name="T37" fmla="*/ 129 h 270"/>
                <a:gd name="T38" fmla="*/ 6 w 6"/>
                <a:gd name="T39" fmla="*/ 129 h 270"/>
                <a:gd name="T40" fmla="*/ 6 w 6"/>
                <a:gd name="T41" fmla="*/ 172 h 270"/>
                <a:gd name="T42" fmla="*/ 6 w 6"/>
                <a:gd name="T43" fmla="*/ 197 h 270"/>
                <a:gd name="T44" fmla="*/ 0 w 6"/>
                <a:gd name="T45" fmla="*/ 197 h 270"/>
                <a:gd name="T46" fmla="*/ 0 w 6"/>
                <a:gd name="T47" fmla="*/ 172 h 270"/>
                <a:gd name="T48" fmla="*/ 6 w 6"/>
                <a:gd name="T49" fmla="*/ 172 h 270"/>
                <a:gd name="T50" fmla="*/ 6 w 6"/>
                <a:gd name="T51" fmla="*/ 215 h 270"/>
                <a:gd name="T52" fmla="*/ 6 w 6"/>
                <a:gd name="T53" fmla="*/ 240 h 270"/>
                <a:gd name="T54" fmla="*/ 0 w 6"/>
                <a:gd name="T55" fmla="*/ 240 h 270"/>
                <a:gd name="T56" fmla="*/ 0 w 6"/>
                <a:gd name="T57" fmla="*/ 215 h 270"/>
                <a:gd name="T58" fmla="*/ 6 w 6"/>
                <a:gd name="T59" fmla="*/ 215 h 270"/>
                <a:gd name="T60" fmla="*/ 6 w 6"/>
                <a:gd name="T61" fmla="*/ 258 h 270"/>
                <a:gd name="T62" fmla="*/ 6 w 6"/>
                <a:gd name="T63" fmla="*/ 270 h 270"/>
                <a:gd name="T64" fmla="*/ 0 w 6"/>
                <a:gd name="T65" fmla="*/ 270 h 270"/>
                <a:gd name="T66" fmla="*/ 0 w 6"/>
                <a:gd name="T67" fmla="*/ 258 h 270"/>
                <a:gd name="T68" fmla="*/ 6 w 6"/>
                <a:gd name="T69" fmla="*/ 25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 h="270">
                  <a:moveTo>
                    <a:pt x="6" y="0"/>
                  </a:moveTo>
                  <a:lnTo>
                    <a:pt x="6" y="25"/>
                  </a:lnTo>
                  <a:lnTo>
                    <a:pt x="0" y="25"/>
                  </a:lnTo>
                  <a:lnTo>
                    <a:pt x="0" y="0"/>
                  </a:lnTo>
                  <a:lnTo>
                    <a:pt x="6" y="0"/>
                  </a:lnTo>
                  <a:close/>
                  <a:moveTo>
                    <a:pt x="6" y="43"/>
                  </a:moveTo>
                  <a:lnTo>
                    <a:pt x="6" y="68"/>
                  </a:lnTo>
                  <a:lnTo>
                    <a:pt x="0" y="68"/>
                  </a:lnTo>
                  <a:lnTo>
                    <a:pt x="0" y="43"/>
                  </a:lnTo>
                  <a:lnTo>
                    <a:pt x="6" y="43"/>
                  </a:lnTo>
                  <a:close/>
                  <a:moveTo>
                    <a:pt x="6" y="86"/>
                  </a:moveTo>
                  <a:lnTo>
                    <a:pt x="6" y="111"/>
                  </a:lnTo>
                  <a:lnTo>
                    <a:pt x="0" y="111"/>
                  </a:lnTo>
                  <a:lnTo>
                    <a:pt x="0" y="86"/>
                  </a:lnTo>
                  <a:lnTo>
                    <a:pt x="6" y="86"/>
                  </a:lnTo>
                  <a:close/>
                  <a:moveTo>
                    <a:pt x="6" y="129"/>
                  </a:moveTo>
                  <a:lnTo>
                    <a:pt x="6" y="154"/>
                  </a:lnTo>
                  <a:lnTo>
                    <a:pt x="0" y="154"/>
                  </a:lnTo>
                  <a:lnTo>
                    <a:pt x="0" y="129"/>
                  </a:lnTo>
                  <a:lnTo>
                    <a:pt x="6" y="129"/>
                  </a:lnTo>
                  <a:close/>
                  <a:moveTo>
                    <a:pt x="6" y="172"/>
                  </a:moveTo>
                  <a:lnTo>
                    <a:pt x="6" y="197"/>
                  </a:lnTo>
                  <a:lnTo>
                    <a:pt x="0" y="197"/>
                  </a:lnTo>
                  <a:lnTo>
                    <a:pt x="0" y="172"/>
                  </a:lnTo>
                  <a:lnTo>
                    <a:pt x="6" y="172"/>
                  </a:lnTo>
                  <a:close/>
                  <a:moveTo>
                    <a:pt x="6" y="215"/>
                  </a:moveTo>
                  <a:lnTo>
                    <a:pt x="6" y="240"/>
                  </a:lnTo>
                  <a:lnTo>
                    <a:pt x="0" y="240"/>
                  </a:lnTo>
                  <a:lnTo>
                    <a:pt x="0" y="215"/>
                  </a:lnTo>
                  <a:lnTo>
                    <a:pt x="6" y="215"/>
                  </a:lnTo>
                  <a:close/>
                  <a:moveTo>
                    <a:pt x="6" y="258"/>
                  </a:moveTo>
                  <a:lnTo>
                    <a:pt x="6" y="270"/>
                  </a:lnTo>
                  <a:lnTo>
                    <a:pt x="0" y="270"/>
                  </a:lnTo>
                  <a:lnTo>
                    <a:pt x="0" y="258"/>
                  </a:lnTo>
                  <a:lnTo>
                    <a:pt x="6" y="258"/>
                  </a:lnTo>
                  <a:close/>
                </a:path>
              </a:pathLst>
            </a:custGeom>
            <a:solidFill>
              <a:srgbClr val="FFCF01"/>
            </a:solidFill>
            <a:ln w="0" cap="flat">
              <a:solidFill>
                <a:srgbClr val="FFCF01"/>
              </a:solidFill>
              <a:prstDash val="solid"/>
              <a:bevel/>
              <a:headEnd/>
              <a:tailEnd/>
            </a:ln>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grpSp>
          <p:nvGrpSpPr>
            <p:cNvPr id="157" name="Group 41">
              <a:extLst>
                <a:ext uri="{FF2B5EF4-FFF2-40B4-BE49-F238E27FC236}">
                  <a16:creationId xmlns:a16="http://schemas.microsoft.com/office/drawing/2014/main" id="{4473E76B-BD87-4D3D-B417-2B3D39B4967E}"/>
                </a:ext>
              </a:extLst>
            </p:cNvPr>
            <p:cNvGrpSpPr>
              <a:grpSpLocks/>
            </p:cNvGrpSpPr>
            <p:nvPr/>
          </p:nvGrpSpPr>
          <p:grpSpPr bwMode="auto">
            <a:xfrm>
              <a:off x="2476646" y="3231984"/>
              <a:ext cx="344714" cy="108645"/>
              <a:chOff x="725" y="1555"/>
              <a:chExt cx="228" cy="73"/>
            </a:xfrm>
          </p:grpSpPr>
          <p:sp>
            <p:nvSpPr>
              <p:cNvPr id="220" name="Freeform 42">
                <a:extLst>
                  <a:ext uri="{FF2B5EF4-FFF2-40B4-BE49-F238E27FC236}">
                    <a16:creationId xmlns:a16="http://schemas.microsoft.com/office/drawing/2014/main" id="{70F386B9-7552-44FE-95C9-C3E846E6F77C}"/>
                  </a:ext>
                </a:extLst>
              </p:cNvPr>
              <p:cNvSpPr>
                <a:spLocks/>
              </p:cNvSpPr>
              <p:nvPr/>
            </p:nvSpPr>
            <p:spPr bwMode="auto">
              <a:xfrm>
                <a:off x="725" y="1555"/>
                <a:ext cx="228" cy="73"/>
              </a:xfrm>
              <a:custGeom>
                <a:avLst/>
                <a:gdLst>
                  <a:gd name="T0" fmla="*/ 187 w 228"/>
                  <a:gd name="T1" fmla="*/ 0 h 73"/>
                  <a:gd name="T2" fmla="*/ 0 w 228"/>
                  <a:gd name="T3" fmla="*/ 0 h 73"/>
                  <a:gd name="T4" fmla="*/ 0 w 228"/>
                  <a:gd name="T5" fmla="*/ 73 h 73"/>
                  <a:gd name="T6" fmla="*/ 187 w 228"/>
                  <a:gd name="T7" fmla="*/ 73 h 73"/>
                  <a:gd name="T8" fmla="*/ 228 w 228"/>
                  <a:gd name="T9" fmla="*/ 36 h 73"/>
                  <a:gd name="T10" fmla="*/ 187 w 228"/>
                  <a:gd name="T11" fmla="*/ 0 h 73"/>
                </a:gdLst>
                <a:ahLst/>
                <a:cxnLst>
                  <a:cxn ang="0">
                    <a:pos x="T0" y="T1"/>
                  </a:cxn>
                  <a:cxn ang="0">
                    <a:pos x="T2" y="T3"/>
                  </a:cxn>
                  <a:cxn ang="0">
                    <a:pos x="T4" y="T5"/>
                  </a:cxn>
                  <a:cxn ang="0">
                    <a:pos x="T6" y="T7"/>
                  </a:cxn>
                  <a:cxn ang="0">
                    <a:pos x="T8" y="T9"/>
                  </a:cxn>
                  <a:cxn ang="0">
                    <a:pos x="T10" y="T11"/>
                  </a:cxn>
                </a:cxnLst>
                <a:rect l="0" t="0" r="r" b="b"/>
                <a:pathLst>
                  <a:path w="228" h="73">
                    <a:moveTo>
                      <a:pt x="187" y="0"/>
                    </a:moveTo>
                    <a:lnTo>
                      <a:pt x="0" y="0"/>
                    </a:lnTo>
                    <a:lnTo>
                      <a:pt x="0" y="73"/>
                    </a:lnTo>
                    <a:lnTo>
                      <a:pt x="187" y="73"/>
                    </a:lnTo>
                    <a:lnTo>
                      <a:pt x="228" y="36"/>
                    </a:lnTo>
                    <a:lnTo>
                      <a:pt x="187" y="0"/>
                    </a:lnTo>
                    <a:close/>
                  </a:path>
                </a:pathLst>
              </a:custGeom>
              <a:solidFill>
                <a:srgbClr val="0067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221" name="Freeform 43">
                <a:extLst>
                  <a:ext uri="{FF2B5EF4-FFF2-40B4-BE49-F238E27FC236}">
                    <a16:creationId xmlns:a16="http://schemas.microsoft.com/office/drawing/2014/main" id="{92514015-55F6-41E9-8D4A-41513DF950CB}"/>
                  </a:ext>
                </a:extLst>
              </p:cNvPr>
              <p:cNvSpPr>
                <a:spLocks/>
              </p:cNvSpPr>
              <p:nvPr/>
            </p:nvSpPr>
            <p:spPr bwMode="auto">
              <a:xfrm>
                <a:off x="725" y="1555"/>
                <a:ext cx="228" cy="73"/>
              </a:xfrm>
              <a:custGeom>
                <a:avLst/>
                <a:gdLst>
                  <a:gd name="T0" fmla="*/ 187 w 228"/>
                  <a:gd name="T1" fmla="*/ 0 h 73"/>
                  <a:gd name="T2" fmla="*/ 0 w 228"/>
                  <a:gd name="T3" fmla="*/ 0 h 73"/>
                  <a:gd name="T4" fmla="*/ 0 w 228"/>
                  <a:gd name="T5" fmla="*/ 73 h 73"/>
                  <a:gd name="T6" fmla="*/ 187 w 228"/>
                  <a:gd name="T7" fmla="*/ 73 h 73"/>
                  <a:gd name="T8" fmla="*/ 228 w 228"/>
                  <a:gd name="T9" fmla="*/ 36 h 73"/>
                  <a:gd name="T10" fmla="*/ 187 w 228"/>
                  <a:gd name="T11" fmla="*/ 0 h 73"/>
                </a:gdLst>
                <a:ahLst/>
                <a:cxnLst>
                  <a:cxn ang="0">
                    <a:pos x="T0" y="T1"/>
                  </a:cxn>
                  <a:cxn ang="0">
                    <a:pos x="T2" y="T3"/>
                  </a:cxn>
                  <a:cxn ang="0">
                    <a:pos x="T4" y="T5"/>
                  </a:cxn>
                  <a:cxn ang="0">
                    <a:pos x="T6" y="T7"/>
                  </a:cxn>
                  <a:cxn ang="0">
                    <a:pos x="T8" y="T9"/>
                  </a:cxn>
                  <a:cxn ang="0">
                    <a:pos x="T10" y="T11"/>
                  </a:cxn>
                </a:cxnLst>
                <a:rect l="0" t="0" r="r" b="b"/>
                <a:pathLst>
                  <a:path w="228" h="73">
                    <a:moveTo>
                      <a:pt x="187" y="0"/>
                    </a:moveTo>
                    <a:lnTo>
                      <a:pt x="0" y="0"/>
                    </a:lnTo>
                    <a:lnTo>
                      <a:pt x="0" y="73"/>
                    </a:lnTo>
                    <a:lnTo>
                      <a:pt x="187" y="73"/>
                    </a:lnTo>
                    <a:lnTo>
                      <a:pt x="228" y="36"/>
                    </a:lnTo>
                    <a:lnTo>
                      <a:pt x="187" y="0"/>
                    </a:lnTo>
                    <a:close/>
                  </a:path>
                </a:pathLst>
              </a:custGeom>
              <a:solidFill>
                <a:srgbClr val="843593"/>
              </a:solidFill>
              <a:ln w="7938" cap="rnd">
                <a:solidFill>
                  <a:srgbClr val="FFFFFF"/>
                </a:solidFill>
                <a:prstDash val="solid"/>
                <a:miter lim="800000"/>
                <a:headEnd/>
                <a:tailEnd/>
              </a:ln>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grpSp>
        <p:grpSp>
          <p:nvGrpSpPr>
            <p:cNvPr id="158" name="Group 44">
              <a:extLst>
                <a:ext uri="{FF2B5EF4-FFF2-40B4-BE49-F238E27FC236}">
                  <a16:creationId xmlns:a16="http://schemas.microsoft.com/office/drawing/2014/main" id="{1EF74098-5E76-4462-A254-3CC2880913D0}"/>
                </a:ext>
              </a:extLst>
            </p:cNvPr>
            <p:cNvGrpSpPr>
              <a:grpSpLocks/>
            </p:cNvGrpSpPr>
            <p:nvPr/>
          </p:nvGrpSpPr>
          <p:grpSpPr bwMode="auto">
            <a:xfrm>
              <a:off x="2724598" y="3051903"/>
              <a:ext cx="565452" cy="102691"/>
              <a:chOff x="889" y="1434"/>
              <a:chExt cx="374" cy="69"/>
            </a:xfrm>
          </p:grpSpPr>
          <p:sp>
            <p:nvSpPr>
              <p:cNvPr id="218" name="Freeform 45">
                <a:extLst>
                  <a:ext uri="{FF2B5EF4-FFF2-40B4-BE49-F238E27FC236}">
                    <a16:creationId xmlns:a16="http://schemas.microsoft.com/office/drawing/2014/main" id="{B4B03CF0-B753-4829-B5E6-1D3E99A7738C}"/>
                  </a:ext>
                </a:extLst>
              </p:cNvPr>
              <p:cNvSpPr>
                <a:spLocks/>
              </p:cNvSpPr>
              <p:nvPr/>
            </p:nvSpPr>
            <p:spPr bwMode="auto">
              <a:xfrm>
                <a:off x="889" y="1434"/>
                <a:ext cx="374" cy="69"/>
              </a:xfrm>
              <a:custGeom>
                <a:avLst/>
                <a:gdLst>
                  <a:gd name="T0" fmla="*/ 348 w 374"/>
                  <a:gd name="T1" fmla="*/ 0 h 69"/>
                  <a:gd name="T2" fmla="*/ 0 w 374"/>
                  <a:gd name="T3" fmla="*/ 0 h 69"/>
                  <a:gd name="T4" fmla="*/ 26 w 374"/>
                  <a:gd name="T5" fmla="*/ 35 h 69"/>
                  <a:gd name="T6" fmla="*/ 0 w 374"/>
                  <a:gd name="T7" fmla="*/ 69 h 69"/>
                  <a:gd name="T8" fmla="*/ 348 w 374"/>
                  <a:gd name="T9" fmla="*/ 69 h 69"/>
                  <a:gd name="T10" fmla="*/ 374 w 374"/>
                  <a:gd name="T11" fmla="*/ 35 h 69"/>
                  <a:gd name="T12" fmla="*/ 348 w 374"/>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74" h="69">
                    <a:moveTo>
                      <a:pt x="348" y="0"/>
                    </a:moveTo>
                    <a:lnTo>
                      <a:pt x="0" y="0"/>
                    </a:lnTo>
                    <a:lnTo>
                      <a:pt x="26" y="35"/>
                    </a:lnTo>
                    <a:lnTo>
                      <a:pt x="0" y="69"/>
                    </a:lnTo>
                    <a:lnTo>
                      <a:pt x="348" y="69"/>
                    </a:lnTo>
                    <a:lnTo>
                      <a:pt x="374" y="35"/>
                    </a:lnTo>
                    <a:lnTo>
                      <a:pt x="348" y="0"/>
                    </a:lnTo>
                    <a:close/>
                  </a:path>
                </a:pathLst>
              </a:custGeom>
              <a:solidFill>
                <a:srgbClr val="0067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219" name="Freeform 46">
                <a:extLst>
                  <a:ext uri="{FF2B5EF4-FFF2-40B4-BE49-F238E27FC236}">
                    <a16:creationId xmlns:a16="http://schemas.microsoft.com/office/drawing/2014/main" id="{81F51FF2-E970-4CE2-8656-DBF2B6EF1F04}"/>
                  </a:ext>
                </a:extLst>
              </p:cNvPr>
              <p:cNvSpPr>
                <a:spLocks/>
              </p:cNvSpPr>
              <p:nvPr/>
            </p:nvSpPr>
            <p:spPr bwMode="auto">
              <a:xfrm>
                <a:off x="889" y="1434"/>
                <a:ext cx="374" cy="69"/>
              </a:xfrm>
              <a:custGeom>
                <a:avLst/>
                <a:gdLst>
                  <a:gd name="T0" fmla="*/ 348 w 374"/>
                  <a:gd name="T1" fmla="*/ 0 h 69"/>
                  <a:gd name="T2" fmla="*/ 0 w 374"/>
                  <a:gd name="T3" fmla="*/ 0 h 69"/>
                  <a:gd name="T4" fmla="*/ 26 w 374"/>
                  <a:gd name="T5" fmla="*/ 35 h 69"/>
                  <a:gd name="T6" fmla="*/ 0 w 374"/>
                  <a:gd name="T7" fmla="*/ 69 h 69"/>
                  <a:gd name="T8" fmla="*/ 348 w 374"/>
                  <a:gd name="T9" fmla="*/ 69 h 69"/>
                  <a:gd name="T10" fmla="*/ 374 w 374"/>
                  <a:gd name="T11" fmla="*/ 35 h 69"/>
                  <a:gd name="T12" fmla="*/ 348 w 374"/>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74" h="69">
                    <a:moveTo>
                      <a:pt x="348" y="0"/>
                    </a:moveTo>
                    <a:lnTo>
                      <a:pt x="0" y="0"/>
                    </a:lnTo>
                    <a:lnTo>
                      <a:pt x="26" y="35"/>
                    </a:lnTo>
                    <a:lnTo>
                      <a:pt x="0" y="69"/>
                    </a:lnTo>
                    <a:lnTo>
                      <a:pt x="348" y="69"/>
                    </a:lnTo>
                    <a:lnTo>
                      <a:pt x="374" y="35"/>
                    </a:lnTo>
                    <a:lnTo>
                      <a:pt x="348" y="0"/>
                    </a:lnTo>
                    <a:close/>
                  </a:path>
                </a:pathLst>
              </a:custGeom>
              <a:solidFill>
                <a:srgbClr val="843593"/>
              </a:solidFill>
              <a:ln w="7938" cap="rnd">
                <a:solidFill>
                  <a:srgbClr val="FFFFFF"/>
                </a:solidFill>
                <a:prstDash val="solid"/>
                <a:miter lim="800000"/>
                <a:headEnd/>
                <a:tailEnd/>
              </a:ln>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grpSp>
        <p:grpSp>
          <p:nvGrpSpPr>
            <p:cNvPr id="159" name="Group 47">
              <a:extLst>
                <a:ext uri="{FF2B5EF4-FFF2-40B4-BE49-F238E27FC236}">
                  <a16:creationId xmlns:a16="http://schemas.microsoft.com/office/drawing/2014/main" id="{305122DC-0C54-467C-B5EB-9E693C5BFFEC}"/>
                </a:ext>
              </a:extLst>
            </p:cNvPr>
            <p:cNvGrpSpPr>
              <a:grpSpLocks/>
            </p:cNvGrpSpPr>
            <p:nvPr/>
          </p:nvGrpSpPr>
          <p:grpSpPr bwMode="auto">
            <a:xfrm>
              <a:off x="2218109" y="3051903"/>
              <a:ext cx="550333" cy="102691"/>
              <a:chOff x="554" y="1434"/>
              <a:chExt cx="364" cy="69"/>
            </a:xfrm>
          </p:grpSpPr>
          <p:sp>
            <p:nvSpPr>
              <p:cNvPr id="216" name="Freeform 48">
                <a:extLst>
                  <a:ext uri="{FF2B5EF4-FFF2-40B4-BE49-F238E27FC236}">
                    <a16:creationId xmlns:a16="http://schemas.microsoft.com/office/drawing/2014/main" id="{BFCC1735-96BF-4F50-913E-54C584CEFB3D}"/>
                  </a:ext>
                </a:extLst>
              </p:cNvPr>
              <p:cNvSpPr>
                <a:spLocks/>
              </p:cNvSpPr>
              <p:nvPr/>
            </p:nvSpPr>
            <p:spPr bwMode="auto">
              <a:xfrm>
                <a:off x="554" y="1434"/>
                <a:ext cx="364" cy="69"/>
              </a:xfrm>
              <a:custGeom>
                <a:avLst/>
                <a:gdLst>
                  <a:gd name="T0" fmla="*/ 340 w 364"/>
                  <a:gd name="T1" fmla="*/ 0 h 69"/>
                  <a:gd name="T2" fmla="*/ 0 w 364"/>
                  <a:gd name="T3" fmla="*/ 0 h 69"/>
                  <a:gd name="T4" fmla="*/ 0 w 364"/>
                  <a:gd name="T5" fmla="*/ 69 h 69"/>
                  <a:gd name="T6" fmla="*/ 340 w 364"/>
                  <a:gd name="T7" fmla="*/ 69 h 69"/>
                  <a:gd name="T8" fmla="*/ 364 w 364"/>
                  <a:gd name="T9" fmla="*/ 35 h 69"/>
                  <a:gd name="T10" fmla="*/ 340 w 364"/>
                  <a:gd name="T11" fmla="*/ 0 h 69"/>
                </a:gdLst>
                <a:ahLst/>
                <a:cxnLst>
                  <a:cxn ang="0">
                    <a:pos x="T0" y="T1"/>
                  </a:cxn>
                  <a:cxn ang="0">
                    <a:pos x="T2" y="T3"/>
                  </a:cxn>
                  <a:cxn ang="0">
                    <a:pos x="T4" y="T5"/>
                  </a:cxn>
                  <a:cxn ang="0">
                    <a:pos x="T6" y="T7"/>
                  </a:cxn>
                  <a:cxn ang="0">
                    <a:pos x="T8" y="T9"/>
                  </a:cxn>
                  <a:cxn ang="0">
                    <a:pos x="T10" y="T11"/>
                  </a:cxn>
                </a:cxnLst>
                <a:rect l="0" t="0" r="r" b="b"/>
                <a:pathLst>
                  <a:path w="364" h="69">
                    <a:moveTo>
                      <a:pt x="340" y="0"/>
                    </a:moveTo>
                    <a:lnTo>
                      <a:pt x="0" y="0"/>
                    </a:lnTo>
                    <a:lnTo>
                      <a:pt x="0" y="69"/>
                    </a:lnTo>
                    <a:lnTo>
                      <a:pt x="340" y="69"/>
                    </a:lnTo>
                    <a:lnTo>
                      <a:pt x="364" y="35"/>
                    </a:lnTo>
                    <a:lnTo>
                      <a:pt x="340" y="0"/>
                    </a:lnTo>
                    <a:close/>
                  </a:path>
                </a:pathLst>
              </a:custGeom>
              <a:solidFill>
                <a:srgbClr val="0067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217" name="Freeform 49">
                <a:extLst>
                  <a:ext uri="{FF2B5EF4-FFF2-40B4-BE49-F238E27FC236}">
                    <a16:creationId xmlns:a16="http://schemas.microsoft.com/office/drawing/2014/main" id="{EDBCDCFB-4088-4EB1-B3E4-39CBF27143B0}"/>
                  </a:ext>
                </a:extLst>
              </p:cNvPr>
              <p:cNvSpPr>
                <a:spLocks/>
              </p:cNvSpPr>
              <p:nvPr/>
            </p:nvSpPr>
            <p:spPr bwMode="auto">
              <a:xfrm>
                <a:off x="554" y="1434"/>
                <a:ext cx="364" cy="69"/>
              </a:xfrm>
              <a:custGeom>
                <a:avLst/>
                <a:gdLst>
                  <a:gd name="T0" fmla="*/ 340 w 364"/>
                  <a:gd name="T1" fmla="*/ 0 h 69"/>
                  <a:gd name="T2" fmla="*/ 0 w 364"/>
                  <a:gd name="T3" fmla="*/ 0 h 69"/>
                  <a:gd name="T4" fmla="*/ 0 w 364"/>
                  <a:gd name="T5" fmla="*/ 69 h 69"/>
                  <a:gd name="T6" fmla="*/ 340 w 364"/>
                  <a:gd name="T7" fmla="*/ 69 h 69"/>
                  <a:gd name="T8" fmla="*/ 364 w 364"/>
                  <a:gd name="T9" fmla="*/ 35 h 69"/>
                  <a:gd name="T10" fmla="*/ 340 w 364"/>
                  <a:gd name="T11" fmla="*/ 0 h 69"/>
                </a:gdLst>
                <a:ahLst/>
                <a:cxnLst>
                  <a:cxn ang="0">
                    <a:pos x="T0" y="T1"/>
                  </a:cxn>
                  <a:cxn ang="0">
                    <a:pos x="T2" y="T3"/>
                  </a:cxn>
                  <a:cxn ang="0">
                    <a:pos x="T4" y="T5"/>
                  </a:cxn>
                  <a:cxn ang="0">
                    <a:pos x="T6" y="T7"/>
                  </a:cxn>
                  <a:cxn ang="0">
                    <a:pos x="T8" y="T9"/>
                  </a:cxn>
                  <a:cxn ang="0">
                    <a:pos x="T10" y="T11"/>
                  </a:cxn>
                </a:cxnLst>
                <a:rect l="0" t="0" r="r" b="b"/>
                <a:pathLst>
                  <a:path w="364" h="69">
                    <a:moveTo>
                      <a:pt x="340" y="0"/>
                    </a:moveTo>
                    <a:lnTo>
                      <a:pt x="0" y="0"/>
                    </a:lnTo>
                    <a:lnTo>
                      <a:pt x="0" y="69"/>
                    </a:lnTo>
                    <a:lnTo>
                      <a:pt x="340" y="69"/>
                    </a:lnTo>
                    <a:lnTo>
                      <a:pt x="364" y="35"/>
                    </a:lnTo>
                    <a:lnTo>
                      <a:pt x="340" y="0"/>
                    </a:lnTo>
                    <a:close/>
                  </a:path>
                </a:pathLst>
              </a:custGeom>
              <a:solidFill>
                <a:srgbClr val="843593"/>
              </a:solidFill>
              <a:ln w="7938" cap="rnd">
                <a:solidFill>
                  <a:srgbClr val="FFFFFF"/>
                </a:solidFill>
                <a:prstDash val="solid"/>
                <a:miter lim="800000"/>
                <a:headEnd/>
                <a:tailEnd/>
              </a:ln>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grpSp>
        <p:sp>
          <p:nvSpPr>
            <p:cNvPr id="160" name="Rectangle 50">
              <a:extLst>
                <a:ext uri="{FF2B5EF4-FFF2-40B4-BE49-F238E27FC236}">
                  <a16:creationId xmlns:a16="http://schemas.microsoft.com/office/drawing/2014/main" id="{62F7EBD3-B7D0-4838-B2B3-3E5227D6162D}"/>
                </a:ext>
              </a:extLst>
            </p:cNvPr>
            <p:cNvSpPr>
              <a:spLocks noChangeArrowheads="1"/>
            </p:cNvSpPr>
            <p:nvPr/>
          </p:nvSpPr>
          <p:spPr bwMode="auto">
            <a:xfrm>
              <a:off x="3113157" y="3157570"/>
              <a:ext cx="128512" cy="40184"/>
            </a:xfrm>
            <a:prstGeom prst="rect">
              <a:avLst/>
            </a:prstGeom>
            <a:solidFill>
              <a:srgbClr val="0067C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61" name="Rectangle 51">
              <a:extLst>
                <a:ext uri="{FF2B5EF4-FFF2-40B4-BE49-F238E27FC236}">
                  <a16:creationId xmlns:a16="http://schemas.microsoft.com/office/drawing/2014/main" id="{C5E6A861-7636-46A5-9FB4-5290FD78B301}"/>
                </a:ext>
              </a:extLst>
            </p:cNvPr>
            <p:cNvSpPr>
              <a:spLocks noChangeArrowheads="1"/>
            </p:cNvSpPr>
            <p:nvPr/>
          </p:nvSpPr>
          <p:spPr bwMode="auto">
            <a:xfrm>
              <a:off x="2986157" y="3157570"/>
              <a:ext cx="127000" cy="40184"/>
            </a:xfrm>
            <a:prstGeom prst="rect">
              <a:avLst/>
            </a:prstGeom>
            <a:solidFill>
              <a:srgbClr val="0067C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62" name="Rectangle 52">
              <a:extLst>
                <a:ext uri="{FF2B5EF4-FFF2-40B4-BE49-F238E27FC236}">
                  <a16:creationId xmlns:a16="http://schemas.microsoft.com/office/drawing/2014/main" id="{891BB624-0CFD-40F5-9CFD-B08AF859191C}"/>
                </a:ext>
              </a:extLst>
            </p:cNvPr>
            <p:cNvSpPr>
              <a:spLocks noChangeArrowheads="1"/>
            </p:cNvSpPr>
            <p:nvPr/>
          </p:nvSpPr>
          <p:spPr bwMode="auto">
            <a:xfrm>
              <a:off x="2859157" y="3157570"/>
              <a:ext cx="127000" cy="40184"/>
            </a:xfrm>
            <a:prstGeom prst="rect">
              <a:avLst/>
            </a:prstGeom>
            <a:solidFill>
              <a:srgbClr val="0067C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63" name="Rectangle 53">
              <a:extLst>
                <a:ext uri="{FF2B5EF4-FFF2-40B4-BE49-F238E27FC236}">
                  <a16:creationId xmlns:a16="http://schemas.microsoft.com/office/drawing/2014/main" id="{3498C626-0575-4B64-A7BA-0376E24C682C}"/>
                </a:ext>
              </a:extLst>
            </p:cNvPr>
            <p:cNvSpPr>
              <a:spLocks noChangeArrowheads="1"/>
            </p:cNvSpPr>
            <p:nvPr/>
          </p:nvSpPr>
          <p:spPr bwMode="auto">
            <a:xfrm>
              <a:off x="2730646" y="3157570"/>
              <a:ext cx="128511" cy="40184"/>
            </a:xfrm>
            <a:prstGeom prst="rect">
              <a:avLst/>
            </a:prstGeom>
            <a:solidFill>
              <a:srgbClr val="0067C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64" name="Rectangle 54">
              <a:extLst>
                <a:ext uri="{FF2B5EF4-FFF2-40B4-BE49-F238E27FC236}">
                  <a16:creationId xmlns:a16="http://schemas.microsoft.com/office/drawing/2014/main" id="{35AD9A33-F2FC-4629-8F20-A2E5CEAA40AA}"/>
                </a:ext>
              </a:extLst>
            </p:cNvPr>
            <p:cNvSpPr>
              <a:spLocks noChangeArrowheads="1"/>
            </p:cNvSpPr>
            <p:nvPr/>
          </p:nvSpPr>
          <p:spPr bwMode="auto">
            <a:xfrm>
              <a:off x="2603645" y="3157570"/>
              <a:ext cx="127000" cy="40184"/>
            </a:xfrm>
            <a:prstGeom prst="rect">
              <a:avLst/>
            </a:prstGeom>
            <a:solidFill>
              <a:srgbClr val="0067C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65" name="Rectangle 55">
              <a:extLst>
                <a:ext uri="{FF2B5EF4-FFF2-40B4-BE49-F238E27FC236}">
                  <a16:creationId xmlns:a16="http://schemas.microsoft.com/office/drawing/2014/main" id="{08845D58-32E1-4548-8408-DEDDD533D02B}"/>
                </a:ext>
              </a:extLst>
            </p:cNvPr>
            <p:cNvSpPr>
              <a:spLocks noChangeArrowheads="1"/>
            </p:cNvSpPr>
            <p:nvPr/>
          </p:nvSpPr>
          <p:spPr bwMode="auto">
            <a:xfrm>
              <a:off x="2476645" y="3157570"/>
              <a:ext cx="127000" cy="40184"/>
            </a:xfrm>
            <a:prstGeom prst="rect">
              <a:avLst/>
            </a:prstGeom>
            <a:solidFill>
              <a:srgbClr val="0067C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66" name="Rectangle 56">
              <a:extLst>
                <a:ext uri="{FF2B5EF4-FFF2-40B4-BE49-F238E27FC236}">
                  <a16:creationId xmlns:a16="http://schemas.microsoft.com/office/drawing/2014/main" id="{1E770571-F5C7-4144-92A4-3D7F0CFAB64C}"/>
                </a:ext>
              </a:extLst>
            </p:cNvPr>
            <p:cNvSpPr>
              <a:spLocks noChangeArrowheads="1"/>
            </p:cNvSpPr>
            <p:nvPr/>
          </p:nvSpPr>
          <p:spPr bwMode="auto">
            <a:xfrm>
              <a:off x="2348133" y="3157570"/>
              <a:ext cx="128512" cy="40184"/>
            </a:xfrm>
            <a:prstGeom prst="rect">
              <a:avLst/>
            </a:prstGeom>
            <a:solidFill>
              <a:srgbClr val="0067C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67" name="Rectangle 57">
              <a:extLst>
                <a:ext uri="{FF2B5EF4-FFF2-40B4-BE49-F238E27FC236}">
                  <a16:creationId xmlns:a16="http://schemas.microsoft.com/office/drawing/2014/main" id="{8EE6340D-6B78-417B-9F5E-82D7E9BEDDA5}"/>
                </a:ext>
              </a:extLst>
            </p:cNvPr>
            <p:cNvSpPr>
              <a:spLocks noChangeArrowheads="1"/>
            </p:cNvSpPr>
            <p:nvPr/>
          </p:nvSpPr>
          <p:spPr bwMode="auto">
            <a:xfrm>
              <a:off x="2221133" y="3157570"/>
              <a:ext cx="127000" cy="40184"/>
            </a:xfrm>
            <a:prstGeom prst="rect">
              <a:avLst/>
            </a:prstGeom>
            <a:solidFill>
              <a:srgbClr val="0067C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68" name="Line 58">
              <a:extLst>
                <a:ext uri="{FF2B5EF4-FFF2-40B4-BE49-F238E27FC236}">
                  <a16:creationId xmlns:a16="http://schemas.microsoft.com/office/drawing/2014/main" id="{2449608A-1E1C-4193-BE86-A9F3998A93B8}"/>
                </a:ext>
              </a:extLst>
            </p:cNvPr>
            <p:cNvSpPr>
              <a:spLocks noChangeShapeType="1"/>
            </p:cNvSpPr>
            <p:nvPr/>
          </p:nvSpPr>
          <p:spPr bwMode="auto">
            <a:xfrm>
              <a:off x="2221133" y="3157570"/>
              <a:ext cx="0" cy="40184"/>
            </a:xfrm>
            <a:prstGeom prst="line">
              <a:avLst/>
            </a:prstGeom>
            <a:noFill/>
            <a:ln w="7938" cap="sq">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69" name="Line 59">
              <a:extLst>
                <a:ext uri="{FF2B5EF4-FFF2-40B4-BE49-F238E27FC236}">
                  <a16:creationId xmlns:a16="http://schemas.microsoft.com/office/drawing/2014/main" id="{F48BC646-1215-4B7B-8D0D-513DBCFF74F5}"/>
                </a:ext>
              </a:extLst>
            </p:cNvPr>
            <p:cNvSpPr>
              <a:spLocks noChangeShapeType="1"/>
            </p:cNvSpPr>
            <p:nvPr/>
          </p:nvSpPr>
          <p:spPr bwMode="auto">
            <a:xfrm>
              <a:off x="2348133" y="3157570"/>
              <a:ext cx="0" cy="40184"/>
            </a:xfrm>
            <a:prstGeom prst="line">
              <a:avLst/>
            </a:prstGeom>
            <a:noFill/>
            <a:ln w="7938">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70" name="Line 60">
              <a:extLst>
                <a:ext uri="{FF2B5EF4-FFF2-40B4-BE49-F238E27FC236}">
                  <a16:creationId xmlns:a16="http://schemas.microsoft.com/office/drawing/2014/main" id="{74BD3C52-3121-429F-813E-279845FDF25B}"/>
                </a:ext>
              </a:extLst>
            </p:cNvPr>
            <p:cNvSpPr>
              <a:spLocks noChangeShapeType="1"/>
            </p:cNvSpPr>
            <p:nvPr/>
          </p:nvSpPr>
          <p:spPr bwMode="auto">
            <a:xfrm>
              <a:off x="2476645" y="3157570"/>
              <a:ext cx="0" cy="40184"/>
            </a:xfrm>
            <a:prstGeom prst="line">
              <a:avLst/>
            </a:prstGeom>
            <a:noFill/>
            <a:ln w="7938">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71" name="Line 61">
              <a:extLst>
                <a:ext uri="{FF2B5EF4-FFF2-40B4-BE49-F238E27FC236}">
                  <a16:creationId xmlns:a16="http://schemas.microsoft.com/office/drawing/2014/main" id="{18B7E406-7BF7-484D-BFF2-B488711BA37F}"/>
                </a:ext>
              </a:extLst>
            </p:cNvPr>
            <p:cNvSpPr>
              <a:spLocks noChangeShapeType="1"/>
            </p:cNvSpPr>
            <p:nvPr/>
          </p:nvSpPr>
          <p:spPr bwMode="auto">
            <a:xfrm>
              <a:off x="2603645" y="3157570"/>
              <a:ext cx="0" cy="40184"/>
            </a:xfrm>
            <a:prstGeom prst="line">
              <a:avLst/>
            </a:prstGeom>
            <a:noFill/>
            <a:ln w="7938">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72" name="Line 62">
              <a:extLst>
                <a:ext uri="{FF2B5EF4-FFF2-40B4-BE49-F238E27FC236}">
                  <a16:creationId xmlns:a16="http://schemas.microsoft.com/office/drawing/2014/main" id="{E8886FED-0859-42FF-A3D8-B1308DAE49AE}"/>
                </a:ext>
              </a:extLst>
            </p:cNvPr>
            <p:cNvSpPr>
              <a:spLocks noChangeShapeType="1"/>
            </p:cNvSpPr>
            <p:nvPr/>
          </p:nvSpPr>
          <p:spPr bwMode="auto">
            <a:xfrm>
              <a:off x="2730645" y="3157570"/>
              <a:ext cx="0" cy="40184"/>
            </a:xfrm>
            <a:prstGeom prst="line">
              <a:avLst/>
            </a:prstGeom>
            <a:noFill/>
            <a:ln w="7938">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73" name="Line 63">
              <a:extLst>
                <a:ext uri="{FF2B5EF4-FFF2-40B4-BE49-F238E27FC236}">
                  <a16:creationId xmlns:a16="http://schemas.microsoft.com/office/drawing/2014/main" id="{90D99B06-6ACB-42B6-85A7-0398C92ED01D}"/>
                </a:ext>
              </a:extLst>
            </p:cNvPr>
            <p:cNvSpPr>
              <a:spLocks noChangeShapeType="1"/>
            </p:cNvSpPr>
            <p:nvPr/>
          </p:nvSpPr>
          <p:spPr bwMode="auto">
            <a:xfrm>
              <a:off x="2859157" y="3157570"/>
              <a:ext cx="0" cy="40184"/>
            </a:xfrm>
            <a:prstGeom prst="line">
              <a:avLst/>
            </a:prstGeom>
            <a:noFill/>
            <a:ln w="7938">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74" name="Line 64">
              <a:extLst>
                <a:ext uri="{FF2B5EF4-FFF2-40B4-BE49-F238E27FC236}">
                  <a16:creationId xmlns:a16="http://schemas.microsoft.com/office/drawing/2014/main" id="{A45CBC30-8BC8-445D-95A0-3690DF9C8798}"/>
                </a:ext>
              </a:extLst>
            </p:cNvPr>
            <p:cNvSpPr>
              <a:spLocks noChangeShapeType="1"/>
            </p:cNvSpPr>
            <p:nvPr/>
          </p:nvSpPr>
          <p:spPr bwMode="auto">
            <a:xfrm>
              <a:off x="2986157" y="3157570"/>
              <a:ext cx="0" cy="40184"/>
            </a:xfrm>
            <a:prstGeom prst="line">
              <a:avLst/>
            </a:prstGeom>
            <a:noFill/>
            <a:ln w="7938">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75" name="Line 65">
              <a:extLst>
                <a:ext uri="{FF2B5EF4-FFF2-40B4-BE49-F238E27FC236}">
                  <a16:creationId xmlns:a16="http://schemas.microsoft.com/office/drawing/2014/main" id="{0AB07C94-10D4-4BB0-8E36-E3677D2CB853}"/>
                </a:ext>
              </a:extLst>
            </p:cNvPr>
            <p:cNvSpPr>
              <a:spLocks noChangeShapeType="1"/>
            </p:cNvSpPr>
            <p:nvPr/>
          </p:nvSpPr>
          <p:spPr bwMode="auto">
            <a:xfrm>
              <a:off x="3113157" y="3157570"/>
              <a:ext cx="0" cy="40184"/>
            </a:xfrm>
            <a:prstGeom prst="line">
              <a:avLst/>
            </a:prstGeom>
            <a:noFill/>
            <a:ln w="7938">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76" name="Line 66">
              <a:extLst>
                <a:ext uri="{FF2B5EF4-FFF2-40B4-BE49-F238E27FC236}">
                  <a16:creationId xmlns:a16="http://schemas.microsoft.com/office/drawing/2014/main" id="{339A05B3-CAF8-4FDD-A117-0BA2D055989D}"/>
                </a:ext>
              </a:extLst>
            </p:cNvPr>
            <p:cNvSpPr>
              <a:spLocks noChangeShapeType="1"/>
            </p:cNvSpPr>
            <p:nvPr/>
          </p:nvSpPr>
          <p:spPr bwMode="auto">
            <a:xfrm>
              <a:off x="3241669" y="3157570"/>
              <a:ext cx="0" cy="40184"/>
            </a:xfrm>
            <a:prstGeom prst="line">
              <a:avLst/>
            </a:prstGeom>
            <a:noFill/>
            <a:ln w="7938" cap="sq">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77" name="Line 67">
              <a:extLst>
                <a:ext uri="{FF2B5EF4-FFF2-40B4-BE49-F238E27FC236}">
                  <a16:creationId xmlns:a16="http://schemas.microsoft.com/office/drawing/2014/main" id="{5B35A983-7E95-485B-A062-A550D2E77406}"/>
                </a:ext>
              </a:extLst>
            </p:cNvPr>
            <p:cNvSpPr>
              <a:spLocks noChangeShapeType="1"/>
            </p:cNvSpPr>
            <p:nvPr/>
          </p:nvSpPr>
          <p:spPr bwMode="auto">
            <a:xfrm>
              <a:off x="2221134" y="3157570"/>
              <a:ext cx="1020536" cy="0"/>
            </a:xfrm>
            <a:prstGeom prst="line">
              <a:avLst/>
            </a:prstGeom>
            <a:noFill/>
            <a:ln w="7938" cap="sq">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78" name="Line 68">
              <a:extLst>
                <a:ext uri="{FF2B5EF4-FFF2-40B4-BE49-F238E27FC236}">
                  <a16:creationId xmlns:a16="http://schemas.microsoft.com/office/drawing/2014/main" id="{5D454998-B304-4E2E-A7AC-E250CDB58CF2}"/>
                </a:ext>
              </a:extLst>
            </p:cNvPr>
            <p:cNvSpPr>
              <a:spLocks noChangeShapeType="1"/>
            </p:cNvSpPr>
            <p:nvPr/>
          </p:nvSpPr>
          <p:spPr bwMode="auto">
            <a:xfrm>
              <a:off x="2221134" y="3197754"/>
              <a:ext cx="1020536" cy="0"/>
            </a:xfrm>
            <a:prstGeom prst="line">
              <a:avLst/>
            </a:prstGeom>
            <a:noFill/>
            <a:ln w="7938" cap="sq">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79" name="Rectangle 69">
              <a:extLst>
                <a:ext uri="{FF2B5EF4-FFF2-40B4-BE49-F238E27FC236}">
                  <a16:creationId xmlns:a16="http://schemas.microsoft.com/office/drawing/2014/main" id="{C8B77EAB-CD12-485B-8E66-472BE3E6EE26}"/>
                </a:ext>
              </a:extLst>
            </p:cNvPr>
            <p:cNvSpPr>
              <a:spLocks noChangeArrowheads="1"/>
            </p:cNvSpPr>
            <p:nvPr/>
          </p:nvSpPr>
          <p:spPr bwMode="auto">
            <a:xfrm>
              <a:off x="3113157" y="3157570"/>
              <a:ext cx="128512" cy="40184"/>
            </a:xfrm>
            <a:prstGeom prst="rect">
              <a:avLst/>
            </a:prstGeom>
            <a:solidFill>
              <a:srgbClr val="0067C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80" name="Rectangle 70">
              <a:extLst>
                <a:ext uri="{FF2B5EF4-FFF2-40B4-BE49-F238E27FC236}">
                  <a16:creationId xmlns:a16="http://schemas.microsoft.com/office/drawing/2014/main" id="{34D3A294-6C8C-4A0D-AB20-1B313DE21E4F}"/>
                </a:ext>
              </a:extLst>
            </p:cNvPr>
            <p:cNvSpPr>
              <a:spLocks noChangeArrowheads="1"/>
            </p:cNvSpPr>
            <p:nvPr/>
          </p:nvSpPr>
          <p:spPr bwMode="auto">
            <a:xfrm>
              <a:off x="2986157" y="3157570"/>
              <a:ext cx="127000" cy="40184"/>
            </a:xfrm>
            <a:prstGeom prst="rect">
              <a:avLst/>
            </a:prstGeom>
            <a:solidFill>
              <a:srgbClr val="0067C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81" name="Rectangle 71">
              <a:extLst>
                <a:ext uri="{FF2B5EF4-FFF2-40B4-BE49-F238E27FC236}">
                  <a16:creationId xmlns:a16="http://schemas.microsoft.com/office/drawing/2014/main" id="{F8D5DB68-AC02-440F-BE81-70B9C1CCF8D6}"/>
                </a:ext>
              </a:extLst>
            </p:cNvPr>
            <p:cNvSpPr>
              <a:spLocks noChangeArrowheads="1"/>
            </p:cNvSpPr>
            <p:nvPr/>
          </p:nvSpPr>
          <p:spPr bwMode="auto">
            <a:xfrm>
              <a:off x="2859157" y="3157570"/>
              <a:ext cx="127000" cy="40184"/>
            </a:xfrm>
            <a:prstGeom prst="rect">
              <a:avLst/>
            </a:prstGeom>
            <a:solidFill>
              <a:srgbClr val="0067C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82" name="Rectangle 72">
              <a:extLst>
                <a:ext uri="{FF2B5EF4-FFF2-40B4-BE49-F238E27FC236}">
                  <a16:creationId xmlns:a16="http://schemas.microsoft.com/office/drawing/2014/main" id="{F8BBB468-B3D3-4A4A-9FB9-DD039B4E30B3}"/>
                </a:ext>
              </a:extLst>
            </p:cNvPr>
            <p:cNvSpPr>
              <a:spLocks noChangeArrowheads="1"/>
            </p:cNvSpPr>
            <p:nvPr/>
          </p:nvSpPr>
          <p:spPr bwMode="auto">
            <a:xfrm>
              <a:off x="2730646" y="3157570"/>
              <a:ext cx="128511" cy="40184"/>
            </a:xfrm>
            <a:prstGeom prst="rect">
              <a:avLst/>
            </a:prstGeom>
            <a:solidFill>
              <a:srgbClr val="0067C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83" name="Rectangle 73">
              <a:extLst>
                <a:ext uri="{FF2B5EF4-FFF2-40B4-BE49-F238E27FC236}">
                  <a16:creationId xmlns:a16="http://schemas.microsoft.com/office/drawing/2014/main" id="{A7D257B1-E215-40F4-AFB1-064725046077}"/>
                </a:ext>
              </a:extLst>
            </p:cNvPr>
            <p:cNvSpPr>
              <a:spLocks noChangeArrowheads="1"/>
            </p:cNvSpPr>
            <p:nvPr/>
          </p:nvSpPr>
          <p:spPr bwMode="auto">
            <a:xfrm>
              <a:off x="2603645" y="3157570"/>
              <a:ext cx="127000" cy="40184"/>
            </a:xfrm>
            <a:prstGeom prst="rect">
              <a:avLst/>
            </a:prstGeom>
            <a:solidFill>
              <a:srgbClr val="0067C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84" name="Rectangle 74">
              <a:extLst>
                <a:ext uri="{FF2B5EF4-FFF2-40B4-BE49-F238E27FC236}">
                  <a16:creationId xmlns:a16="http://schemas.microsoft.com/office/drawing/2014/main" id="{3BB26897-A459-48EA-8810-2421F18C1498}"/>
                </a:ext>
              </a:extLst>
            </p:cNvPr>
            <p:cNvSpPr>
              <a:spLocks noChangeArrowheads="1"/>
            </p:cNvSpPr>
            <p:nvPr/>
          </p:nvSpPr>
          <p:spPr bwMode="auto">
            <a:xfrm>
              <a:off x="2476645" y="3157570"/>
              <a:ext cx="127000" cy="40184"/>
            </a:xfrm>
            <a:prstGeom prst="rect">
              <a:avLst/>
            </a:prstGeom>
            <a:solidFill>
              <a:srgbClr val="0067C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85" name="Rectangle 75">
              <a:extLst>
                <a:ext uri="{FF2B5EF4-FFF2-40B4-BE49-F238E27FC236}">
                  <a16:creationId xmlns:a16="http://schemas.microsoft.com/office/drawing/2014/main" id="{8B481BC8-29AB-4B44-93EC-108393928605}"/>
                </a:ext>
              </a:extLst>
            </p:cNvPr>
            <p:cNvSpPr>
              <a:spLocks noChangeArrowheads="1"/>
            </p:cNvSpPr>
            <p:nvPr/>
          </p:nvSpPr>
          <p:spPr bwMode="auto">
            <a:xfrm>
              <a:off x="2348133" y="3157570"/>
              <a:ext cx="128512" cy="40184"/>
            </a:xfrm>
            <a:prstGeom prst="rect">
              <a:avLst/>
            </a:prstGeom>
            <a:solidFill>
              <a:srgbClr val="0067C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86" name="Rectangle 76">
              <a:extLst>
                <a:ext uri="{FF2B5EF4-FFF2-40B4-BE49-F238E27FC236}">
                  <a16:creationId xmlns:a16="http://schemas.microsoft.com/office/drawing/2014/main" id="{E91F378A-51AD-430A-A6A4-4C5EE1F4938D}"/>
                </a:ext>
              </a:extLst>
            </p:cNvPr>
            <p:cNvSpPr>
              <a:spLocks noChangeArrowheads="1"/>
            </p:cNvSpPr>
            <p:nvPr/>
          </p:nvSpPr>
          <p:spPr bwMode="auto">
            <a:xfrm>
              <a:off x="2221133" y="3157570"/>
              <a:ext cx="127000" cy="40184"/>
            </a:xfrm>
            <a:prstGeom prst="rect">
              <a:avLst/>
            </a:prstGeom>
            <a:solidFill>
              <a:srgbClr val="0067C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87" name="Line 77">
              <a:extLst>
                <a:ext uri="{FF2B5EF4-FFF2-40B4-BE49-F238E27FC236}">
                  <a16:creationId xmlns:a16="http://schemas.microsoft.com/office/drawing/2014/main" id="{BB5772FA-33D1-419B-8CD3-CC6EE507119D}"/>
                </a:ext>
              </a:extLst>
            </p:cNvPr>
            <p:cNvSpPr>
              <a:spLocks noChangeShapeType="1"/>
            </p:cNvSpPr>
            <p:nvPr/>
          </p:nvSpPr>
          <p:spPr bwMode="auto">
            <a:xfrm>
              <a:off x="2221133" y="3157570"/>
              <a:ext cx="0" cy="40184"/>
            </a:xfrm>
            <a:prstGeom prst="line">
              <a:avLst/>
            </a:prstGeom>
            <a:noFill/>
            <a:ln w="7938" cap="sq">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88" name="Line 78">
              <a:extLst>
                <a:ext uri="{FF2B5EF4-FFF2-40B4-BE49-F238E27FC236}">
                  <a16:creationId xmlns:a16="http://schemas.microsoft.com/office/drawing/2014/main" id="{BF23CC70-4987-4258-A737-239F4684A9BF}"/>
                </a:ext>
              </a:extLst>
            </p:cNvPr>
            <p:cNvSpPr>
              <a:spLocks noChangeShapeType="1"/>
            </p:cNvSpPr>
            <p:nvPr/>
          </p:nvSpPr>
          <p:spPr bwMode="auto">
            <a:xfrm>
              <a:off x="2348133" y="3157570"/>
              <a:ext cx="0" cy="40184"/>
            </a:xfrm>
            <a:prstGeom prst="line">
              <a:avLst/>
            </a:prstGeom>
            <a:noFill/>
            <a:ln w="7938">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89" name="Line 79">
              <a:extLst>
                <a:ext uri="{FF2B5EF4-FFF2-40B4-BE49-F238E27FC236}">
                  <a16:creationId xmlns:a16="http://schemas.microsoft.com/office/drawing/2014/main" id="{FAA7D2B5-1B03-47A1-BAD9-8BC194ACC5EE}"/>
                </a:ext>
              </a:extLst>
            </p:cNvPr>
            <p:cNvSpPr>
              <a:spLocks noChangeShapeType="1"/>
            </p:cNvSpPr>
            <p:nvPr/>
          </p:nvSpPr>
          <p:spPr bwMode="auto">
            <a:xfrm>
              <a:off x="2476645" y="3157570"/>
              <a:ext cx="0" cy="40184"/>
            </a:xfrm>
            <a:prstGeom prst="line">
              <a:avLst/>
            </a:prstGeom>
            <a:noFill/>
            <a:ln w="7938">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90" name="Line 80">
              <a:extLst>
                <a:ext uri="{FF2B5EF4-FFF2-40B4-BE49-F238E27FC236}">
                  <a16:creationId xmlns:a16="http://schemas.microsoft.com/office/drawing/2014/main" id="{91225294-37E6-405F-B9FA-85F359A7C697}"/>
                </a:ext>
              </a:extLst>
            </p:cNvPr>
            <p:cNvSpPr>
              <a:spLocks noChangeShapeType="1"/>
            </p:cNvSpPr>
            <p:nvPr/>
          </p:nvSpPr>
          <p:spPr bwMode="auto">
            <a:xfrm>
              <a:off x="2603645" y="3157570"/>
              <a:ext cx="0" cy="40184"/>
            </a:xfrm>
            <a:prstGeom prst="line">
              <a:avLst/>
            </a:prstGeom>
            <a:noFill/>
            <a:ln w="7938">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91" name="Line 81">
              <a:extLst>
                <a:ext uri="{FF2B5EF4-FFF2-40B4-BE49-F238E27FC236}">
                  <a16:creationId xmlns:a16="http://schemas.microsoft.com/office/drawing/2014/main" id="{38A86F7D-6957-447D-BC42-F5CDE735CA6E}"/>
                </a:ext>
              </a:extLst>
            </p:cNvPr>
            <p:cNvSpPr>
              <a:spLocks noChangeShapeType="1"/>
            </p:cNvSpPr>
            <p:nvPr/>
          </p:nvSpPr>
          <p:spPr bwMode="auto">
            <a:xfrm>
              <a:off x="2730645" y="3157570"/>
              <a:ext cx="0" cy="40184"/>
            </a:xfrm>
            <a:prstGeom prst="line">
              <a:avLst/>
            </a:prstGeom>
            <a:noFill/>
            <a:ln w="7938">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92" name="Line 82">
              <a:extLst>
                <a:ext uri="{FF2B5EF4-FFF2-40B4-BE49-F238E27FC236}">
                  <a16:creationId xmlns:a16="http://schemas.microsoft.com/office/drawing/2014/main" id="{0C0FE689-0819-4F3C-A97C-C60A8EB096C2}"/>
                </a:ext>
              </a:extLst>
            </p:cNvPr>
            <p:cNvSpPr>
              <a:spLocks noChangeShapeType="1"/>
            </p:cNvSpPr>
            <p:nvPr/>
          </p:nvSpPr>
          <p:spPr bwMode="auto">
            <a:xfrm>
              <a:off x="2859157" y="3157570"/>
              <a:ext cx="0" cy="40184"/>
            </a:xfrm>
            <a:prstGeom prst="line">
              <a:avLst/>
            </a:prstGeom>
            <a:noFill/>
            <a:ln w="7938">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93" name="Line 83">
              <a:extLst>
                <a:ext uri="{FF2B5EF4-FFF2-40B4-BE49-F238E27FC236}">
                  <a16:creationId xmlns:a16="http://schemas.microsoft.com/office/drawing/2014/main" id="{E59596DE-DEE4-48DE-AF9B-35AB00DA8FE5}"/>
                </a:ext>
              </a:extLst>
            </p:cNvPr>
            <p:cNvSpPr>
              <a:spLocks noChangeShapeType="1"/>
            </p:cNvSpPr>
            <p:nvPr/>
          </p:nvSpPr>
          <p:spPr bwMode="auto">
            <a:xfrm>
              <a:off x="2986157" y="3157570"/>
              <a:ext cx="0" cy="40184"/>
            </a:xfrm>
            <a:prstGeom prst="line">
              <a:avLst/>
            </a:prstGeom>
            <a:noFill/>
            <a:ln w="7938">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94" name="Line 84">
              <a:extLst>
                <a:ext uri="{FF2B5EF4-FFF2-40B4-BE49-F238E27FC236}">
                  <a16:creationId xmlns:a16="http://schemas.microsoft.com/office/drawing/2014/main" id="{6B661E86-A27D-45B4-B11D-1D48A4C6A6EC}"/>
                </a:ext>
              </a:extLst>
            </p:cNvPr>
            <p:cNvSpPr>
              <a:spLocks noChangeShapeType="1"/>
            </p:cNvSpPr>
            <p:nvPr/>
          </p:nvSpPr>
          <p:spPr bwMode="auto">
            <a:xfrm>
              <a:off x="3113157" y="3157570"/>
              <a:ext cx="0" cy="40184"/>
            </a:xfrm>
            <a:prstGeom prst="line">
              <a:avLst/>
            </a:prstGeom>
            <a:noFill/>
            <a:ln w="7938">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95" name="Line 85">
              <a:extLst>
                <a:ext uri="{FF2B5EF4-FFF2-40B4-BE49-F238E27FC236}">
                  <a16:creationId xmlns:a16="http://schemas.microsoft.com/office/drawing/2014/main" id="{940230EE-40A4-476E-90AB-BD41E87AEF86}"/>
                </a:ext>
              </a:extLst>
            </p:cNvPr>
            <p:cNvSpPr>
              <a:spLocks noChangeShapeType="1"/>
            </p:cNvSpPr>
            <p:nvPr/>
          </p:nvSpPr>
          <p:spPr bwMode="auto">
            <a:xfrm>
              <a:off x="3241669" y="3157570"/>
              <a:ext cx="0" cy="40184"/>
            </a:xfrm>
            <a:prstGeom prst="line">
              <a:avLst/>
            </a:prstGeom>
            <a:noFill/>
            <a:ln w="7938" cap="sq">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96" name="Line 86">
              <a:extLst>
                <a:ext uri="{FF2B5EF4-FFF2-40B4-BE49-F238E27FC236}">
                  <a16:creationId xmlns:a16="http://schemas.microsoft.com/office/drawing/2014/main" id="{A6DEEAF7-CC2C-4BE2-A273-3B61967E7BC0}"/>
                </a:ext>
              </a:extLst>
            </p:cNvPr>
            <p:cNvSpPr>
              <a:spLocks noChangeShapeType="1"/>
            </p:cNvSpPr>
            <p:nvPr/>
          </p:nvSpPr>
          <p:spPr bwMode="auto">
            <a:xfrm>
              <a:off x="2221134" y="3157570"/>
              <a:ext cx="1020536" cy="0"/>
            </a:xfrm>
            <a:prstGeom prst="line">
              <a:avLst/>
            </a:prstGeom>
            <a:noFill/>
            <a:ln w="7938" cap="sq">
              <a:solidFill>
                <a:srgbClr val="FFFFFF"/>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197" name="Line 87">
              <a:extLst>
                <a:ext uri="{FF2B5EF4-FFF2-40B4-BE49-F238E27FC236}">
                  <a16:creationId xmlns:a16="http://schemas.microsoft.com/office/drawing/2014/main" id="{C6EFDDB5-BA32-4AF5-A886-3E7CD7A7E086}"/>
                </a:ext>
              </a:extLst>
            </p:cNvPr>
            <p:cNvSpPr>
              <a:spLocks noChangeShapeType="1"/>
            </p:cNvSpPr>
            <p:nvPr/>
          </p:nvSpPr>
          <p:spPr bwMode="auto">
            <a:xfrm>
              <a:off x="2221134" y="3197754"/>
              <a:ext cx="1020536" cy="0"/>
            </a:xfrm>
            <a:prstGeom prst="line">
              <a:avLst/>
            </a:prstGeom>
            <a:noFill/>
            <a:ln w="7938" cap="sq">
              <a:solidFill>
                <a:srgbClr val="843593"/>
              </a:solidFill>
              <a:round/>
              <a:headEnd/>
              <a:tailEn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grpSp>
          <p:nvGrpSpPr>
            <p:cNvPr id="198" name="Group 88">
              <a:extLst>
                <a:ext uri="{FF2B5EF4-FFF2-40B4-BE49-F238E27FC236}">
                  <a16:creationId xmlns:a16="http://schemas.microsoft.com/office/drawing/2014/main" id="{E2451DC7-B6A5-4BA2-B89B-E028440BAE67}"/>
                </a:ext>
              </a:extLst>
            </p:cNvPr>
            <p:cNvGrpSpPr>
              <a:grpSpLocks/>
            </p:cNvGrpSpPr>
            <p:nvPr/>
          </p:nvGrpSpPr>
          <p:grpSpPr bwMode="auto">
            <a:xfrm>
              <a:off x="2590038" y="3398671"/>
              <a:ext cx="515560" cy="108645"/>
              <a:chOff x="800" y="1667"/>
              <a:chExt cx="341" cy="73"/>
            </a:xfrm>
          </p:grpSpPr>
          <p:sp>
            <p:nvSpPr>
              <p:cNvPr id="214" name="Freeform 89">
                <a:extLst>
                  <a:ext uri="{FF2B5EF4-FFF2-40B4-BE49-F238E27FC236}">
                    <a16:creationId xmlns:a16="http://schemas.microsoft.com/office/drawing/2014/main" id="{866C9FF5-F5B4-4035-B237-BE1D19572AF4}"/>
                  </a:ext>
                </a:extLst>
              </p:cNvPr>
              <p:cNvSpPr>
                <a:spLocks/>
              </p:cNvSpPr>
              <p:nvPr/>
            </p:nvSpPr>
            <p:spPr bwMode="auto">
              <a:xfrm>
                <a:off x="800" y="1667"/>
                <a:ext cx="341" cy="73"/>
              </a:xfrm>
              <a:custGeom>
                <a:avLst/>
                <a:gdLst>
                  <a:gd name="T0" fmla="*/ 296 w 341"/>
                  <a:gd name="T1" fmla="*/ 0 h 73"/>
                  <a:gd name="T2" fmla="*/ 0 w 341"/>
                  <a:gd name="T3" fmla="*/ 0 h 73"/>
                  <a:gd name="T4" fmla="*/ 0 w 341"/>
                  <a:gd name="T5" fmla="*/ 73 h 73"/>
                  <a:gd name="T6" fmla="*/ 296 w 341"/>
                  <a:gd name="T7" fmla="*/ 73 h 73"/>
                  <a:gd name="T8" fmla="*/ 341 w 341"/>
                  <a:gd name="T9" fmla="*/ 37 h 73"/>
                  <a:gd name="T10" fmla="*/ 296 w 341"/>
                  <a:gd name="T11" fmla="*/ 0 h 73"/>
                </a:gdLst>
                <a:ahLst/>
                <a:cxnLst>
                  <a:cxn ang="0">
                    <a:pos x="T0" y="T1"/>
                  </a:cxn>
                  <a:cxn ang="0">
                    <a:pos x="T2" y="T3"/>
                  </a:cxn>
                  <a:cxn ang="0">
                    <a:pos x="T4" y="T5"/>
                  </a:cxn>
                  <a:cxn ang="0">
                    <a:pos x="T6" y="T7"/>
                  </a:cxn>
                  <a:cxn ang="0">
                    <a:pos x="T8" y="T9"/>
                  </a:cxn>
                  <a:cxn ang="0">
                    <a:pos x="T10" y="T11"/>
                  </a:cxn>
                </a:cxnLst>
                <a:rect l="0" t="0" r="r" b="b"/>
                <a:pathLst>
                  <a:path w="341" h="73">
                    <a:moveTo>
                      <a:pt x="296" y="0"/>
                    </a:moveTo>
                    <a:lnTo>
                      <a:pt x="0" y="0"/>
                    </a:lnTo>
                    <a:lnTo>
                      <a:pt x="0" y="73"/>
                    </a:lnTo>
                    <a:lnTo>
                      <a:pt x="296" y="73"/>
                    </a:lnTo>
                    <a:lnTo>
                      <a:pt x="341" y="37"/>
                    </a:lnTo>
                    <a:lnTo>
                      <a:pt x="296" y="0"/>
                    </a:lnTo>
                    <a:close/>
                  </a:path>
                </a:pathLst>
              </a:custGeom>
              <a:solidFill>
                <a:srgbClr val="0067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215" name="Freeform 90">
                <a:extLst>
                  <a:ext uri="{FF2B5EF4-FFF2-40B4-BE49-F238E27FC236}">
                    <a16:creationId xmlns:a16="http://schemas.microsoft.com/office/drawing/2014/main" id="{6C794ECE-7725-42E9-B762-0AC9D833432B}"/>
                  </a:ext>
                </a:extLst>
              </p:cNvPr>
              <p:cNvSpPr>
                <a:spLocks/>
              </p:cNvSpPr>
              <p:nvPr/>
            </p:nvSpPr>
            <p:spPr bwMode="auto">
              <a:xfrm>
                <a:off x="800" y="1667"/>
                <a:ext cx="341" cy="73"/>
              </a:xfrm>
              <a:custGeom>
                <a:avLst/>
                <a:gdLst>
                  <a:gd name="T0" fmla="*/ 296 w 341"/>
                  <a:gd name="T1" fmla="*/ 0 h 73"/>
                  <a:gd name="T2" fmla="*/ 0 w 341"/>
                  <a:gd name="T3" fmla="*/ 0 h 73"/>
                  <a:gd name="T4" fmla="*/ 0 w 341"/>
                  <a:gd name="T5" fmla="*/ 73 h 73"/>
                  <a:gd name="T6" fmla="*/ 296 w 341"/>
                  <a:gd name="T7" fmla="*/ 73 h 73"/>
                  <a:gd name="T8" fmla="*/ 341 w 341"/>
                  <a:gd name="T9" fmla="*/ 37 h 73"/>
                  <a:gd name="T10" fmla="*/ 296 w 341"/>
                  <a:gd name="T11" fmla="*/ 0 h 73"/>
                </a:gdLst>
                <a:ahLst/>
                <a:cxnLst>
                  <a:cxn ang="0">
                    <a:pos x="T0" y="T1"/>
                  </a:cxn>
                  <a:cxn ang="0">
                    <a:pos x="T2" y="T3"/>
                  </a:cxn>
                  <a:cxn ang="0">
                    <a:pos x="T4" y="T5"/>
                  </a:cxn>
                  <a:cxn ang="0">
                    <a:pos x="T6" y="T7"/>
                  </a:cxn>
                  <a:cxn ang="0">
                    <a:pos x="T8" y="T9"/>
                  </a:cxn>
                  <a:cxn ang="0">
                    <a:pos x="T10" y="T11"/>
                  </a:cxn>
                </a:cxnLst>
                <a:rect l="0" t="0" r="r" b="b"/>
                <a:pathLst>
                  <a:path w="341" h="73">
                    <a:moveTo>
                      <a:pt x="296" y="0"/>
                    </a:moveTo>
                    <a:lnTo>
                      <a:pt x="0" y="0"/>
                    </a:lnTo>
                    <a:lnTo>
                      <a:pt x="0" y="73"/>
                    </a:lnTo>
                    <a:lnTo>
                      <a:pt x="296" y="73"/>
                    </a:lnTo>
                    <a:lnTo>
                      <a:pt x="341" y="37"/>
                    </a:lnTo>
                    <a:lnTo>
                      <a:pt x="296" y="0"/>
                    </a:lnTo>
                    <a:close/>
                  </a:path>
                </a:pathLst>
              </a:custGeom>
              <a:solidFill>
                <a:srgbClr val="843593"/>
              </a:solidFill>
              <a:ln w="7938" cap="rnd">
                <a:solidFill>
                  <a:srgbClr val="FFFFFF"/>
                </a:solidFill>
                <a:prstDash val="solid"/>
                <a:miter lim="800000"/>
                <a:headEnd/>
                <a:tailEnd/>
              </a:ln>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grpSp>
        <p:sp>
          <p:nvSpPr>
            <p:cNvPr id="199" name="Text Box 12">
              <a:extLst>
                <a:ext uri="{FF2B5EF4-FFF2-40B4-BE49-F238E27FC236}">
                  <a16:creationId xmlns:a16="http://schemas.microsoft.com/office/drawing/2014/main" id="{59A87869-8E17-4B70-A8EE-4EE9D1475BE1}"/>
                </a:ext>
              </a:extLst>
            </p:cNvPr>
            <p:cNvSpPr txBox="1">
              <a:spLocks noChangeArrowheads="1"/>
            </p:cNvSpPr>
            <p:nvPr/>
          </p:nvSpPr>
          <p:spPr bwMode="gray">
            <a:xfrm>
              <a:off x="8140241" y="2648896"/>
              <a:ext cx="1581644" cy="626287"/>
            </a:xfrm>
            <a:prstGeom prst="rect">
              <a:avLst/>
            </a:prstGeom>
            <a:noFill/>
            <a:ln w="12700" algn="ctr">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defTabSz="966788">
                <a:spcBef>
                  <a:spcPct val="0"/>
                </a:spcBef>
                <a:defRPr sz="2400">
                  <a:solidFill>
                    <a:schemeClr val="tx1"/>
                  </a:solidFill>
                  <a:latin typeface="Georgia" pitchFamily="18" charset="0"/>
                </a:defRPr>
              </a:lvl1pPr>
              <a:lvl2pPr marL="785813" indent="-303213" defTabSz="966788">
                <a:spcBef>
                  <a:spcPct val="0"/>
                </a:spcBef>
                <a:defRPr sz="2400">
                  <a:solidFill>
                    <a:schemeClr val="tx1"/>
                  </a:solidFill>
                  <a:latin typeface="Georgia" pitchFamily="18" charset="0"/>
                </a:defRPr>
              </a:lvl2pPr>
              <a:lvl3pPr marL="1208088" indent="-241300" defTabSz="966788">
                <a:spcBef>
                  <a:spcPct val="0"/>
                </a:spcBef>
                <a:defRPr sz="2400">
                  <a:solidFill>
                    <a:schemeClr val="tx1"/>
                  </a:solidFill>
                  <a:latin typeface="Georgia" pitchFamily="18" charset="0"/>
                </a:defRPr>
              </a:lvl3pPr>
              <a:lvl4pPr marL="1692275" indent="-242888" defTabSz="966788">
                <a:spcBef>
                  <a:spcPct val="0"/>
                </a:spcBef>
                <a:defRPr sz="2400">
                  <a:solidFill>
                    <a:schemeClr val="tx1"/>
                  </a:solidFill>
                  <a:latin typeface="Georgia" pitchFamily="18" charset="0"/>
                </a:defRPr>
              </a:lvl4pPr>
              <a:lvl5pPr marL="2174875" indent="-241300" defTabSz="966788">
                <a:spcBef>
                  <a:spcPct val="0"/>
                </a:spcBef>
                <a:defRPr sz="2400">
                  <a:solidFill>
                    <a:schemeClr val="tx1"/>
                  </a:solidFill>
                  <a:latin typeface="Georgia" pitchFamily="18" charset="0"/>
                </a:defRPr>
              </a:lvl5pPr>
              <a:lvl6pPr marL="2632075" indent="-241300" defTabSz="966788" eaLnBrk="0" fontAlgn="base" hangingPunct="0">
                <a:spcBef>
                  <a:spcPct val="0"/>
                </a:spcBef>
                <a:spcAft>
                  <a:spcPct val="0"/>
                </a:spcAft>
                <a:defRPr sz="2400">
                  <a:solidFill>
                    <a:schemeClr val="tx1"/>
                  </a:solidFill>
                  <a:latin typeface="Georgia" pitchFamily="18" charset="0"/>
                </a:defRPr>
              </a:lvl6pPr>
              <a:lvl7pPr marL="3089275" indent="-241300" defTabSz="966788" eaLnBrk="0" fontAlgn="base" hangingPunct="0">
                <a:spcBef>
                  <a:spcPct val="0"/>
                </a:spcBef>
                <a:spcAft>
                  <a:spcPct val="0"/>
                </a:spcAft>
                <a:defRPr sz="2400">
                  <a:solidFill>
                    <a:schemeClr val="tx1"/>
                  </a:solidFill>
                  <a:latin typeface="Georgia" pitchFamily="18" charset="0"/>
                </a:defRPr>
              </a:lvl7pPr>
              <a:lvl8pPr marL="3546475" indent="-241300" defTabSz="966788" eaLnBrk="0" fontAlgn="base" hangingPunct="0">
                <a:spcBef>
                  <a:spcPct val="0"/>
                </a:spcBef>
                <a:spcAft>
                  <a:spcPct val="0"/>
                </a:spcAft>
                <a:defRPr sz="2400">
                  <a:solidFill>
                    <a:schemeClr val="tx1"/>
                  </a:solidFill>
                  <a:latin typeface="Georgia" pitchFamily="18" charset="0"/>
                </a:defRPr>
              </a:lvl8pPr>
              <a:lvl9pPr marL="4003675" indent="-241300" defTabSz="966788" eaLnBrk="0" fontAlgn="base" hangingPunct="0">
                <a:spcBef>
                  <a:spcPct val="0"/>
                </a:spcBef>
                <a:spcAft>
                  <a:spcPct val="0"/>
                </a:spcAft>
                <a:defRPr sz="2400">
                  <a:solidFill>
                    <a:schemeClr val="tx1"/>
                  </a:solidFill>
                  <a:latin typeface="Georgia" pitchFamily="18" charset="0"/>
                </a:defRPr>
              </a:lvl9pPr>
            </a:lstStyle>
            <a:p>
              <a:pPr marL="0" marR="0" lvl="0" indent="0" defTabSz="966788" eaLnBrk="1" fontAlgn="auto" latinLnBrk="0" hangingPunct="1">
                <a:lnSpc>
                  <a:spcPct val="100000"/>
                </a:lnSpc>
                <a:spcBef>
                  <a:spcPct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Calibri" panose="020F0502020204030204"/>
                  <a:cs typeface="Arial" pitchFamily="34" charset="0"/>
                </a:rPr>
                <a:t>Outcome 1</a:t>
              </a:r>
              <a:br>
                <a:rPr kumimoji="0" lang="en-US" sz="1200" b="0" i="0" u="none" strike="noStrike" kern="0" cap="none" spc="0" normalizeH="0" baseline="0" noProof="0">
                  <a:ln>
                    <a:noFill/>
                  </a:ln>
                  <a:solidFill>
                    <a:prstClr val="white"/>
                  </a:solidFill>
                  <a:effectLst/>
                  <a:uLnTx/>
                  <a:uFillTx/>
                  <a:latin typeface="Calibri" panose="020F0502020204030204"/>
                  <a:cs typeface="Arial" pitchFamily="34" charset="0"/>
                </a:rPr>
              </a:br>
              <a:r>
                <a:rPr kumimoji="0" lang="en-US" sz="1200" b="0" i="0" u="none" strike="noStrike" kern="0" cap="none" spc="0" normalizeH="0" baseline="0" noProof="0">
                  <a:ln>
                    <a:noFill/>
                  </a:ln>
                  <a:solidFill>
                    <a:prstClr val="white"/>
                  </a:solidFill>
                  <a:effectLst/>
                  <a:uLnTx/>
                  <a:uFillTx/>
                  <a:latin typeface="Calibri" panose="020F0502020204030204"/>
                  <a:cs typeface="Arial" pitchFamily="34" charset="0"/>
                </a:rPr>
                <a:t>Direct communication</a:t>
              </a:r>
              <a:br>
                <a:rPr kumimoji="0" lang="en-US" sz="1200" b="0" i="0" u="none" strike="noStrike" kern="0" cap="none" spc="0" normalizeH="0" baseline="0" noProof="0">
                  <a:ln>
                    <a:noFill/>
                  </a:ln>
                  <a:solidFill>
                    <a:prstClr val="white"/>
                  </a:solidFill>
                  <a:effectLst/>
                  <a:uLnTx/>
                  <a:uFillTx/>
                  <a:latin typeface="Calibri" panose="020F0502020204030204"/>
                  <a:cs typeface="Arial" pitchFamily="34" charset="0"/>
                </a:rPr>
              </a:br>
              <a:r>
                <a:rPr kumimoji="0" lang="en-US" sz="1200" b="0" i="0" u="none" strike="noStrike" kern="0" cap="none" spc="0" normalizeH="0" baseline="0" noProof="0">
                  <a:ln>
                    <a:noFill/>
                  </a:ln>
                  <a:solidFill>
                    <a:prstClr val="white"/>
                  </a:solidFill>
                  <a:effectLst/>
                  <a:uLnTx/>
                  <a:uFillTx/>
                  <a:latin typeface="Calibri" panose="020F0502020204030204"/>
                  <a:cs typeface="Arial" pitchFamily="34" charset="0"/>
                </a:rPr>
                <a:t>between leadership and frontline leaders</a:t>
              </a:r>
            </a:p>
          </p:txBody>
        </p:sp>
        <p:sp>
          <p:nvSpPr>
            <p:cNvPr id="200" name="Text Box 13">
              <a:extLst>
                <a:ext uri="{FF2B5EF4-FFF2-40B4-BE49-F238E27FC236}">
                  <a16:creationId xmlns:a16="http://schemas.microsoft.com/office/drawing/2014/main" id="{4008C1AF-E69A-4974-ADD1-28111A303500}"/>
                </a:ext>
              </a:extLst>
            </p:cNvPr>
            <p:cNvSpPr txBox="1">
              <a:spLocks noChangeArrowheads="1"/>
            </p:cNvSpPr>
            <p:nvPr/>
          </p:nvSpPr>
          <p:spPr bwMode="gray">
            <a:xfrm>
              <a:off x="8140241" y="4176239"/>
              <a:ext cx="1581644" cy="469715"/>
            </a:xfrm>
            <a:prstGeom prst="rect">
              <a:avLst/>
            </a:prstGeom>
            <a:noFill/>
            <a:ln w="12700" algn="ctr">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defTabSz="966788">
                <a:spcBef>
                  <a:spcPct val="0"/>
                </a:spcBef>
                <a:defRPr sz="2400">
                  <a:solidFill>
                    <a:schemeClr val="tx1"/>
                  </a:solidFill>
                  <a:latin typeface="Georgia" pitchFamily="18" charset="0"/>
                </a:defRPr>
              </a:lvl1pPr>
              <a:lvl2pPr marL="785813" indent="-303213" defTabSz="966788">
                <a:spcBef>
                  <a:spcPct val="0"/>
                </a:spcBef>
                <a:defRPr sz="2400">
                  <a:solidFill>
                    <a:schemeClr val="tx1"/>
                  </a:solidFill>
                  <a:latin typeface="Georgia" pitchFamily="18" charset="0"/>
                </a:defRPr>
              </a:lvl2pPr>
              <a:lvl3pPr marL="1208088" indent="-241300" defTabSz="966788">
                <a:spcBef>
                  <a:spcPct val="0"/>
                </a:spcBef>
                <a:defRPr sz="2400">
                  <a:solidFill>
                    <a:schemeClr val="tx1"/>
                  </a:solidFill>
                  <a:latin typeface="Georgia" pitchFamily="18" charset="0"/>
                </a:defRPr>
              </a:lvl3pPr>
              <a:lvl4pPr marL="1692275" indent="-242888" defTabSz="966788">
                <a:spcBef>
                  <a:spcPct val="0"/>
                </a:spcBef>
                <a:defRPr sz="2400">
                  <a:solidFill>
                    <a:schemeClr val="tx1"/>
                  </a:solidFill>
                  <a:latin typeface="Georgia" pitchFamily="18" charset="0"/>
                </a:defRPr>
              </a:lvl4pPr>
              <a:lvl5pPr marL="2174875" indent="-241300" defTabSz="966788">
                <a:spcBef>
                  <a:spcPct val="0"/>
                </a:spcBef>
                <a:defRPr sz="2400">
                  <a:solidFill>
                    <a:schemeClr val="tx1"/>
                  </a:solidFill>
                  <a:latin typeface="Georgia" pitchFamily="18" charset="0"/>
                </a:defRPr>
              </a:lvl5pPr>
              <a:lvl6pPr marL="2632075" indent="-241300" defTabSz="966788" eaLnBrk="0" fontAlgn="base" hangingPunct="0">
                <a:spcBef>
                  <a:spcPct val="0"/>
                </a:spcBef>
                <a:spcAft>
                  <a:spcPct val="0"/>
                </a:spcAft>
                <a:defRPr sz="2400">
                  <a:solidFill>
                    <a:schemeClr val="tx1"/>
                  </a:solidFill>
                  <a:latin typeface="Georgia" pitchFamily="18" charset="0"/>
                </a:defRPr>
              </a:lvl6pPr>
              <a:lvl7pPr marL="3089275" indent="-241300" defTabSz="966788" eaLnBrk="0" fontAlgn="base" hangingPunct="0">
                <a:spcBef>
                  <a:spcPct val="0"/>
                </a:spcBef>
                <a:spcAft>
                  <a:spcPct val="0"/>
                </a:spcAft>
                <a:defRPr sz="2400">
                  <a:solidFill>
                    <a:schemeClr val="tx1"/>
                  </a:solidFill>
                  <a:latin typeface="Georgia" pitchFamily="18" charset="0"/>
                </a:defRPr>
              </a:lvl7pPr>
              <a:lvl8pPr marL="3546475" indent="-241300" defTabSz="966788" eaLnBrk="0" fontAlgn="base" hangingPunct="0">
                <a:spcBef>
                  <a:spcPct val="0"/>
                </a:spcBef>
                <a:spcAft>
                  <a:spcPct val="0"/>
                </a:spcAft>
                <a:defRPr sz="2400">
                  <a:solidFill>
                    <a:schemeClr val="tx1"/>
                  </a:solidFill>
                  <a:latin typeface="Georgia" pitchFamily="18" charset="0"/>
                </a:defRPr>
              </a:lvl8pPr>
              <a:lvl9pPr marL="4003675" indent="-241300" defTabSz="966788" eaLnBrk="0" fontAlgn="base" hangingPunct="0">
                <a:spcBef>
                  <a:spcPct val="0"/>
                </a:spcBef>
                <a:spcAft>
                  <a:spcPct val="0"/>
                </a:spcAft>
                <a:defRPr sz="2400">
                  <a:solidFill>
                    <a:schemeClr val="tx1"/>
                  </a:solidFill>
                  <a:latin typeface="Georgia" pitchFamily="18" charset="0"/>
                </a:defRPr>
              </a:lvl9pPr>
            </a:lstStyle>
            <a:p>
              <a:pPr marL="0" marR="0" lvl="0" indent="0" defTabSz="966788" eaLnBrk="1" fontAlgn="auto" latinLnBrk="0" hangingPunct="1">
                <a:lnSpc>
                  <a:spcPct val="100000"/>
                </a:lnSpc>
                <a:spcBef>
                  <a:spcPct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Calibri" panose="020F0502020204030204"/>
                  <a:cs typeface="Arial" pitchFamily="34" charset="0"/>
                </a:rPr>
                <a:t>Outcome 3</a:t>
              </a:r>
            </a:p>
            <a:p>
              <a:pPr marL="0" marR="0" lvl="0" indent="0" defTabSz="966788" eaLnBrk="1" fontAlgn="auto" latinLnBrk="0" hangingPunct="1">
                <a:lnSpc>
                  <a:spcPct val="100000"/>
                </a:lnSpc>
                <a:spcBef>
                  <a:spcPct val="0"/>
                </a:spcBef>
                <a:spcAft>
                  <a:spcPts val="0"/>
                </a:spcAft>
                <a:buClrTx/>
                <a:buSzTx/>
                <a:buFontTx/>
                <a:buNone/>
                <a:tabLst/>
                <a:defRPr/>
              </a:pPr>
              <a:r>
                <a:rPr kumimoji="0" lang="en-US" sz="1200" b="0" i="0" u="none" strike="noStrike" kern="0" cap="none" spc="0" normalizeH="0" baseline="0" noProof="0">
                  <a:ln>
                    <a:noFill/>
                  </a:ln>
                  <a:solidFill>
                    <a:prstClr val="white"/>
                  </a:solidFill>
                  <a:effectLst/>
                  <a:uLnTx/>
                  <a:uFillTx/>
                  <a:latin typeface="Calibri" panose="020F0502020204030204"/>
                  <a:cs typeface="Arial" pitchFamily="34" charset="0"/>
                </a:rPr>
                <a:t>Leadership behaviors extend to other front line leaders</a:t>
              </a:r>
            </a:p>
          </p:txBody>
        </p:sp>
        <p:sp>
          <p:nvSpPr>
            <p:cNvPr id="201" name="Text Box 14">
              <a:extLst>
                <a:ext uri="{FF2B5EF4-FFF2-40B4-BE49-F238E27FC236}">
                  <a16:creationId xmlns:a16="http://schemas.microsoft.com/office/drawing/2014/main" id="{FC424CAF-6AAD-468D-9C8C-3B132B1F8D09}"/>
                </a:ext>
              </a:extLst>
            </p:cNvPr>
            <p:cNvSpPr txBox="1">
              <a:spLocks noChangeArrowheads="1"/>
            </p:cNvSpPr>
            <p:nvPr/>
          </p:nvSpPr>
          <p:spPr bwMode="gray">
            <a:xfrm>
              <a:off x="8188621" y="3474430"/>
              <a:ext cx="1644348" cy="469715"/>
            </a:xfrm>
            <a:prstGeom prst="rect">
              <a:avLst/>
            </a:prstGeom>
            <a:noFill/>
            <a:ln w="12700" algn="ctr">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defTabSz="966788">
                <a:spcBef>
                  <a:spcPct val="0"/>
                </a:spcBef>
                <a:defRPr sz="2400">
                  <a:solidFill>
                    <a:schemeClr val="tx1"/>
                  </a:solidFill>
                  <a:latin typeface="Georgia" pitchFamily="18" charset="0"/>
                </a:defRPr>
              </a:lvl1pPr>
              <a:lvl2pPr marL="785813" indent="-303213" defTabSz="966788">
                <a:spcBef>
                  <a:spcPct val="0"/>
                </a:spcBef>
                <a:defRPr sz="2400">
                  <a:solidFill>
                    <a:schemeClr val="tx1"/>
                  </a:solidFill>
                  <a:latin typeface="Georgia" pitchFamily="18" charset="0"/>
                </a:defRPr>
              </a:lvl2pPr>
              <a:lvl3pPr marL="1208088" indent="-241300" defTabSz="966788">
                <a:spcBef>
                  <a:spcPct val="0"/>
                </a:spcBef>
                <a:defRPr sz="2400">
                  <a:solidFill>
                    <a:schemeClr val="tx1"/>
                  </a:solidFill>
                  <a:latin typeface="Georgia" pitchFamily="18" charset="0"/>
                </a:defRPr>
              </a:lvl3pPr>
              <a:lvl4pPr marL="1692275" indent="-242888" defTabSz="966788">
                <a:spcBef>
                  <a:spcPct val="0"/>
                </a:spcBef>
                <a:defRPr sz="2400">
                  <a:solidFill>
                    <a:schemeClr val="tx1"/>
                  </a:solidFill>
                  <a:latin typeface="Georgia" pitchFamily="18" charset="0"/>
                </a:defRPr>
              </a:lvl4pPr>
              <a:lvl5pPr marL="2174875" indent="-241300" defTabSz="966788">
                <a:spcBef>
                  <a:spcPct val="0"/>
                </a:spcBef>
                <a:defRPr sz="2400">
                  <a:solidFill>
                    <a:schemeClr val="tx1"/>
                  </a:solidFill>
                  <a:latin typeface="Georgia" pitchFamily="18" charset="0"/>
                </a:defRPr>
              </a:lvl5pPr>
              <a:lvl6pPr marL="2632075" indent="-241300" defTabSz="966788" eaLnBrk="0" fontAlgn="base" hangingPunct="0">
                <a:spcBef>
                  <a:spcPct val="0"/>
                </a:spcBef>
                <a:spcAft>
                  <a:spcPct val="0"/>
                </a:spcAft>
                <a:defRPr sz="2400">
                  <a:solidFill>
                    <a:schemeClr val="tx1"/>
                  </a:solidFill>
                  <a:latin typeface="Georgia" pitchFamily="18" charset="0"/>
                </a:defRPr>
              </a:lvl6pPr>
              <a:lvl7pPr marL="3089275" indent="-241300" defTabSz="966788" eaLnBrk="0" fontAlgn="base" hangingPunct="0">
                <a:spcBef>
                  <a:spcPct val="0"/>
                </a:spcBef>
                <a:spcAft>
                  <a:spcPct val="0"/>
                </a:spcAft>
                <a:defRPr sz="2400">
                  <a:solidFill>
                    <a:schemeClr val="tx1"/>
                  </a:solidFill>
                  <a:latin typeface="Georgia" pitchFamily="18" charset="0"/>
                </a:defRPr>
              </a:lvl7pPr>
              <a:lvl8pPr marL="3546475" indent="-241300" defTabSz="966788" eaLnBrk="0" fontAlgn="base" hangingPunct="0">
                <a:spcBef>
                  <a:spcPct val="0"/>
                </a:spcBef>
                <a:spcAft>
                  <a:spcPct val="0"/>
                </a:spcAft>
                <a:defRPr sz="2400">
                  <a:solidFill>
                    <a:schemeClr val="tx1"/>
                  </a:solidFill>
                  <a:latin typeface="Georgia" pitchFamily="18" charset="0"/>
                </a:defRPr>
              </a:lvl8pPr>
              <a:lvl9pPr marL="4003675" indent="-241300" defTabSz="966788" eaLnBrk="0" fontAlgn="base" hangingPunct="0">
                <a:spcBef>
                  <a:spcPct val="0"/>
                </a:spcBef>
                <a:spcAft>
                  <a:spcPct val="0"/>
                </a:spcAft>
                <a:defRPr sz="2400">
                  <a:solidFill>
                    <a:schemeClr val="tx1"/>
                  </a:solidFill>
                  <a:latin typeface="Georgia" pitchFamily="18" charset="0"/>
                </a:defRPr>
              </a:lvl9pPr>
            </a:lstStyle>
            <a:p>
              <a:pPr marL="0" marR="0" lvl="0" indent="0" defTabSz="966788" eaLnBrk="1" fontAlgn="auto" latinLnBrk="0" hangingPunct="1">
                <a:lnSpc>
                  <a:spcPct val="100000"/>
                </a:lnSpc>
                <a:spcBef>
                  <a:spcPct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Calibri" panose="020F0502020204030204"/>
                  <a:cs typeface="Arial" pitchFamily="34" charset="0"/>
                </a:rPr>
                <a:t>Outcome 2</a:t>
              </a:r>
              <a:br>
                <a:rPr kumimoji="0" lang="en-US" sz="1200" b="0" i="0" u="none" strike="noStrike" kern="0" cap="none" spc="0" normalizeH="0" baseline="0" noProof="0">
                  <a:ln>
                    <a:noFill/>
                  </a:ln>
                  <a:solidFill>
                    <a:prstClr val="white"/>
                  </a:solidFill>
                  <a:effectLst/>
                  <a:uLnTx/>
                  <a:uFillTx/>
                  <a:latin typeface="Calibri" panose="020F0502020204030204"/>
                  <a:cs typeface="Arial" pitchFamily="34" charset="0"/>
                </a:rPr>
              </a:br>
              <a:r>
                <a:rPr kumimoji="0" lang="en-US" sz="1200" b="0" i="0" u="none" strike="noStrike" kern="0" cap="none" spc="0" normalizeH="0" baseline="0" noProof="0">
                  <a:ln>
                    <a:noFill/>
                  </a:ln>
                  <a:solidFill>
                    <a:prstClr val="white"/>
                  </a:solidFill>
                  <a:effectLst/>
                  <a:uLnTx/>
                  <a:uFillTx/>
                  <a:latin typeface="Calibri" panose="020F0502020204030204"/>
                  <a:cs typeface="Arial" pitchFamily="34" charset="0"/>
                </a:rPr>
                <a:t>Influential front line leaders drive important initiatives</a:t>
              </a:r>
            </a:p>
          </p:txBody>
        </p:sp>
        <p:sp>
          <p:nvSpPr>
            <p:cNvPr id="202" name="Rectangle 16">
              <a:extLst>
                <a:ext uri="{FF2B5EF4-FFF2-40B4-BE49-F238E27FC236}">
                  <a16:creationId xmlns:a16="http://schemas.microsoft.com/office/drawing/2014/main" id="{0135BA0E-C44F-48FB-955E-ECE95C62B602}"/>
                </a:ext>
              </a:extLst>
            </p:cNvPr>
            <p:cNvSpPr>
              <a:spLocks noChangeArrowheads="1"/>
            </p:cNvSpPr>
            <p:nvPr/>
          </p:nvSpPr>
          <p:spPr bwMode="gray">
            <a:xfrm>
              <a:off x="1833481" y="4788409"/>
              <a:ext cx="1375833" cy="546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lIns="45716" tIns="44944" rIns="45716" bIns="44944" anchor="ctr">
              <a:spAutoFit/>
            </a:bodyPr>
            <a:lstStyle/>
            <a:p>
              <a:pPr marL="0" marR="0" lvl="0" indent="0" algn="ctr" defTabSz="914485" eaLnBrk="1" fontAlgn="auto" latinLnBrk="0" hangingPunct="1">
                <a:lnSpc>
                  <a:spcPct val="100000"/>
                </a:lnSpc>
                <a:spcBef>
                  <a:spcPct val="0"/>
                </a:spcBef>
                <a:spcAft>
                  <a:spcPts val="0"/>
                </a:spcAft>
                <a:buClrTx/>
                <a:buSzTx/>
                <a:buFontTx/>
                <a:buNone/>
                <a:tabLst/>
                <a:defRPr/>
              </a:pPr>
              <a:r>
                <a:rPr kumimoji="0" lang="en-US" sz="1200" b="1" i="0" u="none" strike="noStrike" kern="0" cap="none" spc="0" normalizeH="0" baseline="0" noProof="0">
                  <a:ln>
                    <a:noFill/>
                  </a:ln>
                  <a:solidFill>
                    <a:prstClr val="black"/>
                  </a:solidFill>
                  <a:effectLst/>
                  <a:uLnTx/>
                  <a:uFillTx/>
                  <a:cs typeface="Arial" pitchFamily="34" charset="0"/>
                </a:rPr>
                <a:t>Enlist key </a:t>
              </a:r>
              <a:r>
                <a:rPr lang="en-US" sz="1200" b="1" kern="0">
                  <a:solidFill>
                    <a:prstClr val="black"/>
                  </a:solidFill>
                  <a:cs typeface="Arial" pitchFamily="34" charset="0"/>
                </a:rPr>
                <a:t>s</a:t>
              </a:r>
              <a:r>
                <a:rPr kumimoji="0" lang="en-US" sz="1200" b="1" i="0" u="none" strike="noStrike" kern="0" cap="none" spc="0" normalizeH="0" baseline="0" noProof="0">
                  <a:ln>
                    <a:noFill/>
                  </a:ln>
                  <a:solidFill>
                    <a:prstClr val="black"/>
                  </a:solidFill>
                  <a:effectLst/>
                  <a:uLnTx/>
                  <a:uFillTx/>
                  <a:cs typeface="Arial" pitchFamily="34" charset="0"/>
                </a:rPr>
                <a:t>takeholders and develop </a:t>
              </a:r>
              <a:r>
                <a:rPr lang="en-US" sz="1200" b="1" kern="0">
                  <a:solidFill>
                    <a:prstClr val="black"/>
                  </a:solidFill>
                  <a:cs typeface="Arial" pitchFamily="34" charset="0"/>
                </a:rPr>
                <a:t>w</a:t>
              </a:r>
              <a:r>
                <a:rPr kumimoji="0" lang="en-US" sz="1200" b="1" i="0" u="none" strike="noStrike" kern="0" cap="none" spc="0" normalizeH="0" baseline="0" noProof="0">
                  <a:ln>
                    <a:noFill/>
                  </a:ln>
                  <a:solidFill>
                    <a:prstClr val="black"/>
                  </a:solidFill>
                  <a:effectLst/>
                  <a:uLnTx/>
                  <a:uFillTx/>
                  <a:cs typeface="Arial" pitchFamily="34" charset="0"/>
                </a:rPr>
                <a:t>ork </a:t>
              </a:r>
              <a:r>
                <a:rPr lang="en-US" sz="1200" b="1" kern="0">
                  <a:solidFill>
                    <a:prstClr val="black"/>
                  </a:solidFill>
                  <a:cs typeface="Arial" pitchFamily="34" charset="0"/>
                </a:rPr>
                <a:t>p</a:t>
              </a:r>
              <a:r>
                <a:rPr kumimoji="0" lang="en-US" sz="1200" b="1" i="0" u="none" strike="noStrike" kern="0" cap="none" spc="0" normalizeH="0" baseline="0" noProof="0">
                  <a:ln>
                    <a:noFill/>
                  </a:ln>
                  <a:solidFill>
                    <a:prstClr val="black"/>
                  </a:solidFill>
                  <a:effectLst/>
                  <a:uLnTx/>
                  <a:uFillTx/>
                  <a:cs typeface="Arial" pitchFamily="34" charset="0"/>
                </a:rPr>
                <a:t>lans</a:t>
              </a:r>
              <a:endParaRPr kumimoji="0" lang="en-US" sz="1900" b="1" i="0" u="none" strike="noStrike" kern="0" cap="none" spc="0" normalizeH="0" baseline="0" noProof="0">
                <a:ln>
                  <a:noFill/>
                </a:ln>
                <a:solidFill>
                  <a:prstClr val="black"/>
                </a:solidFill>
                <a:effectLst/>
                <a:uLnTx/>
                <a:uFillTx/>
                <a:cs typeface="Arial" pitchFamily="34" charset="0"/>
              </a:endParaRPr>
            </a:p>
          </p:txBody>
        </p:sp>
        <p:sp>
          <p:nvSpPr>
            <p:cNvPr id="203" name="Rectangle 17">
              <a:extLst>
                <a:ext uri="{FF2B5EF4-FFF2-40B4-BE49-F238E27FC236}">
                  <a16:creationId xmlns:a16="http://schemas.microsoft.com/office/drawing/2014/main" id="{0F2DC7C9-9FDC-43BA-BF0E-0D7AC5086D8F}"/>
                </a:ext>
              </a:extLst>
            </p:cNvPr>
            <p:cNvSpPr>
              <a:spLocks noChangeArrowheads="1"/>
            </p:cNvSpPr>
            <p:nvPr/>
          </p:nvSpPr>
          <p:spPr bwMode="gray">
            <a:xfrm>
              <a:off x="3267371" y="4792868"/>
              <a:ext cx="1466548" cy="546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lIns="45716" tIns="44944" rIns="45716" bIns="44944" anchor="ctr">
              <a:spAutoFit/>
            </a:bodyPr>
            <a:lstStyle/>
            <a:p>
              <a:pPr marL="0" marR="0" lvl="0" indent="0" algn="ctr" defTabSz="914485" eaLnBrk="1" fontAlgn="auto" latinLnBrk="0" hangingPunct="1">
                <a:lnSpc>
                  <a:spcPct val="100000"/>
                </a:lnSpc>
                <a:spcBef>
                  <a:spcPct val="0"/>
                </a:spcBef>
                <a:spcAft>
                  <a:spcPts val="0"/>
                </a:spcAft>
                <a:buClrTx/>
                <a:buSzTx/>
                <a:buFontTx/>
                <a:buNone/>
                <a:tabLst/>
                <a:defRPr/>
              </a:pPr>
              <a:r>
                <a:rPr kumimoji="0" lang="en-US" sz="1200" b="1" i="0" u="none" strike="noStrike" kern="0" cap="none" spc="0" normalizeH="0" baseline="0" noProof="0">
                  <a:ln>
                    <a:noFill/>
                  </a:ln>
                  <a:solidFill>
                    <a:prstClr val="black"/>
                  </a:solidFill>
                  <a:effectLst/>
                  <a:uLnTx/>
                  <a:uFillTx/>
                  <a:cs typeface="Arial" pitchFamily="34" charset="0"/>
                </a:rPr>
                <a:t>Identify and validate champions and key </a:t>
              </a:r>
              <a:r>
                <a:rPr lang="en-US" sz="1200" b="1" kern="0">
                  <a:solidFill>
                    <a:prstClr val="black"/>
                  </a:solidFill>
                  <a:cs typeface="Arial" pitchFamily="34" charset="0"/>
                </a:rPr>
                <a:t>b</a:t>
              </a:r>
              <a:r>
                <a:rPr kumimoji="0" lang="en-US" sz="1200" b="1" i="0" u="none" strike="noStrike" kern="0" cap="none" spc="0" normalizeH="0" baseline="0" noProof="0">
                  <a:ln>
                    <a:noFill/>
                  </a:ln>
                  <a:solidFill>
                    <a:prstClr val="black"/>
                  </a:solidFill>
                  <a:effectLst/>
                  <a:uLnTx/>
                  <a:uFillTx/>
                  <a:cs typeface="Arial" pitchFamily="34" charset="0"/>
                </a:rPr>
                <a:t>ehaviours</a:t>
              </a:r>
            </a:p>
          </p:txBody>
        </p:sp>
        <p:sp>
          <p:nvSpPr>
            <p:cNvPr id="204" name="Rectangle 18">
              <a:extLst>
                <a:ext uri="{FF2B5EF4-FFF2-40B4-BE49-F238E27FC236}">
                  <a16:creationId xmlns:a16="http://schemas.microsoft.com/office/drawing/2014/main" id="{95E55059-3852-431E-92C9-A52B29F0697A}"/>
                </a:ext>
              </a:extLst>
            </p:cNvPr>
            <p:cNvSpPr>
              <a:spLocks noChangeArrowheads="1"/>
            </p:cNvSpPr>
            <p:nvPr/>
          </p:nvSpPr>
          <p:spPr bwMode="gray">
            <a:xfrm>
              <a:off x="4829169" y="4792869"/>
              <a:ext cx="1428750" cy="546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lIns="45716" tIns="44944" rIns="45716" bIns="44944" anchor="ctr">
              <a:spAutoFit/>
            </a:bodyPr>
            <a:lstStyle/>
            <a:p>
              <a:pPr marL="0" marR="0" lvl="0" indent="0" algn="ctr" defTabSz="914485" eaLnBrk="1" fontAlgn="auto" latinLnBrk="0" hangingPunct="1">
                <a:lnSpc>
                  <a:spcPct val="100000"/>
                </a:lnSpc>
                <a:spcBef>
                  <a:spcPct val="0"/>
                </a:spcBef>
                <a:spcAft>
                  <a:spcPts val="0"/>
                </a:spcAft>
                <a:buClrTx/>
                <a:buSzTx/>
                <a:buFontTx/>
                <a:buNone/>
                <a:tabLst/>
                <a:defRPr/>
              </a:pPr>
              <a:r>
                <a:rPr kumimoji="0" lang="en-US" sz="1200" b="1" i="0" u="none" strike="noStrike" kern="0" cap="none" spc="0" normalizeH="0" baseline="0" noProof="0">
                  <a:ln>
                    <a:noFill/>
                  </a:ln>
                  <a:solidFill>
                    <a:prstClr val="black"/>
                  </a:solidFill>
                  <a:effectLst/>
                  <a:uLnTx/>
                  <a:uFillTx/>
                  <a:cs typeface="Arial" pitchFamily="34" charset="0"/>
                </a:rPr>
                <a:t>Kick-off champion </a:t>
              </a:r>
              <a:r>
                <a:rPr lang="en-US" sz="1200" b="1" kern="0">
                  <a:solidFill>
                    <a:prstClr val="black"/>
                  </a:solidFill>
                  <a:cs typeface="Arial" pitchFamily="34" charset="0"/>
                </a:rPr>
                <a:t>n</a:t>
              </a:r>
              <a:r>
                <a:rPr kumimoji="0" lang="en-US" sz="1200" b="1" i="0" u="none" strike="noStrike" kern="0" cap="none" spc="0" normalizeH="0" baseline="0" noProof="0">
                  <a:ln>
                    <a:noFill/>
                  </a:ln>
                  <a:solidFill>
                    <a:prstClr val="black"/>
                  </a:solidFill>
                  <a:effectLst/>
                  <a:uLnTx/>
                  <a:uFillTx/>
                  <a:cs typeface="Arial" pitchFamily="34" charset="0"/>
                </a:rPr>
                <a:t>etwork and </a:t>
              </a:r>
              <a:r>
                <a:rPr lang="en-US" sz="1200" b="1" kern="0">
                  <a:solidFill>
                    <a:prstClr val="black"/>
                  </a:solidFill>
                  <a:cs typeface="Arial" pitchFamily="34" charset="0"/>
                </a:rPr>
                <a:t>r</a:t>
              </a:r>
              <a:r>
                <a:rPr kumimoji="0" lang="en-US" sz="1200" b="1" i="0" u="none" strike="noStrike" kern="0" cap="none" spc="0" normalizeH="0" baseline="0" noProof="0">
                  <a:ln>
                    <a:noFill/>
                  </a:ln>
                  <a:solidFill>
                    <a:prstClr val="black"/>
                  </a:solidFill>
                  <a:effectLst/>
                  <a:uLnTx/>
                  <a:uFillTx/>
                  <a:cs typeface="Arial" pitchFamily="34" charset="0"/>
                </a:rPr>
                <a:t>eport </a:t>
              </a:r>
              <a:r>
                <a:rPr lang="en-US" sz="1200" b="1" kern="0">
                  <a:solidFill>
                    <a:prstClr val="black"/>
                  </a:solidFill>
                  <a:cs typeface="Arial" pitchFamily="34" charset="0"/>
                </a:rPr>
                <a:t>o</a:t>
              </a:r>
              <a:r>
                <a:rPr kumimoji="0" lang="en-US" sz="1200" b="1" i="0" u="none" strike="noStrike" kern="0" cap="none" spc="0" normalizeH="0" baseline="0" noProof="0">
                  <a:ln>
                    <a:noFill/>
                  </a:ln>
                  <a:solidFill>
                    <a:prstClr val="black"/>
                  </a:solidFill>
                  <a:effectLst/>
                  <a:uLnTx/>
                  <a:uFillTx/>
                  <a:cs typeface="Arial" pitchFamily="34" charset="0"/>
                </a:rPr>
                <a:t>ut </a:t>
              </a:r>
              <a:r>
                <a:rPr lang="en-US" sz="1200" b="1" kern="0">
                  <a:solidFill>
                    <a:prstClr val="black"/>
                  </a:solidFill>
                  <a:cs typeface="Arial" pitchFamily="34" charset="0"/>
                </a:rPr>
                <a:t>k</a:t>
              </a:r>
              <a:r>
                <a:rPr kumimoji="0" lang="en-US" sz="1200" b="1" i="0" u="none" strike="noStrike" kern="0" cap="none" spc="0" normalizeH="0" baseline="0" noProof="0">
                  <a:ln>
                    <a:noFill/>
                  </a:ln>
                  <a:solidFill>
                    <a:prstClr val="black"/>
                  </a:solidFill>
                  <a:effectLst/>
                  <a:uLnTx/>
                  <a:uFillTx/>
                  <a:cs typeface="Arial" pitchFamily="34" charset="0"/>
                </a:rPr>
                <a:t>ey behaviours</a:t>
              </a:r>
              <a:endParaRPr kumimoji="0" lang="en-US" sz="1900" b="1" i="0" u="none" strike="noStrike" kern="0" cap="none" spc="0" normalizeH="0" baseline="0" noProof="0">
                <a:ln>
                  <a:noFill/>
                </a:ln>
                <a:solidFill>
                  <a:prstClr val="black"/>
                </a:solidFill>
                <a:effectLst/>
                <a:uLnTx/>
                <a:uFillTx/>
                <a:cs typeface="Arial" pitchFamily="34" charset="0"/>
              </a:endParaRPr>
            </a:p>
          </p:txBody>
        </p:sp>
        <p:sp>
          <p:nvSpPr>
            <p:cNvPr id="205" name="Rectangle 19">
              <a:extLst>
                <a:ext uri="{FF2B5EF4-FFF2-40B4-BE49-F238E27FC236}">
                  <a16:creationId xmlns:a16="http://schemas.microsoft.com/office/drawing/2014/main" id="{EF611975-90B1-4FAA-84D6-34677B73E1F8}"/>
                </a:ext>
              </a:extLst>
            </p:cNvPr>
            <p:cNvSpPr>
              <a:spLocks noChangeArrowheads="1"/>
            </p:cNvSpPr>
            <p:nvPr/>
          </p:nvSpPr>
          <p:spPr bwMode="gray">
            <a:xfrm>
              <a:off x="6333514" y="4792869"/>
              <a:ext cx="1604130" cy="546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lIns="45716" tIns="44944" rIns="45716" bIns="44944" anchor="ctr">
              <a:spAutoFit/>
            </a:bodyPr>
            <a:lstStyle/>
            <a:p>
              <a:pPr marL="0" marR="0" lvl="0" indent="0" algn="ctr" defTabSz="914485" eaLnBrk="1" fontAlgn="auto" latinLnBrk="0" hangingPunct="1">
                <a:lnSpc>
                  <a:spcPct val="100000"/>
                </a:lnSpc>
                <a:spcBef>
                  <a:spcPct val="0"/>
                </a:spcBef>
                <a:spcAft>
                  <a:spcPts val="0"/>
                </a:spcAft>
                <a:buClrTx/>
                <a:buSzTx/>
                <a:buFontTx/>
                <a:buNone/>
                <a:tabLst/>
                <a:defRPr/>
              </a:pPr>
              <a:r>
                <a:rPr kumimoji="0" lang="en-US" sz="1200" b="1" i="0" u="none" strike="noStrike" kern="0" cap="none" spc="0" normalizeH="0" baseline="0" noProof="0">
                  <a:ln>
                    <a:noFill/>
                  </a:ln>
                  <a:solidFill>
                    <a:prstClr val="black"/>
                  </a:solidFill>
                  <a:effectLst/>
                  <a:uLnTx/>
                  <a:uFillTx/>
                  <a:cs typeface="Arial" pitchFamily="34" charset="0"/>
                </a:rPr>
                <a:t>Engage network in behavior </a:t>
              </a:r>
              <a:r>
                <a:rPr lang="en-US" sz="1200" b="1" kern="0">
                  <a:solidFill>
                    <a:prstClr val="black"/>
                  </a:solidFill>
                  <a:cs typeface="Arial" pitchFamily="34" charset="0"/>
                </a:rPr>
                <a:t>s</a:t>
              </a:r>
              <a:r>
                <a:rPr kumimoji="0" lang="en-US" sz="1200" b="1" i="0" u="none" strike="noStrike" kern="0" cap="none" spc="0" normalizeH="0" baseline="0" noProof="0">
                  <a:ln>
                    <a:noFill/>
                  </a:ln>
                  <a:solidFill>
                    <a:prstClr val="black"/>
                  </a:solidFill>
                  <a:effectLst/>
                  <a:uLnTx/>
                  <a:uFillTx/>
                  <a:cs typeface="Arial" pitchFamily="34" charset="0"/>
                </a:rPr>
                <a:t>preading and key </a:t>
              </a:r>
              <a:r>
                <a:rPr lang="en-US" sz="1200" b="1" kern="0">
                  <a:solidFill>
                    <a:prstClr val="black"/>
                  </a:solidFill>
                  <a:cs typeface="Arial" pitchFamily="34" charset="0"/>
                </a:rPr>
                <a:t>i</a:t>
              </a:r>
              <a:r>
                <a:rPr kumimoji="0" lang="en-US" sz="1200" b="1" i="0" u="none" strike="noStrike" kern="0" cap="none" spc="0" normalizeH="0" baseline="0" noProof="0">
                  <a:ln>
                    <a:noFill/>
                  </a:ln>
                  <a:solidFill>
                    <a:prstClr val="black"/>
                  </a:solidFill>
                  <a:effectLst/>
                  <a:uLnTx/>
                  <a:uFillTx/>
                  <a:cs typeface="Arial" pitchFamily="34" charset="0"/>
                </a:rPr>
                <a:t>nitiatives</a:t>
              </a:r>
              <a:endParaRPr kumimoji="0" lang="en-US" sz="1900" b="1" i="0" u="none" strike="noStrike" kern="0" cap="none" spc="0" normalizeH="0" baseline="0" noProof="0">
                <a:ln>
                  <a:noFill/>
                </a:ln>
                <a:solidFill>
                  <a:prstClr val="black"/>
                </a:solidFill>
                <a:effectLst/>
                <a:uLnTx/>
                <a:uFillTx/>
                <a:cs typeface="Arial" pitchFamily="34" charset="0"/>
              </a:endParaRPr>
            </a:p>
          </p:txBody>
        </p:sp>
        <p:sp>
          <p:nvSpPr>
            <p:cNvPr id="206" name="Freeform 21">
              <a:extLst>
                <a:ext uri="{FF2B5EF4-FFF2-40B4-BE49-F238E27FC236}">
                  <a16:creationId xmlns:a16="http://schemas.microsoft.com/office/drawing/2014/main" id="{84B26009-0537-406D-871B-1A5D968B3146}"/>
                </a:ext>
              </a:extLst>
            </p:cNvPr>
            <p:cNvSpPr>
              <a:spLocks noEditPoints="1"/>
            </p:cNvSpPr>
            <p:nvPr/>
          </p:nvSpPr>
          <p:spPr bwMode="gray">
            <a:xfrm>
              <a:off x="6638919" y="3461179"/>
              <a:ext cx="456595" cy="431602"/>
            </a:xfrm>
            <a:custGeom>
              <a:avLst/>
              <a:gdLst>
                <a:gd name="T0" fmla="*/ 1504592570 w 182"/>
                <a:gd name="T1" fmla="*/ 1409088122 h 159"/>
                <a:gd name="T2" fmla="*/ 1212333534 w 182"/>
                <a:gd name="T3" fmla="*/ 1597803999 h 159"/>
                <a:gd name="T4" fmla="*/ 1169035201 w 182"/>
                <a:gd name="T5" fmla="*/ 1660710989 h 159"/>
                <a:gd name="T6" fmla="*/ 1169035201 w 182"/>
                <a:gd name="T7" fmla="*/ 1736197204 h 159"/>
                <a:gd name="T8" fmla="*/ 1179859784 w 182"/>
                <a:gd name="T9" fmla="*/ 1874590408 h 159"/>
                <a:gd name="T10" fmla="*/ 1201508951 w 182"/>
                <a:gd name="T11" fmla="*/ 2000401672 h 159"/>
                <a:gd name="T12" fmla="*/ 411326782 w 182"/>
                <a:gd name="T13" fmla="*/ 2000401672 h 159"/>
                <a:gd name="T14" fmla="*/ 411326782 w 182"/>
                <a:gd name="T15" fmla="*/ 1874590408 h 159"/>
                <a:gd name="T16" fmla="*/ 411326782 w 182"/>
                <a:gd name="T17" fmla="*/ 1748779145 h 159"/>
                <a:gd name="T18" fmla="*/ 270609634 w 182"/>
                <a:gd name="T19" fmla="*/ 1346181132 h 159"/>
                <a:gd name="T20" fmla="*/ 54122936 w 182"/>
                <a:gd name="T21" fmla="*/ 1044233556 h 159"/>
                <a:gd name="T22" fmla="*/ 0 w 182"/>
                <a:gd name="T23" fmla="*/ 641638429 h 159"/>
                <a:gd name="T24" fmla="*/ 227313813 w 182"/>
                <a:gd name="T25" fmla="*/ 188718338 h 159"/>
                <a:gd name="T26" fmla="*/ 671114423 w 182"/>
                <a:gd name="T27" fmla="*/ 0 h 159"/>
                <a:gd name="T28" fmla="*/ 714410244 w 182"/>
                <a:gd name="T29" fmla="*/ 0 h 159"/>
                <a:gd name="T30" fmla="*/ 1158210618 w 182"/>
                <a:gd name="T31" fmla="*/ 188718338 h 159"/>
                <a:gd name="T32" fmla="*/ 1201508951 w 182"/>
                <a:gd name="T33" fmla="*/ 352272709 h 159"/>
                <a:gd name="T34" fmla="*/ 1223158117 w 182"/>
                <a:gd name="T35" fmla="*/ 390015902 h 159"/>
                <a:gd name="T36" fmla="*/ 1223158117 w 182"/>
                <a:gd name="T37" fmla="*/ 427759009 h 159"/>
                <a:gd name="T38" fmla="*/ 1266456450 w 182"/>
                <a:gd name="T39" fmla="*/ 566152214 h 159"/>
                <a:gd name="T40" fmla="*/ 1363875500 w 182"/>
                <a:gd name="T41" fmla="*/ 616474547 h 159"/>
                <a:gd name="T42" fmla="*/ 1472118820 w 182"/>
                <a:gd name="T43" fmla="*/ 691963478 h 159"/>
                <a:gd name="T44" fmla="*/ 1482943403 w 182"/>
                <a:gd name="T45" fmla="*/ 704542703 h 159"/>
                <a:gd name="T46" fmla="*/ 1417998416 w 182"/>
                <a:gd name="T47" fmla="*/ 780031804 h 159"/>
                <a:gd name="T48" fmla="*/ 1363875500 w 182"/>
                <a:gd name="T49" fmla="*/ 868099960 h 159"/>
                <a:gd name="T50" fmla="*/ 1374700083 w 182"/>
                <a:gd name="T51" fmla="*/ 918422293 h 159"/>
                <a:gd name="T52" fmla="*/ 1407173833 w 182"/>
                <a:gd name="T53" fmla="*/ 943586175 h 159"/>
                <a:gd name="T54" fmla="*/ 1320577168 w 182"/>
                <a:gd name="T55" fmla="*/ 1031654331 h 159"/>
                <a:gd name="T56" fmla="*/ 1255631867 w 182"/>
                <a:gd name="T57" fmla="*/ 1119722487 h 159"/>
                <a:gd name="T58" fmla="*/ 1450469654 w 182"/>
                <a:gd name="T59" fmla="*/ 1157465595 h 159"/>
                <a:gd name="T60" fmla="*/ 1461294237 w 182"/>
                <a:gd name="T61" fmla="*/ 1182626761 h 159"/>
                <a:gd name="T62" fmla="*/ 1450469654 w 182"/>
                <a:gd name="T63" fmla="*/ 1245533751 h 159"/>
                <a:gd name="T64" fmla="*/ 1428822999 w 182"/>
                <a:gd name="T65" fmla="*/ 1295858799 h 159"/>
                <a:gd name="T66" fmla="*/ 1472118820 w 182"/>
                <a:gd name="T67" fmla="*/ 1346181132 h 159"/>
                <a:gd name="T68" fmla="*/ 1504592570 w 182"/>
                <a:gd name="T69" fmla="*/ 1409088122 h 159"/>
                <a:gd name="T70" fmla="*/ 1937568361 w 182"/>
                <a:gd name="T71" fmla="*/ 503245224 h 159"/>
                <a:gd name="T72" fmla="*/ 1580364652 w 182"/>
                <a:gd name="T73" fmla="*/ 893261126 h 159"/>
                <a:gd name="T74" fmla="*/ 1547890902 w 182"/>
                <a:gd name="T75" fmla="*/ 868099960 h 159"/>
                <a:gd name="T76" fmla="*/ 1872623374 w 182"/>
                <a:gd name="T77" fmla="*/ 427759009 h 159"/>
                <a:gd name="T78" fmla="*/ 1937568361 w 182"/>
                <a:gd name="T79" fmla="*/ 503245224 h 159"/>
                <a:gd name="T80" fmla="*/ 1937568361 w 182"/>
                <a:gd name="T81" fmla="*/ 1509735843 h 159"/>
                <a:gd name="T82" fmla="*/ 1872623374 w 182"/>
                <a:gd name="T83" fmla="*/ 1585224774 h 159"/>
                <a:gd name="T84" fmla="*/ 1547890902 w 182"/>
                <a:gd name="T85" fmla="*/ 1144883653 h 159"/>
                <a:gd name="T86" fmla="*/ 1580364652 w 182"/>
                <a:gd name="T87" fmla="*/ 1119722487 h 159"/>
                <a:gd name="T88" fmla="*/ 1937568361 w 182"/>
                <a:gd name="T89" fmla="*/ 1509735843 h 159"/>
                <a:gd name="T90" fmla="*/ 1970042110 w 182"/>
                <a:gd name="T91" fmla="*/ 1069397438 h 159"/>
                <a:gd name="T92" fmla="*/ 1602011306 w 182"/>
                <a:gd name="T93" fmla="*/ 1044233556 h 159"/>
                <a:gd name="T94" fmla="*/ 1602011306 w 182"/>
                <a:gd name="T95" fmla="*/ 993911223 h 159"/>
                <a:gd name="T96" fmla="*/ 1970042110 w 182"/>
                <a:gd name="T97" fmla="*/ 943586175 h 159"/>
                <a:gd name="T98" fmla="*/ 1970042110 w 182"/>
                <a:gd name="T99" fmla="*/ 1069397438 h 15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82"/>
                <a:gd name="T151" fmla="*/ 0 h 159"/>
                <a:gd name="T152" fmla="*/ 182 w 182"/>
                <a:gd name="T153" fmla="*/ 159 h 15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82" h="159">
                  <a:moveTo>
                    <a:pt x="139" y="112"/>
                  </a:moveTo>
                  <a:cubicBezTo>
                    <a:pt x="139" y="118"/>
                    <a:pt x="130" y="123"/>
                    <a:pt x="112" y="127"/>
                  </a:cubicBezTo>
                  <a:cubicBezTo>
                    <a:pt x="110" y="128"/>
                    <a:pt x="108" y="129"/>
                    <a:pt x="108" y="132"/>
                  </a:cubicBezTo>
                  <a:cubicBezTo>
                    <a:pt x="108" y="132"/>
                    <a:pt x="108" y="135"/>
                    <a:pt x="108" y="138"/>
                  </a:cubicBezTo>
                  <a:cubicBezTo>
                    <a:pt x="108" y="141"/>
                    <a:pt x="108" y="145"/>
                    <a:pt x="109" y="149"/>
                  </a:cubicBezTo>
                  <a:cubicBezTo>
                    <a:pt x="110" y="154"/>
                    <a:pt x="111" y="157"/>
                    <a:pt x="111" y="159"/>
                  </a:cubicBezTo>
                  <a:cubicBezTo>
                    <a:pt x="38" y="159"/>
                    <a:pt x="38" y="159"/>
                    <a:pt x="38" y="159"/>
                  </a:cubicBezTo>
                  <a:cubicBezTo>
                    <a:pt x="38" y="156"/>
                    <a:pt x="38" y="153"/>
                    <a:pt x="38" y="149"/>
                  </a:cubicBezTo>
                  <a:cubicBezTo>
                    <a:pt x="38" y="144"/>
                    <a:pt x="38" y="141"/>
                    <a:pt x="38" y="139"/>
                  </a:cubicBezTo>
                  <a:cubicBezTo>
                    <a:pt x="38" y="124"/>
                    <a:pt x="34" y="113"/>
                    <a:pt x="25" y="107"/>
                  </a:cubicBezTo>
                  <a:cubicBezTo>
                    <a:pt x="16" y="100"/>
                    <a:pt x="9" y="92"/>
                    <a:pt x="5" y="83"/>
                  </a:cubicBezTo>
                  <a:cubicBezTo>
                    <a:pt x="2" y="75"/>
                    <a:pt x="0" y="64"/>
                    <a:pt x="0" y="51"/>
                  </a:cubicBezTo>
                  <a:cubicBezTo>
                    <a:pt x="0" y="38"/>
                    <a:pt x="7" y="25"/>
                    <a:pt x="21" y="15"/>
                  </a:cubicBezTo>
                  <a:cubicBezTo>
                    <a:pt x="34" y="5"/>
                    <a:pt x="48" y="0"/>
                    <a:pt x="62" y="0"/>
                  </a:cubicBezTo>
                  <a:cubicBezTo>
                    <a:pt x="66" y="0"/>
                    <a:pt x="66" y="0"/>
                    <a:pt x="66" y="0"/>
                  </a:cubicBezTo>
                  <a:cubicBezTo>
                    <a:pt x="90" y="0"/>
                    <a:pt x="104" y="5"/>
                    <a:pt x="107" y="15"/>
                  </a:cubicBezTo>
                  <a:cubicBezTo>
                    <a:pt x="108" y="18"/>
                    <a:pt x="109" y="23"/>
                    <a:pt x="111" y="28"/>
                  </a:cubicBezTo>
                  <a:cubicBezTo>
                    <a:pt x="112" y="29"/>
                    <a:pt x="113" y="30"/>
                    <a:pt x="113" y="31"/>
                  </a:cubicBezTo>
                  <a:cubicBezTo>
                    <a:pt x="113" y="31"/>
                    <a:pt x="113" y="32"/>
                    <a:pt x="113" y="34"/>
                  </a:cubicBezTo>
                  <a:cubicBezTo>
                    <a:pt x="113" y="39"/>
                    <a:pt x="114" y="43"/>
                    <a:pt x="117" y="45"/>
                  </a:cubicBezTo>
                  <a:cubicBezTo>
                    <a:pt x="118" y="46"/>
                    <a:pt x="121" y="47"/>
                    <a:pt x="126" y="49"/>
                  </a:cubicBezTo>
                  <a:cubicBezTo>
                    <a:pt x="130" y="50"/>
                    <a:pt x="134" y="52"/>
                    <a:pt x="136" y="55"/>
                  </a:cubicBezTo>
                  <a:cubicBezTo>
                    <a:pt x="137" y="55"/>
                    <a:pt x="137" y="56"/>
                    <a:pt x="137" y="56"/>
                  </a:cubicBezTo>
                  <a:cubicBezTo>
                    <a:pt x="137" y="58"/>
                    <a:pt x="135" y="59"/>
                    <a:pt x="131" y="62"/>
                  </a:cubicBezTo>
                  <a:cubicBezTo>
                    <a:pt x="127" y="64"/>
                    <a:pt x="126" y="67"/>
                    <a:pt x="126" y="69"/>
                  </a:cubicBezTo>
                  <a:cubicBezTo>
                    <a:pt x="126" y="70"/>
                    <a:pt x="126" y="72"/>
                    <a:pt x="127" y="73"/>
                  </a:cubicBezTo>
                  <a:cubicBezTo>
                    <a:pt x="129" y="74"/>
                    <a:pt x="130" y="74"/>
                    <a:pt x="130" y="75"/>
                  </a:cubicBezTo>
                  <a:cubicBezTo>
                    <a:pt x="128" y="76"/>
                    <a:pt x="125" y="78"/>
                    <a:pt x="122" y="82"/>
                  </a:cubicBezTo>
                  <a:cubicBezTo>
                    <a:pt x="120" y="84"/>
                    <a:pt x="118" y="86"/>
                    <a:pt x="116" y="89"/>
                  </a:cubicBezTo>
                  <a:cubicBezTo>
                    <a:pt x="122" y="91"/>
                    <a:pt x="128" y="92"/>
                    <a:pt x="134" y="92"/>
                  </a:cubicBezTo>
                  <a:cubicBezTo>
                    <a:pt x="135" y="92"/>
                    <a:pt x="135" y="93"/>
                    <a:pt x="135" y="94"/>
                  </a:cubicBezTo>
                  <a:cubicBezTo>
                    <a:pt x="135" y="95"/>
                    <a:pt x="135" y="97"/>
                    <a:pt x="134" y="99"/>
                  </a:cubicBezTo>
                  <a:cubicBezTo>
                    <a:pt x="133" y="101"/>
                    <a:pt x="132" y="102"/>
                    <a:pt x="132" y="103"/>
                  </a:cubicBezTo>
                  <a:cubicBezTo>
                    <a:pt x="132" y="104"/>
                    <a:pt x="133" y="105"/>
                    <a:pt x="136" y="107"/>
                  </a:cubicBezTo>
                  <a:cubicBezTo>
                    <a:pt x="138" y="108"/>
                    <a:pt x="139" y="110"/>
                    <a:pt x="139" y="112"/>
                  </a:cubicBezTo>
                  <a:close/>
                  <a:moveTo>
                    <a:pt x="179" y="40"/>
                  </a:moveTo>
                  <a:cubicBezTo>
                    <a:pt x="146" y="71"/>
                    <a:pt x="146" y="71"/>
                    <a:pt x="146" y="71"/>
                  </a:cubicBezTo>
                  <a:cubicBezTo>
                    <a:pt x="143" y="69"/>
                    <a:pt x="143" y="69"/>
                    <a:pt x="143" y="69"/>
                  </a:cubicBezTo>
                  <a:cubicBezTo>
                    <a:pt x="173" y="34"/>
                    <a:pt x="173" y="34"/>
                    <a:pt x="173" y="34"/>
                  </a:cubicBezTo>
                  <a:lnTo>
                    <a:pt x="179" y="40"/>
                  </a:lnTo>
                  <a:close/>
                  <a:moveTo>
                    <a:pt x="179" y="120"/>
                  </a:moveTo>
                  <a:cubicBezTo>
                    <a:pt x="173" y="126"/>
                    <a:pt x="173" y="126"/>
                    <a:pt x="173" y="126"/>
                  </a:cubicBezTo>
                  <a:cubicBezTo>
                    <a:pt x="143" y="91"/>
                    <a:pt x="143" y="91"/>
                    <a:pt x="143" y="91"/>
                  </a:cubicBezTo>
                  <a:cubicBezTo>
                    <a:pt x="146" y="89"/>
                    <a:pt x="146" y="89"/>
                    <a:pt x="146" y="89"/>
                  </a:cubicBezTo>
                  <a:lnTo>
                    <a:pt x="179" y="120"/>
                  </a:lnTo>
                  <a:close/>
                  <a:moveTo>
                    <a:pt x="182" y="85"/>
                  </a:moveTo>
                  <a:cubicBezTo>
                    <a:pt x="148" y="83"/>
                    <a:pt x="148" y="83"/>
                    <a:pt x="148" y="83"/>
                  </a:cubicBezTo>
                  <a:cubicBezTo>
                    <a:pt x="148" y="79"/>
                    <a:pt x="148" y="79"/>
                    <a:pt x="148" y="79"/>
                  </a:cubicBezTo>
                  <a:cubicBezTo>
                    <a:pt x="182" y="75"/>
                    <a:pt x="182" y="75"/>
                    <a:pt x="182" y="75"/>
                  </a:cubicBezTo>
                  <a:lnTo>
                    <a:pt x="182" y="85"/>
                  </a:lnTo>
                  <a:close/>
                </a:path>
              </a:pathLst>
            </a:custGeom>
            <a:solidFill>
              <a:sysClr val="window" lastClr="FFFFFF"/>
            </a:solidFill>
            <a:ln w="9525">
              <a:solidFill>
                <a:sysClr val="window" lastClr="FFFFFF"/>
              </a:solidFill>
              <a:round/>
              <a:headEnd/>
              <a:tailEnd/>
            </a:ln>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pic>
          <p:nvPicPr>
            <p:cNvPr id="207" name="Picture 36">
              <a:extLst>
                <a:ext uri="{FF2B5EF4-FFF2-40B4-BE49-F238E27FC236}">
                  <a16:creationId xmlns:a16="http://schemas.microsoft.com/office/drawing/2014/main" id="{982D0E3C-A2FA-418A-AF3E-C1E47E77B0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r="25352"/>
            <a:stretch>
              <a:fillRect/>
            </a:stretch>
          </p:blipFill>
          <p:spPr bwMode="gray">
            <a:xfrm flipH="1">
              <a:off x="7171109" y="2673878"/>
              <a:ext cx="358322" cy="486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8" name="Picture 36">
              <a:extLst>
                <a:ext uri="{FF2B5EF4-FFF2-40B4-BE49-F238E27FC236}">
                  <a16:creationId xmlns:a16="http://schemas.microsoft.com/office/drawing/2014/main" id="{B0D558E4-AD4F-4646-ADFE-57584AF24CD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r="25352"/>
            <a:stretch>
              <a:fillRect/>
            </a:stretch>
          </p:blipFill>
          <p:spPr bwMode="gray">
            <a:xfrm flipH="1">
              <a:off x="7576299" y="3284074"/>
              <a:ext cx="356810" cy="485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9" name="Picture 36">
              <a:extLst>
                <a:ext uri="{FF2B5EF4-FFF2-40B4-BE49-F238E27FC236}">
                  <a16:creationId xmlns:a16="http://schemas.microsoft.com/office/drawing/2014/main" id="{DB8161F6-DF3E-4D2A-A2C9-CDAD4BA7E9A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r="25352"/>
            <a:stretch>
              <a:fillRect/>
            </a:stretch>
          </p:blipFill>
          <p:spPr bwMode="gray">
            <a:xfrm flipH="1">
              <a:off x="7248217" y="4046074"/>
              <a:ext cx="356810" cy="485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10" name="Line 107">
              <a:extLst>
                <a:ext uri="{FF2B5EF4-FFF2-40B4-BE49-F238E27FC236}">
                  <a16:creationId xmlns:a16="http://schemas.microsoft.com/office/drawing/2014/main" id="{E4B66519-F5BC-4465-8978-1FBFBDDEB8EC}"/>
                </a:ext>
              </a:extLst>
            </p:cNvPr>
            <p:cNvSpPr>
              <a:spLocks noChangeShapeType="1"/>
            </p:cNvSpPr>
            <p:nvPr/>
          </p:nvSpPr>
          <p:spPr bwMode="auto">
            <a:xfrm flipV="1">
              <a:off x="6942813" y="3130781"/>
              <a:ext cx="152702" cy="229195"/>
            </a:xfrm>
            <a:prstGeom prst="line">
              <a:avLst/>
            </a:prstGeom>
            <a:noFill/>
            <a:ln w="38100">
              <a:solidFill>
                <a:sysClr val="window" lastClr="FFFFFF"/>
              </a:solidFill>
              <a:round/>
              <a:headEnd/>
              <a:tailEnd type="triangle" w="med" len="me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211" name="Line 108">
              <a:extLst>
                <a:ext uri="{FF2B5EF4-FFF2-40B4-BE49-F238E27FC236}">
                  <a16:creationId xmlns:a16="http://schemas.microsoft.com/office/drawing/2014/main" id="{AE664564-7570-4D02-9757-7D74177DF389}"/>
                </a:ext>
              </a:extLst>
            </p:cNvPr>
            <p:cNvSpPr>
              <a:spLocks noChangeShapeType="1"/>
            </p:cNvSpPr>
            <p:nvPr/>
          </p:nvSpPr>
          <p:spPr bwMode="auto">
            <a:xfrm flipV="1">
              <a:off x="7248217" y="3589172"/>
              <a:ext cx="228297" cy="75903"/>
            </a:xfrm>
            <a:prstGeom prst="line">
              <a:avLst/>
            </a:prstGeom>
            <a:noFill/>
            <a:ln w="38100">
              <a:solidFill>
                <a:sysClr val="window" lastClr="FFFFFF"/>
              </a:solidFill>
              <a:round/>
              <a:headEnd/>
              <a:tailEnd type="triangle" w="med" len="me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212" name="Line 109">
              <a:extLst>
                <a:ext uri="{FF2B5EF4-FFF2-40B4-BE49-F238E27FC236}">
                  <a16:creationId xmlns:a16="http://schemas.microsoft.com/office/drawing/2014/main" id="{13B7CB53-A70F-4839-BFC9-BA7678745F34}"/>
                </a:ext>
              </a:extLst>
            </p:cNvPr>
            <p:cNvSpPr>
              <a:spLocks noChangeShapeType="1"/>
            </p:cNvSpPr>
            <p:nvPr/>
          </p:nvSpPr>
          <p:spPr bwMode="auto">
            <a:xfrm>
              <a:off x="6942812" y="3970172"/>
              <a:ext cx="228297" cy="151805"/>
            </a:xfrm>
            <a:prstGeom prst="line">
              <a:avLst/>
            </a:prstGeom>
            <a:noFill/>
            <a:ln w="38100">
              <a:solidFill>
                <a:sysClr val="window" lastClr="FFFFFF"/>
              </a:solidFill>
              <a:round/>
              <a:headEnd/>
              <a:tailEnd type="triangle" w="med" len="med"/>
            </a:ln>
            <a:extLst>
              <a:ext uri="{909E8E84-426E-40DD-AFC4-6F175D3DCCD1}">
                <a14:hiddenFill xmlns:a14="http://schemas.microsoft.com/office/drawing/2010/main">
                  <a:noFill/>
                </a14:hiddenFill>
              </a:ext>
            </a:extLst>
          </p:spPr>
          <p:txBody>
            <a:bodyPr lIns="86493" tIns="43247" rIns="86493" bIns="43247"/>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213" name="Text Box 7">
              <a:extLst>
                <a:ext uri="{FF2B5EF4-FFF2-40B4-BE49-F238E27FC236}">
                  <a16:creationId xmlns:a16="http://schemas.microsoft.com/office/drawing/2014/main" id="{CB6EAC6B-96F2-4068-BAF9-4BFFE9543F2C}"/>
                </a:ext>
              </a:extLst>
            </p:cNvPr>
            <p:cNvSpPr txBox="1">
              <a:spLocks noChangeArrowheads="1"/>
            </p:cNvSpPr>
            <p:nvPr/>
          </p:nvSpPr>
          <p:spPr bwMode="gray">
            <a:xfrm>
              <a:off x="-400206" y="1675286"/>
              <a:ext cx="6252633" cy="36533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marL="0" marR="0" lvl="0" indent="0" algn="ctr" defTabSz="915216" eaLnBrk="1" fontAlgn="auto" latinLnBrk="0" hangingPunct="1">
                <a:lnSpc>
                  <a:spcPct val="100000"/>
                </a:lnSpc>
                <a:spcBef>
                  <a:spcPts val="0"/>
                </a:spcBef>
                <a:spcAft>
                  <a:spcPts val="0"/>
                </a:spcAft>
                <a:buClrTx/>
                <a:buSzTx/>
                <a:buFontTx/>
                <a:buNone/>
                <a:tabLst/>
                <a:defRPr/>
              </a:pPr>
              <a:r>
                <a:rPr lang="en-US" sz="2800">
                  <a:solidFill>
                    <a:srgbClr val="7E38AB"/>
                  </a:solidFill>
                  <a:latin typeface="+mj-lt"/>
                </a:rPr>
                <a:t>Building the change network</a:t>
              </a:r>
            </a:p>
          </p:txBody>
        </p:sp>
      </p:grpSp>
      <p:sp>
        <p:nvSpPr>
          <p:cNvPr id="228" name="Oval 32">
            <a:extLst>
              <a:ext uri="{FF2B5EF4-FFF2-40B4-BE49-F238E27FC236}">
                <a16:creationId xmlns:a16="http://schemas.microsoft.com/office/drawing/2014/main" id="{3E6DC9C9-5F8C-477D-A81B-0BF0C4F54803}"/>
              </a:ext>
            </a:extLst>
          </p:cNvPr>
          <p:cNvSpPr>
            <a:spLocks noChangeArrowheads="1"/>
          </p:cNvSpPr>
          <p:nvPr/>
        </p:nvSpPr>
        <p:spPr bwMode="gray">
          <a:xfrm>
            <a:off x="2133110" y="2026284"/>
            <a:ext cx="452887" cy="449785"/>
          </a:xfrm>
          <a:prstGeom prst="ellipse">
            <a:avLst/>
          </a:prstGeom>
          <a:solidFill>
            <a:schemeClr val="accent3"/>
          </a:solidFill>
          <a:ln w="15875" cap="flat" cmpd="sng" algn="ctr">
            <a:solidFill>
              <a:schemeClr val="accent1"/>
            </a:solidFill>
            <a:prstDash val="solid"/>
          </a:ln>
          <a:effectLst/>
        </p:spPr>
        <p:txBody>
          <a:bodyPr rtlCol="0" anchor="ctr"/>
          <a:lstStyle/>
          <a:p>
            <a:pPr algn="ctr" defTabSz="915216"/>
            <a:r>
              <a:rPr lang="de-DE" altLang="de-DE" sz="1900" b="1" kern="0" noProof="1">
                <a:solidFill>
                  <a:prstClr val="white"/>
                </a:solidFill>
                <a:latin typeface="Arial"/>
              </a:rPr>
              <a:t>1</a:t>
            </a:r>
          </a:p>
        </p:txBody>
      </p:sp>
      <p:sp>
        <p:nvSpPr>
          <p:cNvPr id="229" name="Oval 33">
            <a:extLst>
              <a:ext uri="{FF2B5EF4-FFF2-40B4-BE49-F238E27FC236}">
                <a16:creationId xmlns:a16="http://schemas.microsoft.com/office/drawing/2014/main" id="{D5A8244D-0509-494D-9474-2D28920634BE}"/>
              </a:ext>
            </a:extLst>
          </p:cNvPr>
          <p:cNvSpPr>
            <a:spLocks noChangeArrowheads="1"/>
          </p:cNvSpPr>
          <p:nvPr/>
        </p:nvSpPr>
        <p:spPr bwMode="gray">
          <a:xfrm>
            <a:off x="3928436" y="2026284"/>
            <a:ext cx="452887" cy="449785"/>
          </a:xfrm>
          <a:prstGeom prst="ellipse">
            <a:avLst/>
          </a:prstGeom>
          <a:solidFill>
            <a:schemeClr val="accent3"/>
          </a:solidFill>
          <a:ln w="15875" cap="flat" cmpd="sng" algn="ctr">
            <a:solidFill>
              <a:schemeClr val="accent1"/>
            </a:solidFill>
            <a:prstDash val="solid"/>
          </a:ln>
          <a:effectLst/>
        </p:spPr>
        <p:txBody>
          <a:bodyPr rtlCol="0" anchor="ctr"/>
          <a:lstStyle/>
          <a:p>
            <a:pPr algn="ctr" defTabSz="915216"/>
            <a:r>
              <a:rPr lang="de-DE" altLang="de-DE" sz="1900" b="1" kern="0" noProof="1">
                <a:solidFill>
                  <a:prstClr val="white"/>
                </a:solidFill>
                <a:latin typeface="Arial"/>
              </a:rPr>
              <a:t>2</a:t>
            </a:r>
          </a:p>
        </p:txBody>
      </p:sp>
      <p:sp>
        <p:nvSpPr>
          <p:cNvPr id="230" name="Oval 34">
            <a:extLst>
              <a:ext uri="{FF2B5EF4-FFF2-40B4-BE49-F238E27FC236}">
                <a16:creationId xmlns:a16="http://schemas.microsoft.com/office/drawing/2014/main" id="{386F488E-5623-4BA2-BD52-FD34F38F7A2A}"/>
              </a:ext>
            </a:extLst>
          </p:cNvPr>
          <p:cNvSpPr>
            <a:spLocks noChangeArrowheads="1"/>
          </p:cNvSpPr>
          <p:nvPr/>
        </p:nvSpPr>
        <p:spPr bwMode="gray">
          <a:xfrm>
            <a:off x="5723762" y="2026284"/>
            <a:ext cx="452887" cy="449785"/>
          </a:xfrm>
          <a:prstGeom prst="ellipse">
            <a:avLst/>
          </a:prstGeom>
          <a:solidFill>
            <a:schemeClr val="accent3"/>
          </a:solidFill>
          <a:ln w="15875" cap="flat" cmpd="sng" algn="ctr">
            <a:solidFill>
              <a:schemeClr val="accent1"/>
            </a:solidFill>
            <a:prstDash val="solid"/>
          </a:ln>
          <a:effectLst/>
        </p:spPr>
        <p:txBody>
          <a:bodyPr rtlCol="0" anchor="ctr"/>
          <a:lstStyle/>
          <a:p>
            <a:pPr algn="ctr" defTabSz="915216"/>
            <a:r>
              <a:rPr lang="de-DE" altLang="de-DE" sz="1900" b="1" kern="0" noProof="1">
                <a:solidFill>
                  <a:prstClr val="white"/>
                </a:solidFill>
                <a:latin typeface="Arial"/>
              </a:rPr>
              <a:t>3</a:t>
            </a:r>
          </a:p>
        </p:txBody>
      </p:sp>
      <p:sp>
        <p:nvSpPr>
          <p:cNvPr id="231" name="Oval 35">
            <a:extLst>
              <a:ext uri="{FF2B5EF4-FFF2-40B4-BE49-F238E27FC236}">
                <a16:creationId xmlns:a16="http://schemas.microsoft.com/office/drawing/2014/main" id="{8C6A8887-601F-4DC3-B88B-A066FABFE7FA}"/>
              </a:ext>
            </a:extLst>
          </p:cNvPr>
          <p:cNvSpPr>
            <a:spLocks noChangeArrowheads="1"/>
          </p:cNvSpPr>
          <p:nvPr/>
        </p:nvSpPr>
        <p:spPr bwMode="gray">
          <a:xfrm>
            <a:off x="7519087" y="2026284"/>
            <a:ext cx="452887" cy="449785"/>
          </a:xfrm>
          <a:prstGeom prst="ellipse">
            <a:avLst/>
          </a:prstGeom>
          <a:solidFill>
            <a:schemeClr val="accent3"/>
          </a:solidFill>
          <a:ln w="15875" cap="flat" cmpd="sng" algn="ctr">
            <a:solidFill>
              <a:schemeClr val="accent1"/>
            </a:solidFill>
            <a:prstDash val="solid"/>
          </a:ln>
          <a:effectLst/>
        </p:spPr>
        <p:txBody>
          <a:bodyPr rtlCol="0" anchor="ctr"/>
          <a:lstStyle/>
          <a:p>
            <a:pPr algn="ctr" defTabSz="915216"/>
            <a:r>
              <a:rPr lang="de-DE" altLang="de-DE" sz="1900" b="1" kern="0" noProof="1">
                <a:solidFill>
                  <a:prstClr val="white"/>
                </a:solidFill>
                <a:latin typeface="Arial"/>
              </a:rPr>
              <a:t>4</a:t>
            </a:r>
          </a:p>
        </p:txBody>
      </p:sp>
    </p:spTree>
    <p:extLst>
      <p:ext uri="{BB962C8B-B14F-4D97-AF65-F5344CB8AC3E}">
        <p14:creationId xmlns:p14="http://schemas.microsoft.com/office/powerpoint/2010/main" val="40165473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Method to prepare the organisation</a:t>
            </a:r>
            <a:endParaRPr lang="en-JP"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12" name="Pentagon 16">
            <a:extLst>
              <a:ext uri="{FF2B5EF4-FFF2-40B4-BE49-F238E27FC236}">
                <a16:creationId xmlns:a16="http://schemas.microsoft.com/office/drawing/2014/main" id="{C5DA3750-D061-45BF-BD58-23365D504DFA}"/>
              </a:ext>
            </a:extLst>
          </p:cNvPr>
          <p:cNvSpPr>
            <a:spLocks noChangeArrowheads="1"/>
          </p:cNvSpPr>
          <p:nvPr/>
        </p:nvSpPr>
        <p:spPr bwMode="gray">
          <a:xfrm>
            <a:off x="433138" y="1811227"/>
            <a:ext cx="11436844" cy="1891256"/>
          </a:xfrm>
          <a:prstGeom prst="homePlate">
            <a:avLst>
              <a:gd name="adj" fmla="val 14373"/>
            </a:avLst>
          </a:prstGeom>
          <a:solidFill>
            <a:schemeClr val="accent1"/>
          </a:solidFill>
          <a:ln w="9525" algn="ctr">
            <a:noFill/>
            <a:miter lim="800000"/>
            <a:headEnd/>
            <a:tailEnd/>
          </a:ln>
          <a:effectLst/>
        </p:spPr>
        <p:txBody>
          <a:bodyPr lIns="182880" tIns="72000" rIns="288000" bIns="72000" anchor="t"/>
          <a:lstStyle/>
          <a:p>
            <a:pPr marL="341313" indent="-341313" defTabSz="915216">
              <a:spcAft>
                <a:spcPts val="600"/>
              </a:spcAft>
              <a:buSzPct val="100000"/>
              <a:defRPr/>
            </a:pPr>
            <a:r>
              <a:rPr lang="en-US" sz="1400" b="1" kern="0" dirty="0">
                <a:solidFill>
                  <a:prstClr val="white"/>
                </a:solidFill>
                <a:ea typeface="SimSun" pitchFamily="2" charset="-122"/>
              </a:rPr>
              <a:t>We will leverage the following:</a:t>
            </a:r>
          </a:p>
          <a:p>
            <a:pPr marL="341313" indent="-341313">
              <a:spcAft>
                <a:spcPts val="600"/>
              </a:spcAft>
              <a:buFont typeface="Wingdings" panose="05000000000000000000" pitchFamily="2" charset="2"/>
              <a:buChar char="§"/>
              <a:defRPr/>
            </a:pPr>
            <a:r>
              <a:rPr lang="en-US" sz="1400" b="1" kern="0" dirty="0">
                <a:solidFill>
                  <a:prstClr val="white"/>
                </a:solidFill>
                <a:ea typeface="SimSun" pitchFamily="2" charset="-122"/>
              </a:rPr>
              <a:t>Change </a:t>
            </a:r>
            <a:r>
              <a:rPr lang="en-US" sz="1400" b="1" kern="0">
                <a:solidFill>
                  <a:prstClr val="white"/>
                </a:solidFill>
                <a:ea typeface="SimSun" pitchFamily="2" charset="-122"/>
              </a:rPr>
              <a:t>impact analysis</a:t>
            </a:r>
            <a:r>
              <a:rPr lang="en-US" sz="1400" b="1" kern="0" dirty="0">
                <a:solidFill>
                  <a:prstClr val="white"/>
                </a:solidFill>
                <a:ea typeface="SimSun" pitchFamily="2" charset="-122"/>
              </a:rPr>
              <a:t>: </a:t>
            </a:r>
            <a:r>
              <a:rPr lang="en-US" sz="1400" kern="0" dirty="0">
                <a:solidFill>
                  <a:prstClr val="white"/>
                </a:solidFill>
                <a:ea typeface="SimSun" pitchFamily="2" charset="-122"/>
              </a:rPr>
              <a:t>An activity that will begin at the start of the transformation that provides a baseline of knowledge to help further refine the broader Change Plan. This plan will specify how and when the impacts would be addressed (e.g., communications, job aids, training, end-user support and processes). Based on the expected changes, the plan will include specific recommendations regarding any areas where communications and training activities may be required.</a:t>
            </a:r>
          </a:p>
          <a:p>
            <a:pPr marL="341313" indent="-341313">
              <a:spcAft>
                <a:spcPts val="600"/>
              </a:spcAft>
              <a:buFont typeface="Wingdings" panose="05000000000000000000" pitchFamily="2" charset="2"/>
              <a:buChar char="v"/>
              <a:defRPr/>
            </a:pPr>
            <a:endParaRPr lang="en-US" sz="1400" b="1" kern="0" dirty="0">
              <a:solidFill>
                <a:prstClr val="white"/>
              </a:solidFill>
              <a:ea typeface="SimSun" pitchFamily="2" charset="-122"/>
            </a:endParaRPr>
          </a:p>
          <a:p>
            <a:pPr marL="341313" indent="-341313">
              <a:spcAft>
                <a:spcPts val="600"/>
              </a:spcAft>
              <a:buFont typeface="Wingdings" panose="05000000000000000000" pitchFamily="2" charset="2"/>
              <a:buChar char="v"/>
              <a:defRPr/>
            </a:pPr>
            <a:endParaRPr lang="en-US" sz="1400" kern="0" dirty="0">
              <a:solidFill>
                <a:prstClr val="white"/>
              </a:solidFill>
              <a:ea typeface="SimSun" pitchFamily="2" charset="-122"/>
            </a:endParaRPr>
          </a:p>
        </p:txBody>
      </p:sp>
      <p:sp>
        <p:nvSpPr>
          <p:cNvPr id="13" name="Text Box 5">
            <a:extLst>
              <a:ext uri="{FF2B5EF4-FFF2-40B4-BE49-F238E27FC236}">
                <a16:creationId xmlns:a16="http://schemas.microsoft.com/office/drawing/2014/main" id="{90F2CFCF-ADDA-437E-A67D-EF6EFCE8BB56}"/>
              </a:ext>
            </a:extLst>
          </p:cNvPr>
          <p:cNvSpPr txBox="1">
            <a:spLocks noChangeArrowheads="1"/>
          </p:cNvSpPr>
          <p:nvPr/>
        </p:nvSpPr>
        <p:spPr bwMode="gray">
          <a:xfrm>
            <a:off x="433137" y="3913943"/>
            <a:ext cx="11436844" cy="1882752"/>
          </a:xfrm>
          <a:prstGeom prst="homePlate">
            <a:avLst>
              <a:gd name="adj" fmla="val 9932"/>
            </a:avLst>
          </a:prstGeom>
          <a:solidFill>
            <a:schemeClr val="accent3"/>
          </a:solidFill>
          <a:ln w="9525" algn="ctr">
            <a:noFill/>
            <a:miter lim="800000"/>
            <a:headEnd/>
            <a:tailEnd/>
          </a:ln>
          <a:effectLst/>
        </p:spPr>
        <p:txBody>
          <a:bodyPr lIns="182880" tIns="72000" rIns="288000" bIns="72000" anchor="t"/>
          <a:lstStyle/>
          <a:p>
            <a:pPr marL="341313" marR="0" lvl="0" indent="-341313" defTabSz="915216" eaLnBrk="1" fontAlgn="auto" latinLnBrk="0" hangingPunct="1">
              <a:lnSpc>
                <a:spcPct val="100000"/>
              </a:lnSpc>
              <a:spcBef>
                <a:spcPts val="0"/>
              </a:spcBef>
              <a:spcAft>
                <a:spcPts val="600"/>
              </a:spcAft>
              <a:buClrTx/>
              <a:buSzPct val="100000"/>
              <a:buFontTx/>
              <a:buNone/>
              <a:tabLst/>
              <a:defRPr/>
            </a:pPr>
            <a:r>
              <a:rPr kumimoji="0" lang="en-GB" sz="1400" b="1" i="0" u="none" strike="noStrike" kern="0" cap="none" spc="0" normalizeH="0" baseline="0" noProof="0" dirty="0">
                <a:ln>
                  <a:noFill/>
                </a:ln>
                <a:solidFill>
                  <a:prstClr val="white"/>
                </a:solidFill>
                <a:effectLst/>
                <a:uLnTx/>
                <a:uFillTx/>
                <a:ea typeface="SimSun" pitchFamily="2" charset="-122"/>
              </a:rPr>
              <a:t>Actions:</a:t>
            </a:r>
          </a:p>
          <a:p>
            <a:pPr marL="341313" indent="-341313">
              <a:spcAft>
                <a:spcPts val="600"/>
              </a:spcAft>
              <a:buSzPct val="100000"/>
              <a:buFont typeface="Wingdings" panose="05000000000000000000" pitchFamily="2" charset="2"/>
              <a:buChar char="§"/>
              <a:defRPr/>
            </a:pPr>
            <a:r>
              <a:rPr lang="en-US" sz="1400" kern="0" dirty="0">
                <a:solidFill>
                  <a:prstClr val="white"/>
                </a:solidFill>
                <a:ea typeface="SimSun" pitchFamily="2" charset="-122"/>
              </a:rPr>
              <a:t>Develop a </a:t>
            </a:r>
            <a:r>
              <a:rPr lang="en-US" sz="1400" kern="0">
                <a:solidFill>
                  <a:prstClr val="white"/>
                </a:solidFill>
                <a:ea typeface="SimSun" pitchFamily="2" charset="-122"/>
              </a:rPr>
              <a:t>change plan</a:t>
            </a:r>
            <a:r>
              <a:rPr lang="en-US" sz="1400" kern="0" dirty="0">
                <a:solidFill>
                  <a:prstClr val="white"/>
                </a:solidFill>
                <a:ea typeface="SimSun" pitchFamily="2" charset="-122"/>
              </a:rPr>
              <a:t> that clearly and accurately reflects how stakeholder groups will be impacted by the change</a:t>
            </a:r>
          </a:p>
          <a:p>
            <a:pPr marL="341313" indent="-341313">
              <a:spcAft>
                <a:spcPts val="600"/>
              </a:spcAft>
              <a:buSzPct val="100000"/>
              <a:buFont typeface="Wingdings" panose="05000000000000000000" pitchFamily="2" charset="2"/>
              <a:buChar char="§"/>
              <a:defRPr/>
            </a:pPr>
            <a:r>
              <a:rPr lang="en-US" sz="1400" kern="0" dirty="0">
                <a:solidFill>
                  <a:prstClr val="white"/>
                </a:solidFill>
                <a:ea typeface="SimSun" pitchFamily="2" charset="-122"/>
              </a:rPr>
              <a:t>Provide relevant communications and training to impacted stakeholder groups. A key effort will be in identifying key personas and the processes which will change as a result of the XXX Transformation</a:t>
            </a:r>
          </a:p>
          <a:p>
            <a:pPr marL="341313" indent="-341313">
              <a:spcAft>
                <a:spcPts val="600"/>
              </a:spcAft>
              <a:buSzPct val="100000"/>
              <a:buFont typeface="Wingdings" panose="05000000000000000000" pitchFamily="2" charset="2"/>
              <a:buChar char="§"/>
              <a:defRPr/>
            </a:pPr>
            <a:r>
              <a:rPr lang="en-US" sz="1400" kern="0" dirty="0">
                <a:solidFill>
                  <a:prstClr val="white"/>
                </a:solidFill>
                <a:ea typeface="SimSun" pitchFamily="2" charset="-122"/>
              </a:rPr>
              <a:t>Align company objectives with tangible incentives to drive </a:t>
            </a:r>
            <a:r>
              <a:rPr lang="en-US" sz="1400" kern="0">
                <a:solidFill>
                  <a:prstClr val="white"/>
                </a:solidFill>
                <a:ea typeface="SimSun" pitchFamily="2" charset="-122"/>
              </a:rPr>
              <a:t>behaviour</a:t>
            </a:r>
            <a:r>
              <a:rPr lang="en-US" sz="1400" kern="0" dirty="0">
                <a:solidFill>
                  <a:prstClr val="white"/>
                </a:solidFill>
                <a:ea typeface="SimSun" pitchFamily="2" charset="-122"/>
              </a:rPr>
              <a:t> change and adoption.</a:t>
            </a:r>
          </a:p>
          <a:p>
            <a:pPr marL="341313" indent="-341313">
              <a:spcAft>
                <a:spcPts val="600"/>
              </a:spcAft>
              <a:buSzPct val="100000"/>
              <a:buFont typeface="Wingdings" panose="05000000000000000000" pitchFamily="2" charset="2"/>
              <a:buChar char="v"/>
              <a:defRPr/>
            </a:pPr>
            <a:endParaRPr lang="en-US" sz="1400" kern="0" dirty="0">
              <a:solidFill>
                <a:prstClr val="white"/>
              </a:solidFill>
              <a:ea typeface="SimSun" pitchFamily="2" charset="-122"/>
            </a:endParaRPr>
          </a:p>
          <a:p>
            <a:pPr marL="341313" marR="0" lvl="0" indent="-341313" defTabSz="914400" eaLnBrk="1" fontAlgn="auto" latinLnBrk="0" hangingPunct="1">
              <a:lnSpc>
                <a:spcPct val="100000"/>
              </a:lnSpc>
              <a:spcBef>
                <a:spcPts val="0"/>
              </a:spcBef>
              <a:spcAft>
                <a:spcPts val="600"/>
              </a:spcAft>
              <a:buClrTx/>
              <a:buSzPct val="100000"/>
              <a:buFont typeface="Wingdings" panose="05000000000000000000" pitchFamily="2" charset="2"/>
              <a:buChar char="v"/>
              <a:tabLst/>
              <a:defRPr/>
            </a:pPr>
            <a:endParaRPr kumimoji="0" lang="en-US" sz="1400" b="0" i="0" u="none" strike="noStrike" kern="0" cap="none" spc="0" normalizeH="0" baseline="0" noProof="0" dirty="0">
              <a:ln>
                <a:noFill/>
              </a:ln>
              <a:solidFill>
                <a:prstClr val="white"/>
              </a:solidFill>
              <a:effectLst/>
              <a:uLnTx/>
              <a:uFillTx/>
              <a:ea typeface="SimSun" pitchFamily="2" charset="-122"/>
            </a:endParaRPr>
          </a:p>
        </p:txBody>
      </p:sp>
    </p:spTree>
    <p:extLst>
      <p:ext uri="{BB962C8B-B14F-4D97-AF65-F5344CB8AC3E}">
        <p14:creationId xmlns:p14="http://schemas.microsoft.com/office/powerpoint/2010/main" val="20118068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Method to prepare the organisation</a:t>
            </a:r>
            <a:endParaRPr lang="en-JP"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75FF06B7-AC26-4F3A-B215-76FB87CAC950}"/>
              </a:ext>
            </a:extLst>
          </p:cNvPr>
          <p:cNvSpPr/>
          <p:nvPr/>
        </p:nvSpPr>
        <p:spPr>
          <a:xfrm>
            <a:off x="2963999" y="1457852"/>
            <a:ext cx="8905981" cy="932762"/>
          </a:xfrm>
          <a:prstGeom prst="rect">
            <a:avLst/>
          </a:prstGeom>
          <a:solidFill>
            <a:schemeClr val="bg2"/>
          </a:solidFill>
        </p:spPr>
        <p:txBody>
          <a:bodyPr anchor="ctr"/>
          <a:lstStyle/>
          <a:p>
            <a:pPr marL="285750" marR="0" lvl="1" indent="-285750" defTabSz="457200" eaLnBrk="1" fontAlgn="auto" latinLnBrk="0" hangingPunct="1">
              <a:lnSpc>
                <a:spcPct val="100000"/>
              </a:lnSpc>
              <a:spcBef>
                <a:spcPts val="0"/>
              </a:spcBef>
              <a:spcAft>
                <a:spcPts val="600"/>
              </a:spcAft>
              <a:buClr>
                <a:schemeClr val="accent1"/>
              </a:buClr>
              <a:buSzPct val="100000"/>
              <a:buFont typeface="Wingdings" panose="05000000000000000000" pitchFamily="2" charset="2"/>
              <a:buChar char="§"/>
              <a:tabLst>
                <a:tab pos="1973263" algn="l"/>
              </a:tabLst>
              <a:defRPr/>
            </a:pPr>
            <a:r>
              <a:rPr kumimoji="0" lang="en-US" sz="1400" b="0" i="0" u="none" strike="noStrike" kern="0" cap="none" spc="0" normalizeH="0" baseline="0" noProof="0" dirty="0">
                <a:ln>
                  <a:noFill/>
                </a:ln>
                <a:effectLst/>
                <a:uLnTx/>
                <a:uFillTx/>
              </a:rPr>
              <a:t>A </a:t>
            </a:r>
            <a:r>
              <a:rPr kumimoji="0" lang="en-US" sz="1400" b="1" i="0" u="none" strike="noStrike" kern="0" cap="none" spc="0" normalizeH="0" baseline="0" noProof="0" dirty="0">
                <a:ln>
                  <a:noFill/>
                </a:ln>
                <a:effectLst/>
                <a:uLnTx/>
                <a:uFillTx/>
              </a:rPr>
              <a:t>change</a:t>
            </a:r>
            <a:r>
              <a:rPr kumimoji="0" lang="en-US" sz="1400" b="0" i="0" u="none" strike="noStrike" kern="0" cap="none" spc="0" normalizeH="0" baseline="0" noProof="0" dirty="0">
                <a:ln>
                  <a:noFill/>
                </a:ln>
                <a:effectLst/>
                <a:uLnTx/>
                <a:uFillTx/>
              </a:rPr>
              <a:t> is a deviation from the current-state processes, systems, </a:t>
            </a:r>
            <a:r>
              <a:rPr kumimoji="0" lang="en-US" sz="1400" b="0" i="0" u="none" strike="noStrike" kern="0" cap="none" spc="0" normalizeH="0" baseline="0" noProof="0">
                <a:ln>
                  <a:noFill/>
                </a:ln>
                <a:effectLst/>
                <a:uLnTx/>
                <a:uFillTx/>
              </a:rPr>
              <a:t>behaviours</a:t>
            </a:r>
            <a:r>
              <a:rPr kumimoji="0" lang="en-US" sz="1400" b="0" i="0" u="none" strike="noStrike" kern="0" cap="none" spc="0" normalizeH="0" baseline="0" noProof="0" dirty="0">
                <a:ln>
                  <a:noFill/>
                </a:ln>
                <a:effectLst/>
                <a:uLnTx/>
                <a:uFillTx/>
              </a:rPr>
              <a:t>, and organisation structure </a:t>
            </a:r>
          </a:p>
          <a:p>
            <a:pPr marL="285750" marR="0" lvl="1" indent="-285750" defTabSz="457200" eaLnBrk="1" fontAlgn="auto" latinLnBrk="0" hangingPunct="1">
              <a:lnSpc>
                <a:spcPct val="100000"/>
              </a:lnSpc>
              <a:spcBef>
                <a:spcPts val="0"/>
              </a:spcBef>
              <a:spcAft>
                <a:spcPts val="600"/>
              </a:spcAft>
              <a:buClr>
                <a:schemeClr val="accent1"/>
              </a:buClr>
              <a:buSzPct val="100000"/>
              <a:buFont typeface="Wingdings" panose="05000000000000000000" pitchFamily="2" charset="2"/>
              <a:buChar char="§"/>
              <a:tabLst>
                <a:tab pos="1973263" algn="l"/>
              </a:tabLst>
              <a:defRPr/>
            </a:pPr>
            <a:r>
              <a:rPr kumimoji="0" lang="en-US" sz="1400" b="0" i="0" u="none" strike="noStrike" kern="0" cap="none" spc="0" normalizeH="0" baseline="0" noProof="0" dirty="0">
                <a:ln>
                  <a:noFill/>
                </a:ln>
                <a:effectLst/>
                <a:uLnTx/>
                <a:uFillTx/>
              </a:rPr>
              <a:t>An </a:t>
            </a:r>
            <a:r>
              <a:rPr kumimoji="0" lang="en-US" sz="1400" b="1" i="0" u="none" strike="noStrike" kern="0" cap="none" spc="0" normalizeH="0" baseline="0" noProof="0" dirty="0">
                <a:ln>
                  <a:noFill/>
                </a:ln>
                <a:effectLst/>
                <a:uLnTx/>
                <a:uFillTx/>
              </a:rPr>
              <a:t>impact</a:t>
            </a:r>
            <a:r>
              <a:rPr kumimoji="0" lang="en-US" sz="1400" b="0" i="0" u="none" strike="noStrike" kern="0" cap="none" spc="0" normalizeH="0" baseline="0" noProof="0" dirty="0">
                <a:ln>
                  <a:noFill/>
                </a:ln>
                <a:effectLst/>
                <a:uLnTx/>
                <a:uFillTx/>
              </a:rPr>
              <a:t> identifies how the changes affect specific parts of an organisation, an individual or an external entity.</a:t>
            </a:r>
          </a:p>
        </p:txBody>
      </p:sp>
      <p:sp>
        <p:nvSpPr>
          <p:cNvPr id="8" name="Rectangle 7">
            <a:extLst>
              <a:ext uri="{FF2B5EF4-FFF2-40B4-BE49-F238E27FC236}">
                <a16:creationId xmlns:a16="http://schemas.microsoft.com/office/drawing/2014/main" id="{AE62BD22-3151-4949-B66A-CF8B997BDA3A}"/>
              </a:ext>
            </a:extLst>
          </p:cNvPr>
          <p:cNvSpPr/>
          <p:nvPr/>
        </p:nvSpPr>
        <p:spPr>
          <a:xfrm>
            <a:off x="2969214" y="2666606"/>
            <a:ext cx="8900765" cy="936000"/>
          </a:xfrm>
          <a:prstGeom prst="rect">
            <a:avLst/>
          </a:prstGeom>
          <a:solidFill>
            <a:schemeClr val="bg2"/>
          </a:solidFill>
        </p:spPr>
        <p:txBody>
          <a:bodyPr anchor="ctr"/>
          <a:lstStyle/>
          <a:p>
            <a:pPr marL="285750" marR="0" lvl="1" indent="-285750" defTabSz="457200" eaLnBrk="1" fontAlgn="auto" latinLnBrk="0" hangingPunct="1">
              <a:lnSpc>
                <a:spcPct val="100000"/>
              </a:lnSpc>
              <a:spcBef>
                <a:spcPts val="0"/>
              </a:spcBef>
              <a:spcAft>
                <a:spcPts val="600"/>
              </a:spcAft>
              <a:buClr>
                <a:schemeClr val="accent1"/>
              </a:buClr>
              <a:buSzPct val="100000"/>
              <a:buFont typeface="Wingdings" panose="05000000000000000000" pitchFamily="2" charset="2"/>
              <a:buChar char="§"/>
              <a:tabLst>
                <a:tab pos="1973263" algn="l"/>
              </a:tabLst>
              <a:defRPr/>
            </a:pPr>
            <a:r>
              <a:rPr kumimoji="0" lang="en-US" sz="1400" b="0" i="0" u="none" strike="noStrike" kern="0" cap="none" spc="0" normalizeH="0" baseline="0" noProof="0" dirty="0">
                <a:ln>
                  <a:noFill/>
                </a:ln>
                <a:effectLst/>
                <a:uLnTx/>
                <a:uFillTx/>
              </a:rPr>
              <a:t>Findings are critical inputs to identify which </a:t>
            </a:r>
            <a:r>
              <a:rPr kumimoji="0" lang="en-US" sz="1400" b="1" i="0" u="none" strike="noStrike" kern="0" cap="none" spc="0" normalizeH="0" baseline="0" noProof="0" dirty="0">
                <a:ln>
                  <a:noFill/>
                </a:ln>
                <a:effectLst/>
                <a:uLnTx/>
                <a:uFillTx/>
              </a:rPr>
              <a:t>types of change activities </a:t>
            </a:r>
            <a:r>
              <a:rPr kumimoji="0" lang="en-US" sz="1400" b="0" i="0" u="none" strike="noStrike" kern="0" cap="none" spc="0" normalizeH="0" baseline="0" noProof="0" dirty="0">
                <a:ln>
                  <a:noFill/>
                </a:ln>
                <a:effectLst/>
                <a:uLnTx/>
                <a:uFillTx/>
              </a:rPr>
              <a:t>are best suited to help prepare and motivate stakeholders </a:t>
            </a:r>
          </a:p>
          <a:p>
            <a:pPr marL="285750" marR="0" lvl="1" indent="-285750" defTabSz="457200" eaLnBrk="1" fontAlgn="auto" latinLnBrk="0" hangingPunct="1">
              <a:lnSpc>
                <a:spcPct val="100000"/>
              </a:lnSpc>
              <a:spcBef>
                <a:spcPts val="0"/>
              </a:spcBef>
              <a:spcAft>
                <a:spcPts val="600"/>
              </a:spcAft>
              <a:buClr>
                <a:schemeClr val="accent1"/>
              </a:buClr>
              <a:buSzPct val="100000"/>
              <a:buFont typeface="Wingdings" panose="05000000000000000000" pitchFamily="2" charset="2"/>
              <a:buChar char="§"/>
              <a:tabLst>
                <a:tab pos="1973263" algn="l"/>
              </a:tabLst>
              <a:defRPr/>
            </a:pPr>
            <a:r>
              <a:rPr kumimoji="0" lang="en-US" sz="1400" b="0" i="0" u="none" strike="noStrike" kern="0" cap="none" spc="0" normalizeH="0" baseline="0" noProof="0" dirty="0">
                <a:ln>
                  <a:noFill/>
                </a:ln>
                <a:effectLst/>
                <a:uLnTx/>
                <a:uFillTx/>
              </a:rPr>
              <a:t>Provides a consolidated list </a:t>
            </a:r>
            <a:r>
              <a:rPr kumimoji="0" lang="en-US" sz="1400" b="1" i="0" u="none" strike="noStrike" kern="0" cap="none" spc="0" normalizeH="0" baseline="0" noProof="0" dirty="0">
                <a:ln>
                  <a:noFill/>
                </a:ln>
                <a:effectLst/>
                <a:uLnTx/>
                <a:uFillTx/>
              </a:rPr>
              <a:t>of all identified changes </a:t>
            </a:r>
            <a:r>
              <a:rPr kumimoji="0" lang="en-US" sz="1400" b="0" i="0" u="none" strike="noStrike" kern="0" cap="none" spc="0" normalizeH="0" baseline="0" noProof="0" dirty="0">
                <a:ln>
                  <a:noFill/>
                </a:ln>
                <a:effectLst/>
                <a:uLnTx/>
                <a:uFillTx/>
              </a:rPr>
              <a:t>and impacts of the program solutions.</a:t>
            </a:r>
          </a:p>
        </p:txBody>
      </p:sp>
      <p:sp>
        <p:nvSpPr>
          <p:cNvPr id="9" name="Rectangle 8">
            <a:extLst>
              <a:ext uri="{FF2B5EF4-FFF2-40B4-BE49-F238E27FC236}">
                <a16:creationId xmlns:a16="http://schemas.microsoft.com/office/drawing/2014/main" id="{44D7FE04-56E3-435F-AFF9-99B064811B77}"/>
              </a:ext>
            </a:extLst>
          </p:cNvPr>
          <p:cNvSpPr/>
          <p:nvPr/>
        </p:nvSpPr>
        <p:spPr>
          <a:xfrm>
            <a:off x="2960617" y="3845042"/>
            <a:ext cx="8909361" cy="936000"/>
          </a:xfrm>
          <a:prstGeom prst="rect">
            <a:avLst/>
          </a:prstGeom>
          <a:solidFill>
            <a:schemeClr val="bg2"/>
          </a:solidFill>
        </p:spPr>
        <p:txBody>
          <a:bodyPr anchor="ctr"/>
          <a:lstStyle/>
          <a:p>
            <a:pPr marL="285750" marR="0" lvl="1" indent="-285750" defTabSz="457200" eaLnBrk="1" fontAlgn="auto" latinLnBrk="0" hangingPunct="1">
              <a:lnSpc>
                <a:spcPct val="100000"/>
              </a:lnSpc>
              <a:spcBef>
                <a:spcPts val="0"/>
              </a:spcBef>
              <a:spcAft>
                <a:spcPts val="400"/>
              </a:spcAft>
              <a:buClr>
                <a:schemeClr val="accent1"/>
              </a:buClr>
              <a:buSzPct val="100000"/>
              <a:buFont typeface="Wingdings" panose="05000000000000000000" pitchFamily="2" charset="2"/>
              <a:buChar char="§"/>
              <a:tabLst>
                <a:tab pos="1973263" algn="l"/>
              </a:tabLst>
              <a:defRPr/>
            </a:pPr>
            <a:r>
              <a:rPr kumimoji="0" lang="en-US" sz="1400" b="1" i="0" u="none" strike="noStrike" kern="0" cap="none" spc="0" normalizeH="0" baseline="0" noProof="0" dirty="0">
                <a:ln>
                  <a:noFill/>
                </a:ln>
                <a:effectLst/>
                <a:uLnTx/>
                <a:uFillTx/>
              </a:rPr>
              <a:t>Assistance</a:t>
            </a:r>
            <a:r>
              <a:rPr kumimoji="0" lang="en-US" sz="1400" b="0" i="0" u="none" strike="noStrike" kern="0" cap="none" spc="0" normalizeH="0" baseline="0" noProof="0" dirty="0">
                <a:ln>
                  <a:noFill/>
                </a:ln>
                <a:effectLst/>
                <a:uLnTx/>
                <a:uFillTx/>
              </a:rPr>
              <a:t> in identifying changes to people’s day-to-day tasks, overall process and procedures, technology and policies.</a:t>
            </a:r>
          </a:p>
        </p:txBody>
      </p:sp>
      <p:sp>
        <p:nvSpPr>
          <p:cNvPr id="10" name="Rectangle 9">
            <a:extLst>
              <a:ext uri="{FF2B5EF4-FFF2-40B4-BE49-F238E27FC236}">
                <a16:creationId xmlns:a16="http://schemas.microsoft.com/office/drawing/2014/main" id="{ED64C45A-C421-4D45-AE9A-5D6FB0C55DC3}"/>
              </a:ext>
            </a:extLst>
          </p:cNvPr>
          <p:cNvSpPr/>
          <p:nvPr/>
        </p:nvSpPr>
        <p:spPr>
          <a:xfrm>
            <a:off x="2983958" y="5067067"/>
            <a:ext cx="8886019" cy="936000"/>
          </a:xfrm>
          <a:prstGeom prst="rect">
            <a:avLst/>
          </a:prstGeom>
          <a:solidFill>
            <a:schemeClr val="bg2"/>
          </a:solidFill>
        </p:spPr>
        <p:txBody>
          <a:bodyPr anchor="ctr"/>
          <a:lstStyle/>
          <a:p>
            <a:pPr marL="285750" marR="0" lvl="1" indent="-285750" defTabSz="457200" eaLnBrk="1" fontAlgn="auto" latinLnBrk="0" hangingPunct="1">
              <a:lnSpc>
                <a:spcPct val="100000"/>
              </a:lnSpc>
              <a:spcBef>
                <a:spcPts val="0"/>
              </a:spcBef>
              <a:spcAft>
                <a:spcPts val="400"/>
              </a:spcAft>
              <a:buClr>
                <a:schemeClr val="accent1"/>
              </a:buClr>
              <a:buSzPct val="100000"/>
              <a:buFont typeface="Wingdings" panose="05000000000000000000" pitchFamily="2" charset="2"/>
              <a:buChar char="§"/>
              <a:tabLst>
                <a:tab pos="1973263" algn="l"/>
              </a:tabLst>
              <a:defRPr/>
            </a:pPr>
            <a:r>
              <a:rPr kumimoji="0" lang="en-US" sz="1400" b="1" i="0" u="none" strike="noStrike" kern="0" cap="none" spc="0" normalizeH="0" baseline="0" noProof="0" dirty="0">
                <a:ln>
                  <a:noFill/>
                </a:ln>
                <a:effectLst/>
                <a:uLnTx/>
                <a:uFillTx/>
              </a:rPr>
              <a:t>Impact </a:t>
            </a:r>
            <a:r>
              <a:rPr kumimoji="0" lang="en-US" sz="1400" b="1" i="0" u="none" strike="noStrike" kern="0" cap="none" spc="0" normalizeH="0" baseline="0" noProof="0">
                <a:ln>
                  <a:noFill/>
                </a:ln>
                <a:effectLst/>
                <a:uLnTx/>
                <a:uFillTx/>
              </a:rPr>
              <a:t>analysis </a:t>
            </a:r>
            <a:r>
              <a:rPr kumimoji="0" lang="en-US" sz="1400" b="0" i="0" u="none" strike="noStrike" kern="0" cap="none" spc="0" normalizeH="0" baseline="0" noProof="0" dirty="0">
                <a:ln>
                  <a:noFill/>
                </a:ln>
                <a:effectLst/>
                <a:uLnTx/>
                <a:uFillTx/>
              </a:rPr>
              <a:t>across </a:t>
            </a:r>
            <a:r>
              <a:rPr kumimoji="0" lang="en-US" sz="1400" b="0" i="0" u="none" strike="noStrike" kern="0" cap="none" spc="0" normalizeH="0" baseline="0" noProof="0">
                <a:ln>
                  <a:noFill/>
                </a:ln>
                <a:effectLst/>
                <a:uLnTx/>
                <a:uFillTx/>
              </a:rPr>
              <a:t>people</a:t>
            </a:r>
            <a:r>
              <a:rPr kumimoji="0" lang="en-US" sz="1400" b="0" i="0" u="none" strike="noStrike" kern="0" cap="none" spc="0" normalizeH="0" baseline="0" noProof="0" dirty="0">
                <a:ln>
                  <a:noFill/>
                </a:ln>
                <a:effectLst/>
                <a:uLnTx/>
                <a:uFillTx/>
              </a:rPr>
              <a:t>, </a:t>
            </a:r>
            <a:r>
              <a:rPr kumimoji="0" lang="en-US" sz="1400" b="0" i="0" u="none" strike="noStrike" kern="0" cap="none" spc="0" normalizeH="0" baseline="0" noProof="0">
                <a:ln>
                  <a:noFill/>
                </a:ln>
                <a:effectLst/>
                <a:uLnTx/>
                <a:uFillTx/>
              </a:rPr>
              <a:t>process </a:t>
            </a:r>
            <a:r>
              <a:rPr kumimoji="0" lang="en-US" sz="1400" b="0" i="0" u="none" strike="noStrike" kern="0" cap="none" spc="0" normalizeH="0" baseline="0" noProof="0" dirty="0">
                <a:ln>
                  <a:noFill/>
                </a:ln>
                <a:effectLst/>
                <a:uLnTx/>
                <a:uFillTx/>
              </a:rPr>
              <a:t>and </a:t>
            </a:r>
            <a:r>
              <a:rPr kumimoji="0" lang="en-US" sz="1400" b="0" i="0" u="none" strike="noStrike" kern="0" cap="none" spc="0" normalizeH="0" baseline="0" noProof="0">
                <a:ln>
                  <a:noFill/>
                </a:ln>
                <a:effectLst/>
                <a:uLnTx/>
                <a:uFillTx/>
              </a:rPr>
              <a:t>procedure </a:t>
            </a:r>
            <a:r>
              <a:rPr kumimoji="0" lang="en-US" sz="1400" b="0" i="0" u="none" strike="noStrike" kern="0" cap="none" spc="0" normalizeH="0" baseline="0" noProof="0" dirty="0">
                <a:ln>
                  <a:noFill/>
                </a:ln>
                <a:effectLst/>
                <a:uLnTx/>
                <a:uFillTx/>
              </a:rPr>
              <a:t>and </a:t>
            </a:r>
            <a:r>
              <a:rPr kumimoji="0" lang="en-US" sz="1400" b="0" i="0" u="none" strike="noStrike" kern="0" cap="none" spc="0" normalizeH="0" baseline="0" noProof="0">
                <a:ln>
                  <a:noFill/>
                </a:ln>
                <a:effectLst/>
                <a:uLnTx/>
                <a:uFillTx/>
              </a:rPr>
              <a:t>technology </a:t>
            </a:r>
            <a:r>
              <a:rPr kumimoji="0" lang="en-US" sz="1400" b="0" i="0" u="none" strike="noStrike" kern="0" cap="none" spc="0" normalizeH="0" baseline="0" noProof="0" dirty="0">
                <a:ln>
                  <a:noFill/>
                </a:ln>
                <a:effectLst/>
                <a:uLnTx/>
                <a:uFillTx/>
              </a:rPr>
              <a:t>to inform </a:t>
            </a:r>
            <a:r>
              <a:rPr kumimoji="0" lang="en-US" sz="1400" b="0" i="0" u="none" strike="noStrike" kern="0" cap="none" spc="0" normalizeH="0" baseline="0" noProof="0">
                <a:ln>
                  <a:noFill/>
                </a:ln>
                <a:effectLst/>
                <a:uLnTx/>
                <a:uFillTx/>
              </a:rPr>
              <a:t>stakeholder </a:t>
            </a:r>
            <a:r>
              <a:rPr lang="en-US" sz="1400" kern="0"/>
              <a:t>c</a:t>
            </a:r>
            <a:r>
              <a:rPr kumimoji="0" lang="en-US" sz="1400" b="0" i="0" u="none" strike="noStrike" kern="0" cap="none" spc="0" normalizeH="0" baseline="0" noProof="0">
                <a:ln>
                  <a:noFill/>
                </a:ln>
                <a:effectLst/>
                <a:uLnTx/>
                <a:uFillTx/>
              </a:rPr>
              <a:t>hange </a:t>
            </a:r>
            <a:r>
              <a:rPr lang="en-US" sz="1400" kern="0"/>
              <a:t>p</a:t>
            </a:r>
            <a:r>
              <a:rPr kumimoji="0" lang="en-US" sz="1400" b="0" i="0" u="none" strike="noStrike" kern="0" cap="none" spc="0" normalizeH="0" baseline="0" noProof="0">
                <a:ln>
                  <a:noFill/>
                </a:ln>
                <a:effectLst/>
                <a:uLnTx/>
                <a:uFillTx/>
              </a:rPr>
              <a:t>lans</a:t>
            </a:r>
            <a:r>
              <a:rPr kumimoji="0" lang="en-US" sz="1400" b="0" i="0" u="none" strike="noStrike" kern="0" cap="none" spc="0" normalizeH="0" baseline="0" noProof="0" dirty="0">
                <a:ln>
                  <a:noFill/>
                </a:ln>
                <a:effectLst/>
                <a:uLnTx/>
                <a:uFillTx/>
              </a:rPr>
              <a:t>, </a:t>
            </a:r>
            <a:r>
              <a:rPr kumimoji="0" lang="en-US" sz="1400" b="0" i="0" u="none" strike="noStrike" kern="0" cap="none" spc="0" normalizeH="0" baseline="0" noProof="0">
                <a:ln>
                  <a:noFill/>
                </a:ln>
                <a:effectLst/>
                <a:uLnTx/>
                <a:uFillTx/>
              </a:rPr>
              <a:t>training plans </a:t>
            </a:r>
            <a:r>
              <a:rPr kumimoji="0" lang="en-US" sz="1400" b="0" i="0" u="none" strike="noStrike" kern="0" cap="none" spc="0" normalizeH="0" baseline="0" noProof="0" dirty="0">
                <a:ln>
                  <a:noFill/>
                </a:ln>
                <a:effectLst/>
                <a:uLnTx/>
                <a:uFillTx/>
              </a:rPr>
              <a:t>and </a:t>
            </a:r>
            <a:r>
              <a:rPr kumimoji="0" lang="en-US" sz="1400" b="0" i="0" u="none" strike="noStrike" kern="0" cap="none" spc="0" normalizeH="0" baseline="0" noProof="0">
                <a:ln>
                  <a:noFill/>
                </a:ln>
                <a:effectLst/>
                <a:uLnTx/>
                <a:uFillTx/>
              </a:rPr>
              <a:t>content</a:t>
            </a:r>
            <a:r>
              <a:rPr kumimoji="0" lang="en-US" sz="1400" b="0" i="0" u="none" strike="noStrike" kern="0" cap="none" spc="0" normalizeH="0" baseline="0" noProof="0" dirty="0">
                <a:ln>
                  <a:noFill/>
                </a:ln>
                <a:effectLst/>
                <a:uLnTx/>
                <a:uFillTx/>
              </a:rPr>
              <a:t>, </a:t>
            </a:r>
            <a:r>
              <a:rPr kumimoji="0" lang="en-US" sz="1400" b="0" i="0" u="none" strike="noStrike" kern="0" cap="none" spc="0" normalizeH="0" baseline="0" noProof="0">
                <a:ln>
                  <a:noFill/>
                </a:ln>
                <a:effectLst/>
                <a:uLnTx/>
                <a:uFillTx/>
              </a:rPr>
              <a:t>communication </a:t>
            </a:r>
            <a:r>
              <a:rPr kumimoji="0" lang="en-US" sz="1400" b="0" i="0" u="none" strike="noStrike" kern="0" cap="none" spc="0" normalizeH="0" baseline="0" noProof="0" dirty="0">
                <a:ln>
                  <a:noFill/>
                </a:ln>
                <a:effectLst/>
                <a:uLnTx/>
                <a:uFillTx/>
              </a:rPr>
              <a:t>and </a:t>
            </a:r>
            <a:r>
              <a:rPr kumimoji="0" lang="en-US" sz="1400" b="0" i="0" u="none" strike="noStrike" kern="0" cap="none" spc="0" normalizeH="0" baseline="0" noProof="0">
                <a:ln>
                  <a:noFill/>
                </a:ln>
                <a:effectLst/>
                <a:uLnTx/>
                <a:uFillTx/>
              </a:rPr>
              <a:t>change discussion guides</a:t>
            </a:r>
            <a:r>
              <a:rPr kumimoji="0" lang="en-US" sz="1400" b="0" i="0" u="none" strike="noStrike" kern="0" cap="none" spc="0" normalizeH="0" baseline="0" noProof="0" dirty="0">
                <a:ln>
                  <a:noFill/>
                </a:ln>
                <a:effectLst/>
                <a:uLnTx/>
                <a:uFillTx/>
              </a:rPr>
              <a:t>.</a:t>
            </a:r>
          </a:p>
        </p:txBody>
      </p:sp>
      <p:sp>
        <p:nvSpPr>
          <p:cNvPr id="14" name="Rectangle 13">
            <a:extLst>
              <a:ext uri="{FF2B5EF4-FFF2-40B4-BE49-F238E27FC236}">
                <a16:creationId xmlns:a16="http://schemas.microsoft.com/office/drawing/2014/main" id="{F2974A85-4C3E-44C5-8715-F2D246724479}"/>
              </a:ext>
            </a:extLst>
          </p:cNvPr>
          <p:cNvSpPr/>
          <p:nvPr/>
        </p:nvSpPr>
        <p:spPr bwMode="auto">
          <a:xfrm>
            <a:off x="435687" y="1469614"/>
            <a:ext cx="2203929" cy="932762"/>
          </a:xfrm>
          <a:prstGeom prst="rect">
            <a:avLst/>
          </a:prstGeom>
          <a:solidFill>
            <a:schemeClr val="accent1"/>
          </a:solidFill>
          <a:ln w="9525" cap="flat" cmpd="sng" algn="ctr">
            <a:noFill/>
            <a:prstDash val="solid"/>
          </a:ln>
          <a:effectLst/>
        </p:spPr>
        <p:txBody>
          <a:bodyPr/>
          <a:lstStyle/>
          <a:p>
            <a:pPr marL="0" marR="0" lvl="1" indent="0" defTabSz="457200" eaLnBrk="1" fontAlgn="auto" latinLnBrk="0" hangingPunct="1">
              <a:lnSpc>
                <a:spcPct val="100000"/>
              </a:lnSpc>
              <a:spcBef>
                <a:spcPts val="0"/>
              </a:spcBef>
              <a:spcAft>
                <a:spcPts val="600"/>
              </a:spcAft>
              <a:buClr>
                <a:srgbClr val="808080"/>
              </a:buClr>
              <a:buSzPct val="70000"/>
              <a:buFontTx/>
              <a:buNone/>
              <a:tabLst>
                <a:tab pos="1973263" algn="l"/>
              </a:tabLst>
              <a:defRPr/>
            </a:pPr>
            <a:r>
              <a:rPr kumimoji="0" lang="en-US" sz="1600" b="1" i="0" u="none" strike="noStrike" kern="0" cap="none" spc="0" normalizeH="0" baseline="0" noProof="0" dirty="0">
                <a:ln>
                  <a:noFill/>
                </a:ln>
                <a:solidFill>
                  <a:srgbClr val="FFFFFF"/>
                </a:solidFill>
                <a:effectLst/>
                <a:uLnTx/>
                <a:uFillTx/>
              </a:rPr>
              <a:t>Overview</a:t>
            </a:r>
          </a:p>
        </p:txBody>
      </p:sp>
      <p:sp>
        <p:nvSpPr>
          <p:cNvPr id="15" name="Isosceles Triangle 14">
            <a:extLst>
              <a:ext uri="{FF2B5EF4-FFF2-40B4-BE49-F238E27FC236}">
                <a16:creationId xmlns:a16="http://schemas.microsoft.com/office/drawing/2014/main" id="{E1F92128-45D5-4546-BF1D-26172A260B99}"/>
              </a:ext>
            </a:extLst>
          </p:cNvPr>
          <p:cNvSpPr/>
          <p:nvPr/>
        </p:nvSpPr>
        <p:spPr bwMode="auto">
          <a:xfrm rot="5400000">
            <a:off x="2270286" y="1835706"/>
            <a:ext cx="936001" cy="197341"/>
          </a:xfrm>
          <a:prstGeom prst="triangle">
            <a:avLst/>
          </a:prstGeom>
          <a:solidFill>
            <a:schemeClr val="accent1"/>
          </a:solidFill>
          <a:ln w="9525" cap="flat" cmpd="sng" algn="ctr">
            <a:noFill/>
            <a:prstDash val="solid"/>
          </a:ln>
          <a:effec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rgbClr val="646464"/>
              </a:solidFill>
              <a:effectLst/>
              <a:uLnTx/>
              <a:uFillTx/>
            </a:endParaRPr>
          </a:p>
        </p:txBody>
      </p:sp>
      <p:sp>
        <p:nvSpPr>
          <p:cNvPr id="17" name="Rectangle 16">
            <a:extLst>
              <a:ext uri="{FF2B5EF4-FFF2-40B4-BE49-F238E27FC236}">
                <a16:creationId xmlns:a16="http://schemas.microsoft.com/office/drawing/2014/main" id="{EA000F7E-B0D3-4F9B-9ADE-E8DE1CBB3B73}"/>
              </a:ext>
            </a:extLst>
          </p:cNvPr>
          <p:cNvSpPr/>
          <p:nvPr/>
        </p:nvSpPr>
        <p:spPr bwMode="auto">
          <a:xfrm>
            <a:off x="468261" y="2666606"/>
            <a:ext cx="2203929" cy="936001"/>
          </a:xfrm>
          <a:prstGeom prst="rect">
            <a:avLst/>
          </a:prstGeom>
          <a:solidFill>
            <a:schemeClr val="accent1"/>
          </a:solidFill>
          <a:ln w="9525" cap="flat" cmpd="sng" algn="ctr">
            <a:noFill/>
            <a:prstDash val="solid"/>
          </a:ln>
          <a:effectLst/>
        </p:spPr>
        <p:txBody>
          <a:bodyPr/>
          <a:lstStyle/>
          <a:p>
            <a:pPr marL="0" marR="0" lvl="1" indent="0" defTabSz="457200" eaLnBrk="1" fontAlgn="auto" latinLnBrk="0" hangingPunct="1">
              <a:lnSpc>
                <a:spcPct val="100000"/>
              </a:lnSpc>
              <a:spcBef>
                <a:spcPts val="0"/>
              </a:spcBef>
              <a:spcAft>
                <a:spcPts val="600"/>
              </a:spcAft>
              <a:buClr>
                <a:srgbClr val="808080"/>
              </a:buClr>
              <a:buSzPct val="70000"/>
              <a:buFontTx/>
              <a:buNone/>
              <a:tabLst>
                <a:tab pos="1973263" algn="l"/>
              </a:tabLst>
              <a:defRPr/>
            </a:pPr>
            <a:r>
              <a:rPr kumimoji="0" lang="en-US" sz="1600" b="1" i="0" u="none" strike="noStrike" kern="0" cap="none" spc="0" normalizeH="0" baseline="0" noProof="0">
                <a:ln>
                  <a:noFill/>
                </a:ln>
                <a:solidFill>
                  <a:srgbClr val="FFFFFF"/>
                </a:solidFill>
                <a:effectLst/>
                <a:uLnTx/>
                <a:uFillTx/>
              </a:rPr>
              <a:t>Purpose</a:t>
            </a:r>
          </a:p>
        </p:txBody>
      </p:sp>
      <p:sp>
        <p:nvSpPr>
          <p:cNvPr id="18" name="Isosceles Triangle 17">
            <a:extLst>
              <a:ext uri="{FF2B5EF4-FFF2-40B4-BE49-F238E27FC236}">
                <a16:creationId xmlns:a16="http://schemas.microsoft.com/office/drawing/2014/main" id="{B54AF2B7-854F-4CF5-8162-E2FCBE371ED4}"/>
              </a:ext>
            </a:extLst>
          </p:cNvPr>
          <p:cNvSpPr/>
          <p:nvPr/>
        </p:nvSpPr>
        <p:spPr bwMode="auto">
          <a:xfrm rot="5400000">
            <a:off x="2270286" y="3035936"/>
            <a:ext cx="936001" cy="197341"/>
          </a:xfrm>
          <a:prstGeom prst="triangle">
            <a:avLst/>
          </a:prstGeom>
          <a:solidFill>
            <a:schemeClr val="accent1"/>
          </a:solidFill>
          <a:ln w="9525" cap="flat" cmpd="sng" algn="ctr">
            <a:noFill/>
            <a:prstDash val="solid"/>
          </a:ln>
          <a:effec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rgbClr val="646464"/>
              </a:solidFill>
              <a:effectLst/>
              <a:uLnTx/>
              <a:uFillTx/>
            </a:endParaRPr>
          </a:p>
        </p:txBody>
      </p:sp>
      <p:sp>
        <p:nvSpPr>
          <p:cNvPr id="20" name="Rectangle 19">
            <a:extLst>
              <a:ext uri="{FF2B5EF4-FFF2-40B4-BE49-F238E27FC236}">
                <a16:creationId xmlns:a16="http://schemas.microsoft.com/office/drawing/2014/main" id="{36841576-DDC2-4064-9AFA-6954F805DE04}"/>
              </a:ext>
            </a:extLst>
          </p:cNvPr>
          <p:cNvSpPr/>
          <p:nvPr/>
        </p:nvSpPr>
        <p:spPr bwMode="auto">
          <a:xfrm>
            <a:off x="435687" y="3868459"/>
            <a:ext cx="2203929" cy="934379"/>
          </a:xfrm>
          <a:prstGeom prst="rect">
            <a:avLst/>
          </a:prstGeom>
          <a:solidFill>
            <a:schemeClr val="accent1"/>
          </a:solidFill>
          <a:ln w="9525" cap="flat" cmpd="sng" algn="ctr">
            <a:noFill/>
            <a:prstDash val="solid"/>
          </a:ln>
          <a:effectLst/>
        </p:spPr>
        <p:txBody>
          <a:bodyPr/>
          <a:lstStyle/>
          <a:p>
            <a:pPr marL="0" marR="0" lvl="1" indent="0" defTabSz="457200" eaLnBrk="1" fontAlgn="auto" latinLnBrk="0" hangingPunct="1">
              <a:lnSpc>
                <a:spcPct val="100000"/>
              </a:lnSpc>
              <a:spcBef>
                <a:spcPts val="0"/>
              </a:spcBef>
              <a:spcAft>
                <a:spcPts val="600"/>
              </a:spcAft>
              <a:buClr>
                <a:srgbClr val="808080"/>
              </a:buClr>
              <a:buSzPct val="70000"/>
              <a:buFontTx/>
              <a:buNone/>
              <a:tabLst>
                <a:tab pos="1973263" algn="l"/>
              </a:tabLst>
              <a:defRPr/>
            </a:pPr>
            <a:r>
              <a:rPr kumimoji="0" lang="en-US" sz="1600" b="1" i="0" u="none" strike="noStrike" kern="0" cap="none" spc="0" normalizeH="0" baseline="0" noProof="0">
                <a:ln>
                  <a:noFill/>
                </a:ln>
                <a:solidFill>
                  <a:srgbClr val="FFFFFF"/>
                </a:solidFill>
                <a:effectLst/>
                <a:uLnTx/>
                <a:uFillTx/>
              </a:rPr>
              <a:t>Your role</a:t>
            </a:r>
          </a:p>
        </p:txBody>
      </p:sp>
      <p:sp>
        <p:nvSpPr>
          <p:cNvPr id="21" name="Isosceles Triangle 20">
            <a:extLst>
              <a:ext uri="{FF2B5EF4-FFF2-40B4-BE49-F238E27FC236}">
                <a16:creationId xmlns:a16="http://schemas.microsoft.com/office/drawing/2014/main" id="{067184FA-D6CD-4011-B39B-E350E47C5E65}"/>
              </a:ext>
            </a:extLst>
          </p:cNvPr>
          <p:cNvSpPr/>
          <p:nvPr/>
        </p:nvSpPr>
        <p:spPr bwMode="auto">
          <a:xfrm rot="5400000">
            <a:off x="2273320" y="4233133"/>
            <a:ext cx="934379" cy="201787"/>
          </a:xfrm>
          <a:prstGeom prst="triangle">
            <a:avLst/>
          </a:prstGeom>
          <a:solidFill>
            <a:schemeClr val="accent1"/>
          </a:solidFill>
          <a:ln w="9525" cap="flat" cmpd="sng" algn="ctr">
            <a:noFill/>
            <a:prstDash val="solid"/>
          </a:ln>
          <a:effec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rgbClr val="646464"/>
              </a:solidFill>
              <a:effectLst/>
              <a:uLnTx/>
              <a:uFillTx/>
            </a:endParaRPr>
          </a:p>
        </p:txBody>
      </p:sp>
      <p:sp>
        <p:nvSpPr>
          <p:cNvPr id="23" name="Rectangle 22">
            <a:extLst>
              <a:ext uri="{FF2B5EF4-FFF2-40B4-BE49-F238E27FC236}">
                <a16:creationId xmlns:a16="http://schemas.microsoft.com/office/drawing/2014/main" id="{F908E36F-65C7-42E2-A71A-23830230FB02}"/>
              </a:ext>
            </a:extLst>
          </p:cNvPr>
          <p:cNvSpPr/>
          <p:nvPr/>
        </p:nvSpPr>
        <p:spPr bwMode="auto">
          <a:xfrm>
            <a:off x="435687" y="5068337"/>
            <a:ext cx="2203929" cy="934731"/>
          </a:xfrm>
          <a:prstGeom prst="rect">
            <a:avLst/>
          </a:prstGeom>
          <a:solidFill>
            <a:schemeClr val="accent1"/>
          </a:solidFill>
          <a:ln w="9525" cap="flat" cmpd="sng" algn="ctr">
            <a:noFill/>
            <a:prstDash val="solid"/>
          </a:ln>
          <a:effectLst/>
        </p:spPr>
        <p:txBody>
          <a:bodyPr/>
          <a:lstStyle/>
          <a:p>
            <a:pPr marL="0" marR="0" lvl="1" indent="0" defTabSz="457200" eaLnBrk="1" fontAlgn="auto" latinLnBrk="0" hangingPunct="1">
              <a:lnSpc>
                <a:spcPct val="100000"/>
              </a:lnSpc>
              <a:spcBef>
                <a:spcPts val="0"/>
              </a:spcBef>
              <a:spcAft>
                <a:spcPts val="600"/>
              </a:spcAft>
              <a:buClr>
                <a:srgbClr val="808080"/>
              </a:buClr>
              <a:buSzPct val="70000"/>
              <a:buFontTx/>
              <a:buNone/>
              <a:tabLst>
                <a:tab pos="1973263" algn="l"/>
              </a:tabLst>
              <a:defRPr/>
            </a:pPr>
            <a:r>
              <a:rPr kumimoji="0" lang="en-US" sz="1600" b="1" i="0" u="none" strike="noStrike" kern="0" cap="none" spc="0" normalizeH="0" baseline="0" noProof="0">
                <a:ln>
                  <a:noFill/>
                </a:ln>
                <a:solidFill>
                  <a:srgbClr val="FFFFFF"/>
                </a:solidFill>
                <a:effectLst/>
                <a:uLnTx/>
                <a:uFillTx/>
              </a:rPr>
              <a:t>Outputs</a:t>
            </a:r>
          </a:p>
        </p:txBody>
      </p:sp>
      <p:sp>
        <p:nvSpPr>
          <p:cNvPr id="24" name="Isosceles Triangle 23">
            <a:extLst>
              <a:ext uri="{FF2B5EF4-FFF2-40B4-BE49-F238E27FC236}">
                <a16:creationId xmlns:a16="http://schemas.microsoft.com/office/drawing/2014/main" id="{01FBA3E7-3A2A-4278-8077-6671F871A986}"/>
              </a:ext>
            </a:extLst>
          </p:cNvPr>
          <p:cNvSpPr/>
          <p:nvPr/>
        </p:nvSpPr>
        <p:spPr bwMode="auto">
          <a:xfrm rot="5400000">
            <a:off x="2272509" y="5434174"/>
            <a:ext cx="936001" cy="201787"/>
          </a:xfrm>
          <a:prstGeom prst="triangle">
            <a:avLst/>
          </a:prstGeom>
          <a:solidFill>
            <a:schemeClr val="accent1"/>
          </a:solidFill>
          <a:ln w="9525" cap="flat" cmpd="sng" algn="ctr">
            <a:noFill/>
            <a:prstDash val="solid"/>
          </a:ln>
          <a:effectLst/>
        </p:spPr>
        <p:txBody>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rgbClr val="646464"/>
              </a:solidFill>
              <a:effectLst/>
              <a:uLnTx/>
              <a:uFillTx/>
            </a:endParaRPr>
          </a:p>
        </p:txBody>
      </p:sp>
      <p:pic>
        <p:nvPicPr>
          <p:cNvPr id="25" name="Picture 30" descr="\\MAGNUM\Projects\Microsoft\Cloud Power FY12\Design\ICONS_PNG\Application.png">
            <a:extLst>
              <a:ext uri="{FF2B5EF4-FFF2-40B4-BE49-F238E27FC236}">
                <a16:creationId xmlns:a16="http://schemas.microsoft.com/office/drawing/2014/main" id="{BC19293C-C9C4-4EDD-B3BD-E9FBF6642217}"/>
              </a:ext>
            </a:extLst>
          </p:cNvPr>
          <p:cNvPicPr>
            <a:picLocks noChangeAspect="1" noChangeArrowheads="1"/>
          </p:cNvPicPr>
          <p:nvPr/>
        </p:nvPicPr>
        <p:blipFill>
          <a:blip r:embed="rId2" cstate="print">
            <a:grayscl/>
            <a:biLevel thresh="50000"/>
            <a:extLst>
              <a:ext uri="{28A0092B-C50C-407E-A947-70E740481C1C}">
                <a14:useLocalDpi xmlns:a14="http://schemas.microsoft.com/office/drawing/2010/main" val="0"/>
              </a:ext>
            </a:extLst>
          </a:blip>
          <a:srcRect/>
          <a:stretch>
            <a:fillRect/>
          </a:stretch>
        </p:blipFill>
        <p:spPr bwMode="auto">
          <a:xfrm>
            <a:off x="1479774" y="1496522"/>
            <a:ext cx="1159842" cy="858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2">
            <a:extLst>
              <a:ext uri="{FF2B5EF4-FFF2-40B4-BE49-F238E27FC236}">
                <a16:creationId xmlns:a16="http://schemas.microsoft.com/office/drawing/2014/main" id="{A011FB59-09B6-42A9-8A80-0A037DABBA15}"/>
              </a:ext>
            </a:extLst>
          </p:cNvPr>
          <p:cNvGrpSpPr/>
          <p:nvPr/>
        </p:nvGrpSpPr>
        <p:grpSpPr>
          <a:xfrm>
            <a:off x="1755012" y="2792769"/>
            <a:ext cx="577889" cy="692576"/>
            <a:chOff x="1911314" y="2822601"/>
            <a:chExt cx="577889" cy="692576"/>
          </a:xfrm>
        </p:grpSpPr>
        <p:sp>
          <p:nvSpPr>
            <p:cNvPr id="27" name="Freeform 26">
              <a:extLst>
                <a:ext uri="{FF2B5EF4-FFF2-40B4-BE49-F238E27FC236}">
                  <a16:creationId xmlns:a16="http://schemas.microsoft.com/office/drawing/2014/main" id="{725F87B6-9229-40A8-8134-69215AF4ED20}"/>
                </a:ext>
              </a:extLst>
            </p:cNvPr>
            <p:cNvSpPr>
              <a:spLocks/>
            </p:cNvSpPr>
            <p:nvPr/>
          </p:nvSpPr>
          <p:spPr bwMode="auto">
            <a:xfrm>
              <a:off x="2347347" y="2822601"/>
              <a:ext cx="141856" cy="86591"/>
            </a:xfrm>
            <a:custGeom>
              <a:avLst/>
              <a:gdLst>
                <a:gd name="T0" fmla="*/ 0 w 122"/>
                <a:gd name="T1" fmla="*/ 119 h 119"/>
                <a:gd name="T2" fmla="*/ 0 w 122"/>
                <a:gd name="T3" fmla="*/ 0 h 119"/>
                <a:gd name="T4" fmla="*/ 2 w 122"/>
                <a:gd name="T5" fmla="*/ 0 h 119"/>
                <a:gd name="T6" fmla="*/ 122 w 122"/>
                <a:gd name="T7" fmla="*/ 119 h 119"/>
                <a:gd name="T8" fmla="*/ 0 w 122"/>
                <a:gd name="T9" fmla="*/ 119 h 119"/>
              </a:gdLst>
              <a:ahLst/>
              <a:cxnLst>
                <a:cxn ang="0">
                  <a:pos x="T0" y="T1"/>
                </a:cxn>
                <a:cxn ang="0">
                  <a:pos x="T2" y="T3"/>
                </a:cxn>
                <a:cxn ang="0">
                  <a:pos x="T4" y="T5"/>
                </a:cxn>
                <a:cxn ang="0">
                  <a:pos x="T6" y="T7"/>
                </a:cxn>
                <a:cxn ang="0">
                  <a:pos x="T8" y="T9"/>
                </a:cxn>
              </a:cxnLst>
              <a:rect l="0" t="0" r="r" b="b"/>
              <a:pathLst>
                <a:path w="122" h="119">
                  <a:moveTo>
                    <a:pt x="0" y="119"/>
                  </a:moveTo>
                  <a:lnTo>
                    <a:pt x="0" y="0"/>
                  </a:lnTo>
                  <a:lnTo>
                    <a:pt x="2" y="0"/>
                  </a:lnTo>
                  <a:lnTo>
                    <a:pt x="122" y="119"/>
                  </a:lnTo>
                  <a:lnTo>
                    <a:pt x="0" y="119"/>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endParaRPr>
            </a:p>
          </p:txBody>
        </p:sp>
        <p:sp>
          <p:nvSpPr>
            <p:cNvPr id="28" name="Freeform 27">
              <a:extLst>
                <a:ext uri="{FF2B5EF4-FFF2-40B4-BE49-F238E27FC236}">
                  <a16:creationId xmlns:a16="http://schemas.microsoft.com/office/drawing/2014/main" id="{2C6ACF48-9F92-41B0-8689-98CE74CF13BB}"/>
                </a:ext>
              </a:extLst>
            </p:cNvPr>
            <p:cNvSpPr>
              <a:spLocks noEditPoints="1"/>
            </p:cNvSpPr>
            <p:nvPr/>
          </p:nvSpPr>
          <p:spPr bwMode="auto">
            <a:xfrm>
              <a:off x="1911314" y="2822601"/>
              <a:ext cx="577889" cy="692576"/>
            </a:xfrm>
            <a:custGeom>
              <a:avLst/>
              <a:gdLst>
                <a:gd name="T0" fmla="*/ 144 w 207"/>
                <a:gd name="T1" fmla="*/ 62 h 309"/>
                <a:gd name="T2" fmla="*/ 144 w 207"/>
                <a:gd name="T3" fmla="*/ 0 h 309"/>
                <a:gd name="T4" fmla="*/ 0 w 207"/>
                <a:gd name="T5" fmla="*/ 0 h 309"/>
                <a:gd name="T6" fmla="*/ 0 w 207"/>
                <a:gd name="T7" fmla="*/ 309 h 309"/>
                <a:gd name="T8" fmla="*/ 207 w 207"/>
                <a:gd name="T9" fmla="*/ 309 h 309"/>
                <a:gd name="T10" fmla="*/ 207 w 207"/>
                <a:gd name="T11" fmla="*/ 62 h 309"/>
                <a:gd name="T12" fmla="*/ 144 w 207"/>
                <a:gd name="T13" fmla="*/ 62 h 309"/>
                <a:gd name="T14" fmla="*/ 30 w 207"/>
                <a:gd name="T15" fmla="*/ 278 h 309"/>
                <a:gd name="T16" fmla="*/ 22 w 207"/>
                <a:gd name="T17" fmla="*/ 268 h 309"/>
                <a:gd name="T18" fmla="*/ 12 w 207"/>
                <a:gd name="T19" fmla="*/ 258 h 309"/>
                <a:gd name="T20" fmla="*/ 17 w 207"/>
                <a:gd name="T21" fmla="*/ 253 h 309"/>
                <a:gd name="T22" fmla="*/ 30 w 207"/>
                <a:gd name="T23" fmla="*/ 266 h 309"/>
                <a:gd name="T24" fmla="*/ 62 w 207"/>
                <a:gd name="T25" fmla="*/ 237 h 309"/>
                <a:gd name="T26" fmla="*/ 65 w 207"/>
                <a:gd name="T27" fmla="*/ 241 h 309"/>
                <a:gd name="T28" fmla="*/ 30 w 207"/>
                <a:gd name="T29" fmla="*/ 278 h 309"/>
                <a:gd name="T30" fmla="*/ 30 w 207"/>
                <a:gd name="T31" fmla="*/ 228 h 309"/>
                <a:gd name="T32" fmla="*/ 22 w 207"/>
                <a:gd name="T33" fmla="*/ 218 h 309"/>
                <a:gd name="T34" fmla="*/ 12 w 207"/>
                <a:gd name="T35" fmla="*/ 208 h 309"/>
                <a:gd name="T36" fmla="*/ 17 w 207"/>
                <a:gd name="T37" fmla="*/ 203 h 309"/>
                <a:gd name="T38" fmla="*/ 30 w 207"/>
                <a:gd name="T39" fmla="*/ 216 h 309"/>
                <a:gd name="T40" fmla="*/ 62 w 207"/>
                <a:gd name="T41" fmla="*/ 187 h 309"/>
                <a:gd name="T42" fmla="*/ 65 w 207"/>
                <a:gd name="T43" fmla="*/ 190 h 309"/>
                <a:gd name="T44" fmla="*/ 30 w 207"/>
                <a:gd name="T45" fmla="*/ 228 h 309"/>
                <a:gd name="T46" fmla="*/ 30 w 207"/>
                <a:gd name="T47" fmla="*/ 178 h 309"/>
                <a:gd name="T48" fmla="*/ 22 w 207"/>
                <a:gd name="T49" fmla="*/ 168 h 309"/>
                <a:gd name="T50" fmla="*/ 12 w 207"/>
                <a:gd name="T51" fmla="*/ 158 h 309"/>
                <a:gd name="T52" fmla="*/ 17 w 207"/>
                <a:gd name="T53" fmla="*/ 153 h 309"/>
                <a:gd name="T54" fmla="*/ 30 w 207"/>
                <a:gd name="T55" fmla="*/ 166 h 309"/>
                <a:gd name="T56" fmla="*/ 62 w 207"/>
                <a:gd name="T57" fmla="*/ 137 h 309"/>
                <a:gd name="T58" fmla="*/ 65 w 207"/>
                <a:gd name="T59" fmla="*/ 140 h 309"/>
                <a:gd name="T60" fmla="*/ 30 w 207"/>
                <a:gd name="T61" fmla="*/ 178 h 309"/>
                <a:gd name="T62" fmla="*/ 30 w 207"/>
                <a:gd name="T63" fmla="*/ 128 h 309"/>
                <a:gd name="T64" fmla="*/ 22 w 207"/>
                <a:gd name="T65" fmla="*/ 118 h 309"/>
                <a:gd name="T66" fmla="*/ 12 w 207"/>
                <a:gd name="T67" fmla="*/ 108 h 309"/>
                <a:gd name="T68" fmla="*/ 17 w 207"/>
                <a:gd name="T69" fmla="*/ 102 h 309"/>
                <a:gd name="T70" fmla="*/ 30 w 207"/>
                <a:gd name="T71" fmla="*/ 116 h 309"/>
                <a:gd name="T72" fmla="*/ 62 w 207"/>
                <a:gd name="T73" fmla="*/ 86 h 309"/>
                <a:gd name="T74" fmla="*/ 65 w 207"/>
                <a:gd name="T75" fmla="*/ 90 h 309"/>
                <a:gd name="T76" fmla="*/ 30 w 207"/>
                <a:gd name="T77" fmla="*/ 128 h 309"/>
                <a:gd name="T78" fmla="*/ 187 w 207"/>
                <a:gd name="T79" fmla="*/ 264 h 309"/>
                <a:gd name="T80" fmla="*/ 77 w 207"/>
                <a:gd name="T81" fmla="*/ 264 h 309"/>
                <a:gd name="T82" fmla="*/ 77 w 207"/>
                <a:gd name="T83" fmla="*/ 252 h 309"/>
                <a:gd name="T84" fmla="*/ 187 w 207"/>
                <a:gd name="T85" fmla="*/ 252 h 309"/>
                <a:gd name="T86" fmla="*/ 187 w 207"/>
                <a:gd name="T87" fmla="*/ 264 h 309"/>
                <a:gd name="T88" fmla="*/ 187 w 207"/>
                <a:gd name="T89" fmla="*/ 214 h 309"/>
                <a:gd name="T90" fmla="*/ 77 w 207"/>
                <a:gd name="T91" fmla="*/ 214 h 309"/>
                <a:gd name="T92" fmla="*/ 77 w 207"/>
                <a:gd name="T93" fmla="*/ 202 h 309"/>
                <a:gd name="T94" fmla="*/ 187 w 207"/>
                <a:gd name="T95" fmla="*/ 202 h 309"/>
                <a:gd name="T96" fmla="*/ 187 w 207"/>
                <a:gd name="T97" fmla="*/ 214 h 309"/>
                <a:gd name="T98" fmla="*/ 187 w 207"/>
                <a:gd name="T99" fmla="*/ 163 h 309"/>
                <a:gd name="T100" fmla="*/ 77 w 207"/>
                <a:gd name="T101" fmla="*/ 163 h 309"/>
                <a:gd name="T102" fmla="*/ 77 w 207"/>
                <a:gd name="T103" fmla="*/ 151 h 309"/>
                <a:gd name="T104" fmla="*/ 187 w 207"/>
                <a:gd name="T105" fmla="*/ 151 h 309"/>
                <a:gd name="T106" fmla="*/ 187 w 207"/>
                <a:gd name="T107" fmla="*/ 163 h 309"/>
                <a:gd name="T108" fmla="*/ 187 w 207"/>
                <a:gd name="T109" fmla="*/ 113 h 309"/>
                <a:gd name="T110" fmla="*/ 77 w 207"/>
                <a:gd name="T111" fmla="*/ 113 h 309"/>
                <a:gd name="T112" fmla="*/ 77 w 207"/>
                <a:gd name="T113" fmla="*/ 101 h 309"/>
                <a:gd name="T114" fmla="*/ 187 w 207"/>
                <a:gd name="T115" fmla="*/ 101 h 309"/>
                <a:gd name="T116" fmla="*/ 187 w 207"/>
                <a:gd name="T117" fmla="*/ 113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7" h="309">
                  <a:moveTo>
                    <a:pt x="144" y="62"/>
                  </a:moveTo>
                  <a:cubicBezTo>
                    <a:pt x="144" y="0"/>
                    <a:pt x="144" y="0"/>
                    <a:pt x="144" y="0"/>
                  </a:cubicBezTo>
                  <a:cubicBezTo>
                    <a:pt x="0" y="0"/>
                    <a:pt x="0" y="0"/>
                    <a:pt x="0" y="0"/>
                  </a:cubicBezTo>
                  <a:cubicBezTo>
                    <a:pt x="0" y="309"/>
                    <a:pt x="0" y="309"/>
                    <a:pt x="0" y="309"/>
                  </a:cubicBezTo>
                  <a:cubicBezTo>
                    <a:pt x="207" y="309"/>
                    <a:pt x="207" y="309"/>
                    <a:pt x="207" y="309"/>
                  </a:cubicBezTo>
                  <a:cubicBezTo>
                    <a:pt x="207" y="62"/>
                    <a:pt x="207" y="62"/>
                    <a:pt x="207" y="62"/>
                  </a:cubicBezTo>
                  <a:lnTo>
                    <a:pt x="144" y="62"/>
                  </a:lnTo>
                  <a:close/>
                  <a:moveTo>
                    <a:pt x="30" y="278"/>
                  </a:moveTo>
                  <a:cubicBezTo>
                    <a:pt x="28" y="275"/>
                    <a:pt x="25" y="272"/>
                    <a:pt x="22" y="268"/>
                  </a:cubicBezTo>
                  <a:cubicBezTo>
                    <a:pt x="18" y="264"/>
                    <a:pt x="15" y="261"/>
                    <a:pt x="12" y="258"/>
                  </a:cubicBezTo>
                  <a:cubicBezTo>
                    <a:pt x="17" y="253"/>
                    <a:pt x="17" y="253"/>
                    <a:pt x="17" y="253"/>
                  </a:cubicBezTo>
                  <a:cubicBezTo>
                    <a:pt x="30" y="266"/>
                    <a:pt x="30" y="266"/>
                    <a:pt x="30" y="266"/>
                  </a:cubicBezTo>
                  <a:cubicBezTo>
                    <a:pt x="62" y="237"/>
                    <a:pt x="62" y="237"/>
                    <a:pt x="62" y="237"/>
                  </a:cubicBezTo>
                  <a:cubicBezTo>
                    <a:pt x="65" y="241"/>
                    <a:pt x="65" y="241"/>
                    <a:pt x="65" y="241"/>
                  </a:cubicBezTo>
                  <a:lnTo>
                    <a:pt x="30" y="278"/>
                  </a:lnTo>
                  <a:close/>
                  <a:moveTo>
                    <a:pt x="30" y="228"/>
                  </a:moveTo>
                  <a:cubicBezTo>
                    <a:pt x="28" y="225"/>
                    <a:pt x="25" y="222"/>
                    <a:pt x="22" y="218"/>
                  </a:cubicBezTo>
                  <a:cubicBezTo>
                    <a:pt x="18" y="214"/>
                    <a:pt x="15" y="211"/>
                    <a:pt x="12" y="208"/>
                  </a:cubicBezTo>
                  <a:cubicBezTo>
                    <a:pt x="17" y="203"/>
                    <a:pt x="17" y="203"/>
                    <a:pt x="17" y="203"/>
                  </a:cubicBezTo>
                  <a:cubicBezTo>
                    <a:pt x="30" y="216"/>
                    <a:pt x="30" y="216"/>
                    <a:pt x="30" y="216"/>
                  </a:cubicBezTo>
                  <a:cubicBezTo>
                    <a:pt x="62" y="187"/>
                    <a:pt x="62" y="187"/>
                    <a:pt x="62" y="187"/>
                  </a:cubicBezTo>
                  <a:cubicBezTo>
                    <a:pt x="65" y="190"/>
                    <a:pt x="65" y="190"/>
                    <a:pt x="65" y="190"/>
                  </a:cubicBezTo>
                  <a:lnTo>
                    <a:pt x="30" y="228"/>
                  </a:lnTo>
                  <a:close/>
                  <a:moveTo>
                    <a:pt x="30" y="178"/>
                  </a:moveTo>
                  <a:cubicBezTo>
                    <a:pt x="28" y="175"/>
                    <a:pt x="25" y="171"/>
                    <a:pt x="22" y="168"/>
                  </a:cubicBezTo>
                  <a:cubicBezTo>
                    <a:pt x="18" y="164"/>
                    <a:pt x="15" y="160"/>
                    <a:pt x="12" y="158"/>
                  </a:cubicBezTo>
                  <a:cubicBezTo>
                    <a:pt x="17" y="153"/>
                    <a:pt x="17" y="153"/>
                    <a:pt x="17" y="153"/>
                  </a:cubicBezTo>
                  <a:cubicBezTo>
                    <a:pt x="30" y="166"/>
                    <a:pt x="30" y="166"/>
                    <a:pt x="30" y="166"/>
                  </a:cubicBezTo>
                  <a:cubicBezTo>
                    <a:pt x="62" y="137"/>
                    <a:pt x="62" y="137"/>
                    <a:pt x="62" y="137"/>
                  </a:cubicBezTo>
                  <a:cubicBezTo>
                    <a:pt x="65" y="140"/>
                    <a:pt x="65" y="140"/>
                    <a:pt x="65" y="140"/>
                  </a:cubicBezTo>
                  <a:lnTo>
                    <a:pt x="30" y="178"/>
                  </a:lnTo>
                  <a:close/>
                  <a:moveTo>
                    <a:pt x="30" y="128"/>
                  </a:moveTo>
                  <a:cubicBezTo>
                    <a:pt x="28" y="125"/>
                    <a:pt x="25" y="121"/>
                    <a:pt x="22" y="118"/>
                  </a:cubicBezTo>
                  <a:cubicBezTo>
                    <a:pt x="18" y="114"/>
                    <a:pt x="15" y="110"/>
                    <a:pt x="12" y="108"/>
                  </a:cubicBezTo>
                  <a:cubicBezTo>
                    <a:pt x="17" y="102"/>
                    <a:pt x="17" y="102"/>
                    <a:pt x="17" y="102"/>
                  </a:cubicBezTo>
                  <a:cubicBezTo>
                    <a:pt x="30" y="116"/>
                    <a:pt x="30" y="116"/>
                    <a:pt x="30" y="116"/>
                  </a:cubicBezTo>
                  <a:cubicBezTo>
                    <a:pt x="62" y="86"/>
                    <a:pt x="62" y="86"/>
                    <a:pt x="62" y="86"/>
                  </a:cubicBezTo>
                  <a:cubicBezTo>
                    <a:pt x="65" y="90"/>
                    <a:pt x="65" y="90"/>
                    <a:pt x="65" y="90"/>
                  </a:cubicBezTo>
                  <a:lnTo>
                    <a:pt x="30" y="128"/>
                  </a:lnTo>
                  <a:close/>
                  <a:moveTo>
                    <a:pt x="187" y="264"/>
                  </a:moveTo>
                  <a:cubicBezTo>
                    <a:pt x="77" y="264"/>
                    <a:pt x="77" y="264"/>
                    <a:pt x="77" y="264"/>
                  </a:cubicBezTo>
                  <a:cubicBezTo>
                    <a:pt x="77" y="252"/>
                    <a:pt x="77" y="252"/>
                    <a:pt x="77" y="252"/>
                  </a:cubicBezTo>
                  <a:cubicBezTo>
                    <a:pt x="187" y="252"/>
                    <a:pt x="187" y="252"/>
                    <a:pt x="187" y="252"/>
                  </a:cubicBezTo>
                  <a:lnTo>
                    <a:pt x="187" y="264"/>
                  </a:lnTo>
                  <a:close/>
                  <a:moveTo>
                    <a:pt x="187" y="214"/>
                  </a:moveTo>
                  <a:cubicBezTo>
                    <a:pt x="77" y="214"/>
                    <a:pt x="77" y="214"/>
                    <a:pt x="77" y="214"/>
                  </a:cubicBezTo>
                  <a:cubicBezTo>
                    <a:pt x="77" y="202"/>
                    <a:pt x="77" y="202"/>
                    <a:pt x="77" y="202"/>
                  </a:cubicBezTo>
                  <a:cubicBezTo>
                    <a:pt x="187" y="202"/>
                    <a:pt x="187" y="202"/>
                    <a:pt x="187" y="202"/>
                  </a:cubicBezTo>
                  <a:lnTo>
                    <a:pt x="187" y="214"/>
                  </a:lnTo>
                  <a:close/>
                  <a:moveTo>
                    <a:pt x="187" y="163"/>
                  </a:moveTo>
                  <a:cubicBezTo>
                    <a:pt x="77" y="163"/>
                    <a:pt x="77" y="163"/>
                    <a:pt x="77" y="163"/>
                  </a:cubicBezTo>
                  <a:cubicBezTo>
                    <a:pt x="77" y="151"/>
                    <a:pt x="77" y="151"/>
                    <a:pt x="77" y="151"/>
                  </a:cubicBezTo>
                  <a:cubicBezTo>
                    <a:pt x="187" y="151"/>
                    <a:pt x="187" y="151"/>
                    <a:pt x="187" y="151"/>
                  </a:cubicBezTo>
                  <a:lnTo>
                    <a:pt x="187" y="163"/>
                  </a:lnTo>
                  <a:close/>
                  <a:moveTo>
                    <a:pt x="187" y="113"/>
                  </a:moveTo>
                  <a:cubicBezTo>
                    <a:pt x="77" y="113"/>
                    <a:pt x="77" y="113"/>
                    <a:pt x="77" y="113"/>
                  </a:cubicBezTo>
                  <a:cubicBezTo>
                    <a:pt x="77" y="101"/>
                    <a:pt x="77" y="101"/>
                    <a:pt x="77" y="101"/>
                  </a:cubicBezTo>
                  <a:cubicBezTo>
                    <a:pt x="187" y="101"/>
                    <a:pt x="187" y="101"/>
                    <a:pt x="187" y="101"/>
                  </a:cubicBezTo>
                  <a:lnTo>
                    <a:pt x="187" y="11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endParaRPr>
            </a:p>
          </p:txBody>
        </p:sp>
      </p:grpSp>
      <p:sp>
        <p:nvSpPr>
          <p:cNvPr id="29" name="Freeform 28">
            <a:extLst>
              <a:ext uri="{FF2B5EF4-FFF2-40B4-BE49-F238E27FC236}">
                <a16:creationId xmlns:a16="http://schemas.microsoft.com/office/drawing/2014/main" id="{BCCBCBDC-C3B9-4C8C-8834-F53DD1D88D1A}"/>
              </a:ext>
            </a:extLst>
          </p:cNvPr>
          <p:cNvSpPr>
            <a:spLocks noEditPoints="1"/>
          </p:cNvSpPr>
          <p:nvPr/>
        </p:nvSpPr>
        <p:spPr bwMode="auto">
          <a:xfrm>
            <a:off x="1337484" y="4071864"/>
            <a:ext cx="1150998" cy="574148"/>
          </a:xfrm>
          <a:custGeom>
            <a:avLst/>
            <a:gdLst>
              <a:gd name="T0" fmla="*/ 370 w 393"/>
              <a:gd name="T1" fmla="*/ 78 h 181"/>
              <a:gd name="T2" fmla="*/ 392 w 393"/>
              <a:gd name="T3" fmla="*/ 51 h 181"/>
              <a:gd name="T4" fmla="*/ 370 w 393"/>
              <a:gd name="T5" fmla="*/ 25 h 181"/>
              <a:gd name="T6" fmla="*/ 348 w 393"/>
              <a:gd name="T7" fmla="*/ 51 h 181"/>
              <a:gd name="T8" fmla="*/ 370 w 393"/>
              <a:gd name="T9" fmla="*/ 78 h 181"/>
              <a:gd name="T10" fmla="*/ 369 w 393"/>
              <a:gd name="T11" fmla="*/ 83 h 181"/>
              <a:gd name="T12" fmla="*/ 354 w 393"/>
              <a:gd name="T13" fmla="*/ 89 h 181"/>
              <a:gd name="T14" fmla="*/ 346 w 393"/>
              <a:gd name="T15" fmla="*/ 96 h 181"/>
              <a:gd name="T16" fmla="*/ 321 w 393"/>
              <a:gd name="T17" fmla="*/ 136 h 181"/>
              <a:gd name="T18" fmla="*/ 283 w 393"/>
              <a:gd name="T19" fmla="*/ 143 h 181"/>
              <a:gd name="T20" fmla="*/ 283 w 393"/>
              <a:gd name="T21" fmla="*/ 158 h 181"/>
              <a:gd name="T22" fmla="*/ 332 w 393"/>
              <a:gd name="T23" fmla="*/ 157 h 181"/>
              <a:gd name="T24" fmla="*/ 345 w 393"/>
              <a:gd name="T25" fmla="*/ 140 h 181"/>
              <a:gd name="T26" fmla="*/ 344 w 393"/>
              <a:gd name="T27" fmla="*/ 154 h 181"/>
              <a:gd name="T28" fmla="*/ 390 w 393"/>
              <a:gd name="T29" fmla="*/ 179 h 181"/>
              <a:gd name="T30" fmla="*/ 393 w 393"/>
              <a:gd name="T31" fmla="*/ 107 h 181"/>
              <a:gd name="T32" fmla="*/ 369 w 393"/>
              <a:gd name="T33" fmla="*/ 83 h 181"/>
              <a:gd name="T34" fmla="*/ 197 w 393"/>
              <a:gd name="T35" fmla="*/ 52 h 181"/>
              <a:gd name="T36" fmla="*/ 219 w 393"/>
              <a:gd name="T37" fmla="*/ 26 h 181"/>
              <a:gd name="T38" fmla="*/ 197 w 393"/>
              <a:gd name="T39" fmla="*/ 0 h 181"/>
              <a:gd name="T40" fmla="*/ 174 w 393"/>
              <a:gd name="T41" fmla="*/ 26 h 181"/>
              <a:gd name="T42" fmla="*/ 197 w 393"/>
              <a:gd name="T43" fmla="*/ 52 h 181"/>
              <a:gd name="T44" fmla="*/ 223 w 393"/>
              <a:gd name="T45" fmla="*/ 60 h 181"/>
              <a:gd name="T46" fmla="*/ 170 w 393"/>
              <a:gd name="T47" fmla="*/ 60 h 181"/>
              <a:gd name="T48" fmla="*/ 135 w 393"/>
              <a:gd name="T49" fmla="*/ 95 h 181"/>
              <a:gd name="T50" fmla="*/ 135 w 393"/>
              <a:gd name="T51" fmla="*/ 131 h 181"/>
              <a:gd name="T52" fmla="*/ 157 w 393"/>
              <a:gd name="T53" fmla="*/ 129 h 181"/>
              <a:gd name="T54" fmla="*/ 157 w 393"/>
              <a:gd name="T55" fmla="*/ 104 h 181"/>
              <a:gd name="T56" fmla="*/ 164 w 393"/>
              <a:gd name="T57" fmla="*/ 104 h 181"/>
              <a:gd name="T58" fmla="*/ 164 w 393"/>
              <a:gd name="T59" fmla="*/ 128 h 181"/>
              <a:gd name="T60" fmla="*/ 190 w 393"/>
              <a:gd name="T61" fmla="*/ 127 h 181"/>
              <a:gd name="T62" fmla="*/ 193 w 393"/>
              <a:gd name="T63" fmla="*/ 73 h 181"/>
              <a:gd name="T64" fmla="*/ 194 w 393"/>
              <a:gd name="T65" fmla="*/ 62 h 181"/>
              <a:gd name="T66" fmla="*/ 200 w 393"/>
              <a:gd name="T67" fmla="*/ 62 h 181"/>
              <a:gd name="T68" fmla="*/ 200 w 393"/>
              <a:gd name="T69" fmla="*/ 73 h 181"/>
              <a:gd name="T70" fmla="*/ 203 w 393"/>
              <a:gd name="T71" fmla="*/ 127 h 181"/>
              <a:gd name="T72" fmla="*/ 230 w 393"/>
              <a:gd name="T73" fmla="*/ 128 h 181"/>
              <a:gd name="T74" fmla="*/ 230 w 393"/>
              <a:gd name="T75" fmla="*/ 104 h 181"/>
              <a:gd name="T76" fmla="*/ 237 w 393"/>
              <a:gd name="T77" fmla="*/ 104 h 181"/>
              <a:gd name="T78" fmla="*/ 237 w 393"/>
              <a:gd name="T79" fmla="*/ 129 h 181"/>
              <a:gd name="T80" fmla="*/ 258 w 393"/>
              <a:gd name="T81" fmla="*/ 131 h 181"/>
              <a:gd name="T82" fmla="*/ 258 w 393"/>
              <a:gd name="T83" fmla="*/ 95 h 181"/>
              <a:gd name="T84" fmla="*/ 223 w 393"/>
              <a:gd name="T85" fmla="*/ 60 h 181"/>
              <a:gd name="T86" fmla="*/ 22 w 393"/>
              <a:gd name="T87" fmla="*/ 78 h 181"/>
              <a:gd name="T88" fmla="*/ 44 w 393"/>
              <a:gd name="T89" fmla="*/ 51 h 181"/>
              <a:gd name="T90" fmla="*/ 22 w 393"/>
              <a:gd name="T91" fmla="*/ 25 h 181"/>
              <a:gd name="T92" fmla="*/ 0 w 393"/>
              <a:gd name="T93" fmla="*/ 51 h 181"/>
              <a:gd name="T94" fmla="*/ 22 w 393"/>
              <a:gd name="T95" fmla="*/ 78 h 181"/>
              <a:gd name="T96" fmla="*/ 48 w 393"/>
              <a:gd name="T97" fmla="*/ 96 h 181"/>
              <a:gd name="T98" fmla="*/ 40 w 393"/>
              <a:gd name="T99" fmla="*/ 89 h 181"/>
              <a:gd name="T100" fmla="*/ 25 w 393"/>
              <a:gd name="T101" fmla="*/ 83 h 181"/>
              <a:gd name="T102" fmla="*/ 1 w 393"/>
              <a:gd name="T103" fmla="*/ 107 h 181"/>
              <a:gd name="T104" fmla="*/ 4 w 393"/>
              <a:gd name="T105" fmla="*/ 181 h 181"/>
              <a:gd name="T106" fmla="*/ 50 w 393"/>
              <a:gd name="T107" fmla="*/ 154 h 181"/>
              <a:gd name="T108" fmla="*/ 49 w 393"/>
              <a:gd name="T109" fmla="*/ 140 h 181"/>
              <a:gd name="T110" fmla="*/ 61 w 393"/>
              <a:gd name="T111" fmla="*/ 157 h 181"/>
              <a:gd name="T112" fmla="*/ 111 w 393"/>
              <a:gd name="T113" fmla="*/ 158 h 181"/>
              <a:gd name="T114" fmla="*/ 111 w 393"/>
              <a:gd name="T115" fmla="*/ 143 h 181"/>
              <a:gd name="T116" fmla="*/ 73 w 393"/>
              <a:gd name="T117" fmla="*/ 136 h 181"/>
              <a:gd name="T118" fmla="*/ 48 w 393"/>
              <a:gd name="T119" fmla="*/ 9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93" h="181">
                <a:moveTo>
                  <a:pt x="370" y="78"/>
                </a:moveTo>
                <a:cubicBezTo>
                  <a:pt x="382" y="78"/>
                  <a:pt x="392" y="66"/>
                  <a:pt x="392" y="51"/>
                </a:cubicBezTo>
                <a:cubicBezTo>
                  <a:pt x="392" y="37"/>
                  <a:pt x="382" y="25"/>
                  <a:pt x="370" y="25"/>
                </a:cubicBezTo>
                <a:cubicBezTo>
                  <a:pt x="358" y="25"/>
                  <a:pt x="348" y="37"/>
                  <a:pt x="348" y="51"/>
                </a:cubicBezTo>
                <a:cubicBezTo>
                  <a:pt x="348" y="66"/>
                  <a:pt x="358" y="78"/>
                  <a:pt x="370" y="78"/>
                </a:cubicBezTo>
                <a:close/>
                <a:moveTo>
                  <a:pt x="369" y="83"/>
                </a:moveTo>
                <a:cubicBezTo>
                  <a:pt x="363" y="83"/>
                  <a:pt x="358" y="86"/>
                  <a:pt x="354" y="89"/>
                </a:cubicBezTo>
                <a:cubicBezTo>
                  <a:pt x="352" y="91"/>
                  <a:pt x="349" y="93"/>
                  <a:pt x="346" y="96"/>
                </a:cubicBezTo>
                <a:cubicBezTo>
                  <a:pt x="336" y="107"/>
                  <a:pt x="321" y="136"/>
                  <a:pt x="321" y="136"/>
                </a:cubicBezTo>
                <a:cubicBezTo>
                  <a:pt x="283" y="143"/>
                  <a:pt x="283" y="143"/>
                  <a:pt x="283" y="143"/>
                </a:cubicBezTo>
                <a:cubicBezTo>
                  <a:pt x="283" y="158"/>
                  <a:pt x="283" y="158"/>
                  <a:pt x="283" y="158"/>
                </a:cubicBezTo>
                <a:cubicBezTo>
                  <a:pt x="332" y="157"/>
                  <a:pt x="332" y="157"/>
                  <a:pt x="332" y="157"/>
                </a:cubicBezTo>
                <a:cubicBezTo>
                  <a:pt x="345" y="140"/>
                  <a:pt x="345" y="140"/>
                  <a:pt x="345" y="140"/>
                </a:cubicBezTo>
                <a:cubicBezTo>
                  <a:pt x="345" y="140"/>
                  <a:pt x="344" y="146"/>
                  <a:pt x="344" y="154"/>
                </a:cubicBezTo>
                <a:cubicBezTo>
                  <a:pt x="362" y="161"/>
                  <a:pt x="377" y="170"/>
                  <a:pt x="390" y="179"/>
                </a:cubicBezTo>
                <a:cubicBezTo>
                  <a:pt x="393" y="107"/>
                  <a:pt x="393" y="107"/>
                  <a:pt x="393" y="107"/>
                </a:cubicBezTo>
                <a:cubicBezTo>
                  <a:pt x="393" y="94"/>
                  <a:pt x="382" y="83"/>
                  <a:pt x="369" y="83"/>
                </a:cubicBezTo>
                <a:close/>
                <a:moveTo>
                  <a:pt x="197" y="52"/>
                </a:moveTo>
                <a:cubicBezTo>
                  <a:pt x="209" y="52"/>
                  <a:pt x="219" y="41"/>
                  <a:pt x="219" y="26"/>
                </a:cubicBezTo>
                <a:cubicBezTo>
                  <a:pt x="219" y="12"/>
                  <a:pt x="209" y="0"/>
                  <a:pt x="197" y="0"/>
                </a:cubicBezTo>
                <a:cubicBezTo>
                  <a:pt x="184" y="0"/>
                  <a:pt x="174" y="12"/>
                  <a:pt x="174" y="26"/>
                </a:cubicBezTo>
                <a:cubicBezTo>
                  <a:pt x="174" y="41"/>
                  <a:pt x="184" y="52"/>
                  <a:pt x="197" y="52"/>
                </a:cubicBezTo>
                <a:close/>
                <a:moveTo>
                  <a:pt x="223" y="60"/>
                </a:moveTo>
                <a:cubicBezTo>
                  <a:pt x="170" y="60"/>
                  <a:pt x="170" y="60"/>
                  <a:pt x="170" y="60"/>
                </a:cubicBezTo>
                <a:cubicBezTo>
                  <a:pt x="151" y="60"/>
                  <a:pt x="135" y="76"/>
                  <a:pt x="135" y="95"/>
                </a:cubicBezTo>
                <a:cubicBezTo>
                  <a:pt x="135" y="131"/>
                  <a:pt x="135" y="131"/>
                  <a:pt x="135" y="131"/>
                </a:cubicBezTo>
                <a:cubicBezTo>
                  <a:pt x="142" y="130"/>
                  <a:pt x="149" y="129"/>
                  <a:pt x="157" y="129"/>
                </a:cubicBezTo>
                <a:cubicBezTo>
                  <a:pt x="157" y="104"/>
                  <a:pt x="157" y="104"/>
                  <a:pt x="157" y="104"/>
                </a:cubicBezTo>
                <a:cubicBezTo>
                  <a:pt x="164" y="104"/>
                  <a:pt x="164" y="104"/>
                  <a:pt x="164" y="104"/>
                </a:cubicBezTo>
                <a:cubicBezTo>
                  <a:pt x="164" y="128"/>
                  <a:pt x="164" y="128"/>
                  <a:pt x="164" y="128"/>
                </a:cubicBezTo>
                <a:cubicBezTo>
                  <a:pt x="172" y="127"/>
                  <a:pt x="181" y="127"/>
                  <a:pt x="190" y="127"/>
                </a:cubicBezTo>
                <a:cubicBezTo>
                  <a:pt x="193" y="73"/>
                  <a:pt x="193" y="73"/>
                  <a:pt x="193" y="73"/>
                </a:cubicBezTo>
                <a:cubicBezTo>
                  <a:pt x="189" y="70"/>
                  <a:pt x="190" y="65"/>
                  <a:pt x="194" y="62"/>
                </a:cubicBezTo>
                <a:cubicBezTo>
                  <a:pt x="200" y="62"/>
                  <a:pt x="200" y="62"/>
                  <a:pt x="200" y="62"/>
                </a:cubicBezTo>
                <a:cubicBezTo>
                  <a:pt x="203" y="65"/>
                  <a:pt x="204" y="70"/>
                  <a:pt x="200" y="73"/>
                </a:cubicBezTo>
                <a:cubicBezTo>
                  <a:pt x="203" y="127"/>
                  <a:pt x="203" y="127"/>
                  <a:pt x="203" y="127"/>
                </a:cubicBezTo>
                <a:cubicBezTo>
                  <a:pt x="213" y="127"/>
                  <a:pt x="221" y="127"/>
                  <a:pt x="230" y="128"/>
                </a:cubicBezTo>
                <a:cubicBezTo>
                  <a:pt x="230" y="104"/>
                  <a:pt x="230" y="104"/>
                  <a:pt x="230" y="104"/>
                </a:cubicBezTo>
                <a:cubicBezTo>
                  <a:pt x="237" y="104"/>
                  <a:pt x="237" y="104"/>
                  <a:pt x="237" y="104"/>
                </a:cubicBezTo>
                <a:cubicBezTo>
                  <a:pt x="237" y="129"/>
                  <a:pt x="237" y="129"/>
                  <a:pt x="237" y="129"/>
                </a:cubicBezTo>
                <a:cubicBezTo>
                  <a:pt x="244" y="129"/>
                  <a:pt x="251" y="130"/>
                  <a:pt x="258" y="131"/>
                </a:cubicBezTo>
                <a:cubicBezTo>
                  <a:pt x="258" y="95"/>
                  <a:pt x="258" y="95"/>
                  <a:pt x="258" y="95"/>
                </a:cubicBezTo>
                <a:cubicBezTo>
                  <a:pt x="258" y="78"/>
                  <a:pt x="244" y="60"/>
                  <a:pt x="223" y="60"/>
                </a:cubicBezTo>
                <a:close/>
                <a:moveTo>
                  <a:pt x="22" y="78"/>
                </a:moveTo>
                <a:cubicBezTo>
                  <a:pt x="34" y="78"/>
                  <a:pt x="44" y="66"/>
                  <a:pt x="44" y="51"/>
                </a:cubicBezTo>
                <a:cubicBezTo>
                  <a:pt x="44" y="37"/>
                  <a:pt x="34" y="25"/>
                  <a:pt x="22" y="25"/>
                </a:cubicBezTo>
                <a:cubicBezTo>
                  <a:pt x="10" y="25"/>
                  <a:pt x="0" y="37"/>
                  <a:pt x="0" y="51"/>
                </a:cubicBezTo>
                <a:cubicBezTo>
                  <a:pt x="0" y="66"/>
                  <a:pt x="10" y="78"/>
                  <a:pt x="22" y="78"/>
                </a:cubicBezTo>
                <a:close/>
                <a:moveTo>
                  <a:pt x="48" y="96"/>
                </a:moveTo>
                <a:cubicBezTo>
                  <a:pt x="45" y="93"/>
                  <a:pt x="42" y="91"/>
                  <a:pt x="40" y="89"/>
                </a:cubicBezTo>
                <a:cubicBezTo>
                  <a:pt x="36" y="86"/>
                  <a:pt x="30" y="83"/>
                  <a:pt x="25" y="83"/>
                </a:cubicBezTo>
                <a:cubicBezTo>
                  <a:pt x="11" y="83"/>
                  <a:pt x="1" y="94"/>
                  <a:pt x="1" y="107"/>
                </a:cubicBezTo>
                <a:cubicBezTo>
                  <a:pt x="4" y="181"/>
                  <a:pt x="4" y="181"/>
                  <a:pt x="4" y="181"/>
                </a:cubicBezTo>
                <a:cubicBezTo>
                  <a:pt x="16" y="171"/>
                  <a:pt x="32" y="162"/>
                  <a:pt x="50" y="154"/>
                </a:cubicBezTo>
                <a:cubicBezTo>
                  <a:pt x="50" y="147"/>
                  <a:pt x="49" y="140"/>
                  <a:pt x="49" y="140"/>
                </a:cubicBezTo>
                <a:cubicBezTo>
                  <a:pt x="61" y="157"/>
                  <a:pt x="61" y="157"/>
                  <a:pt x="61" y="157"/>
                </a:cubicBezTo>
                <a:cubicBezTo>
                  <a:pt x="111" y="158"/>
                  <a:pt x="111" y="158"/>
                  <a:pt x="111" y="158"/>
                </a:cubicBezTo>
                <a:cubicBezTo>
                  <a:pt x="111" y="143"/>
                  <a:pt x="111" y="143"/>
                  <a:pt x="111" y="143"/>
                </a:cubicBezTo>
                <a:cubicBezTo>
                  <a:pt x="73" y="136"/>
                  <a:pt x="73" y="136"/>
                  <a:pt x="73" y="136"/>
                </a:cubicBezTo>
                <a:cubicBezTo>
                  <a:pt x="73" y="136"/>
                  <a:pt x="58" y="107"/>
                  <a:pt x="48" y="96"/>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endParaRPr>
          </a:p>
        </p:txBody>
      </p:sp>
      <p:pic>
        <p:nvPicPr>
          <p:cNvPr id="30" name="Picture 29">
            <a:extLst>
              <a:ext uri="{FF2B5EF4-FFF2-40B4-BE49-F238E27FC236}">
                <a16:creationId xmlns:a16="http://schemas.microsoft.com/office/drawing/2014/main" id="{44A4CDA2-E7DE-41A6-8CBA-B883D4E18623}"/>
              </a:ext>
            </a:extLst>
          </p:cNvPr>
          <p:cNvPicPr>
            <a:picLocks noChangeAspect="1"/>
          </p:cNvPicPr>
          <p:nvPr/>
        </p:nvPicPr>
        <p:blipFill>
          <a:blip r:embed="rId3">
            <a:clrChange>
              <a:clrFrom>
                <a:srgbClr val="353F40"/>
              </a:clrFrom>
              <a:clrTo>
                <a:srgbClr val="353F40">
                  <a:alpha val="0"/>
                </a:srgbClr>
              </a:clrTo>
            </a:clrChange>
          </a:blip>
          <a:stretch>
            <a:fillRect/>
          </a:stretch>
        </p:blipFill>
        <p:spPr>
          <a:xfrm>
            <a:off x="1498561" y="5158551"/>
            <a:ext cx="889028" cy="773593"/>
          </a:xfrm>
          <a:prstGeom prst="roundRect">
            <a:avLst/>
          </a:prstGeom>
        </p:spPr>
      </p:pic>
    </p:spTree>
    <p:extLst>
      <p:ext uri="{BB962C8B-B14F-4D97-AF65-F5344CB8AC3E}">
        <p14:creationId xmlns:p14="http://schemas.microsoft.com/office/powerpoint/2010/main" val="3458238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1200329"/>
          </a:xfrm>
          <a:prstGeom prst="rect">
            <a:avLst/>
          </a:prstGeom>
          <a:noFill/>
        </p:spPr>
        <p:txBody>
          <a:bodyPr wrap="square" rtlCol="0">
            <a:spAutoFit/>
          </a:bodyPr>
          <a:lstStyle/>
          <a:p>
            <a:r>
              <a:rPr lang="en-US" sz="3600">
                <a:solidFill>
                  <a:srgbClr val="7E38AB"/>
                </a:solidFill>
                <a:latin typeface="+mj-lt"/>
              </a:rPr>
              <a:t>… and completing the change impact process to understand degree of impact by stakeholder</a:t>
            </a:r>
            <a:endParaRPr lang="en-JP" sz="140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32" name="AutoShape 29">
            <a:extLst>
              <a:ext uri="{FF2B5EF4-FFF2-40B4-BE49-F238E27FC236}">
                <a16:creationId xmlns:a16="http://schemas.microsoft.com/office/drawing/2014/main" id="{94756040-41D1-4065-BCDB-E47F2EAF63E8}"/>
              </a:ext>
            </a:extLst>
          </p:cNvPr>
          <p:cNvSpPr>
            <a:spLocks noChangeArrowheads="1"/>
          </p:cNvSpPr>
          <p:nvPr/>
        </p:nvSpPr>
        <p:spPr bwMode="auto">
          <a:xfrm>
            <a:off x="5392343" y="1834390"/>
            <a:ext cx="1641313" cy="681037"/>
          </a:xfrm>
          <a:prstGeom prst="chevron">
            <a:avLst>
              <a:gd name="adj" fmla="val 18176"/>
            </a:avLst>
          </a:prstGeom>
          <a:solidFill>
            <a:schemeClr val="accent1"/>
          </a:solidFill>
          <a:ln w="6350" algn="ctr">
            <a:noFill/>
            <a:miter lim="800000"/>
            <a:headEnd/>
            <a:tailEnd/>
          </a:ln>
          <a:effectLst/>
        </p:spPr>
        <p:txBody>
          <a:bodyPr lIns="141016" tIns="72009" rIns="72009" bIns="72009" anchor="ctr"/>
          <a:lstStyle/>
          <a:p>
            <a:pPr marL="0" marR="0" lvl="1" indent="0" defTabSz="91521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a:ln>
                  <a:noFill/>
                </a:ln>
                <a:solidFill>
                  <a:prstClr val="white"/>
                </a:solidFill>
                <a:effectLst/>
                <a:uLnTx/>
                <a:uFillTx/>
              </a:rPr>
              <a:t>Validate change impacts</a:t>
            </a:r>
          </a:p>
        </p:txBody>
      </p:sp>
      <p:pic>
        <p:nvPicPr>
          <p:cNvPr id="35" name="Snagit_PPT1FC4">
            <a:extLst>
              <a:ext uri="{FF2B5EF4-FFF2-40B4-BE49-F238E27FC236}">
                <a16:creationId xmlns:a16="http://schemas.microsoft.com/office/drawing/2014/main" id="{8CEEAA0C-D590-4577-A12D-8D8882A85E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05462" y="3045333"/>
            <a:ext cx="1825186" cy="534342"/>
          </a:xfrm>
          <a:prstGeom prst="rect">
            <a:avLst/>
          </a:prstGeom>
        </p:spPr>
      </p:pic>
      <p:grpSp>
        <p:nvGrpSpPr>
          <p:cNvPr id="36" name="Group 21">
            <a:extLst>
              <a:ext uri="{FF2B5EF4-FFF2-40B4-BE49-F238E27FC236}">
                <a16:creationId xmlns:a16="http://schemas.microsoft.com/office/drawing/2014/main" id="{B6291137-5C80-4BFE-AF57-F83417A9EBB7}"/>
              </a:ext>
            </a:extLst>
          </p:cNvPr>
          <p:cNvGrpSpPr>
            <a:grpSpLocks/>
          </p:cNvGrpSpPr>
          <p:nvPr/>
        </p:nvGrpSpPr>
        <p:grpSpPr bwMode="auto">
          <a:xfrm>
            <a:off x="8033673" y="2570988"/>
            <a:ext cx="1132351" cy="1838325"/>
            <a:chOff x="3363" y="1548"/>
            <a:chExt cx="901" cy="1158"/>
          </a:xfrm>
        </p:grpSpPr>
        <p:sp>
          <p:nvSpPr>
            <p:cNvPr id="37" name="AutoShape 22">
              <a:extLst>
                <a:ext uri="{FF2B5EF4-FFF2-40B4-BE49-F238E27FC236}">
                  <a16:creationId xmlns:a16="http://schemas.microsoft.com/office/drawing/2014/main" id="{8B47688F-2E93-4DC3-9B90-8002DDB77EC6}"/>
                </a:ext>
              </a:extLst>
            </p:cNvPr>
            <p:cNvSpPr>
              <a:spLocks noChangeArrowheads="1"/>
            </p:cNvSpPr>
            <p:nvPr/>
          </p:nvSpPr>
          <p:spPr bwMode="auto">
            <a:xfrm>
              <a:off x="3363" y="1548"/>
              <a:ext cx="515" cy="663"/>
            </a:xfrm>
            <a:prstGeom prst="foldedCorner">
              <a:avLst>
                <a:gd name="adj" fmla="val 12500"/>
              </a:avLst>
            </a:prstGeom>
            <a:solidFill>
              <a:srgbClr val="EAEAEA"/>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0" rIns="54000" bIns="46800" anchor="ctr"/>
            <a:lstStyle>
              <a:lvl1pPr marL="177800" indent="-177800" algn="l">
                <a:spcBef>
                  <a:spcPct val="0"/>
                </a:spcBef>
                <a:defRPr sz="2400">
                  <a:solidFill>
                    <a:schemeClr val="tx1"/>
                  </a:solidFill>
                  <a:latin typeface="Times New Roman" pitchFamily="18" charset="0"/>
                </a:defRPr>
              </a:lvl1pPr>
              <a:lvl2pPr algn="l">
                <a:spcBef>
                  <a:spcPct val="0"/>
                </a:spcBef>
                <a:defRPr sz="2400">
                  <a:solidFill>
                    <a:schemeClr val="tx1"/>
                  </a:solidFill>
                  <a:latin typeface="Times New Roman" pitchFamily="18" charset="0"/>
                </a:defRPr>
              </a:lvl2pPr>
              <a:lvl3pPr algn="l">
                <a:spcBef>
                  <a:spcPct val="0"/>
                </a:spcBef>
                <a:defRPr sz="2400">
                  <a:solidFill>
                    <a:schemeClr val="tx1"/>
                  </a:solidFill>
                  <a:latin typeface="Times New Roman" pitchFamily="18" charset="0"/>
                </a:defRPr>
              </a:lvl3pPr>
              <a:lvl4pPr algn="l">
                <a:spcBef>
                  <a:spcPct val="0"/>
                </a:spcBef>
                <a:defRPr sz="2400">
                  <a:solidFill>
                    <a:schemeClr val="tx1"/>
                  </a:solidFill>
                  <a:latin typeface="Times New Roman" pitchFamily="18" charset="0"/>
                </a:defRPr>
              </a:lvl4pPr>
              <a:lvl5pPr algn="l">
                <a:spcBef>
                  <a:spcPct val="0"/>
                </a:spcBef>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defTabSz="915216"/>
              <a:endParaRPr lang="en-US" altLang="en-US" sz="1000" kern="0">
                <a:solidFill>
                  <a:prstClr val="black"/>
                </a:solidFill>
                <a:latin typeface="+mn-lt"/>
                <a:cs typeface="Arial" panose="020B0604020202020204" pitchFamily="34" charset="0"/>
              </a:endParaRPr>
            </a:p>
          </p:txBody>
        </p:sp>
        <p:sp>
          <p:nvSpPr>
            <p:cNvPr id="38" name="AutoShape 23">
              <a:extLst>
                <a:ext uri="{FF2B5EF4-FFF2-40B4-BE49-F238E27FC236}">
                  <a16:creationId xmlns:a16="http://schemas.microsoft.com/office/drawing/2014/main" id="{2081095B-D9EB-4A32-B178-E96C5B578D99}"/>
                </a:ext>
              </a:extLst>
            </p:cNvPr>
            <p:cNvSpPr>
              <a:spLocks noChangeArrowheads="1"/>
            </p:cNvSpPr>
            <p:nvPr/>
          </p:nvSpPr>
          <p:spPr bwMode="auto">
            <a:xfrm>
              <a:off x="3384" y="1581"/>
              <a:ext cx="515" cy="663"/>
            </a:xfrm>
            <a:prstGeom prst="foldedCorner">
              <a:avLst>
                <a:gd name="adj" fmla="val 12500"/>
              </a:avLst>
            </a:prstGeom>
            <a:solidFill>
              <a:srgbClr val="DDDDDD"/>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0" rIns="54000" bIns="46800" anchor="ctr"/>
            <a:lstStyle>
              <a:lvl1pPr marL="177800" indent="-177800" algn="l">
                <a:spcBef>
                  <a:spcPct val="0"/>
                </a:spcBef>
                <a:defRPr sz="2400">
                  <a:solidFill>
                    <a:schemeClr val="tx1"/>
                  </a:solidFill>
                  <a:latin typeface="Times New Roman" pitchFamily="18" charset="0"/>
                </a:defRPr>
              </a:lvl1pPr>
              <a:lvl2pPr algn="l">
                <a:spcBef>
                  <a:spcPct val="0"/>
                </a:spcBef>
                <a:defRPr sz="2400">
                  <a:solidFill>
                    <a:schemeClr val="tx1"/>
                  </a:solidFill>
                  <a:latin typeface="Times New Roman" pitchFamily="18" charset="0"/>
                </a:defRPr>
              </a:lvl2pPr>
              <a:lvl3pPr algn="l">
                <a:spcBef>
                  <a:spcPct val="0"/>
                </a:spcBef>
                <a:defRPr sz="2400">
                  <a:solidFill>
                    <a:schemeClr val="tx1"/>
                  </a:solidFill>
                  <a:latin typeface="Times New Roman" pitchFamily="18" charset="0"/>
                </a:defRPr>
              </a:lvl3pPr>
              <a:lvl4pPr algn="l">
                <a:spcBef>
                  <a:spcPct val="0"/>
                </a:spcBef>
                <a:defRPr sz="2400">
                  <a:solidFill>
                    <a:schemeClr val="tx1"/>
                  </a:solidFill>
                  <a:latin typeface="Times New Roman" pitchFamily="18" charset="0"/>
                </a:defRPr>
              </a:lvl4pPr>
              <a:lvl5pPr algn="l">
                <a:spcBef>
                  <a:spcPct val="0"/>
                </a:spcBef>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defTabSz="915216"/>
              <a:endParaRPr lang="en-US" altLang="en-US" sz="1000" kern="0">
                <a:solidFill>
                  <a:prstClr val="black"/>
                </a:solidFill>
                <a:latin typeface="+mn-lt"/>
                <a:cs typeface="Arial" panose="020B0604020202020204" pitchFamily="34" charset="0"/>
              </a:endParaRPr>
            </a:p>
          </p:txBody>
        </p:sp>
        <p:sp>
          <p:nvSpPr>
            <p:cNvPr id="39" name="AutoShape 24">
              <a:extLst>
                <a:ext uri="{FF2B5EF4-FFF2-40B4-BE49-F238E27FC236}">
                  <a16:creationId xmlns:a16="http://schemas.microsoft.com/office/drawing/2014/main" id="{E24C159C-FCA2-4AF8-915B-7E82B7CCE239}"/>
                </a:ext>
              </a:extLst>
            </p:cNvPr>
            <p:cNvSpPr>
              <a:spLocks noChangeArrowheads="1"/>
            </p:cNvSpPr>
            <p:nvPr/>
          </p:nvSpPr>
          <p:spPr bwMode="auto">
            <a:xfrm>
              <a:off x="3410" y="1610"/>
              <a:ext cx="515" cy="663"/>
            </a:xfrm>
            <a:prstGeom prst="foldedCorner">
              <a:avLst>
                <a:gd name="adj" fmla="val 12500"/>
              </a:avLst>
            </a:prstGeom>
            <a:solidFill>
              <a:schemeClr val="accent4"/>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0" rIns="54000" bIns="46800" anchor="ctr"/>
            <a:lstStyle/>
            <a:p>
              <a:pPr defTabSz="915216">
                <a:spcBef>
                  <a:spcPct val="0"/>
                </a:spcBef>
              </a:pPr>
              <a:r>
                <a:rPr lang="en-GB" altLang="en-US" sz="1000" b="1" kern="0">
                  <a:solidFill>
                    <a:prstClr val="black"/>
                  </a:solidFill>
                  <a:cs typeface="Arial" panose="020B0604020202020204" pitchFamily="34" charset="0"/>
                </a:rPr>
                <a:t>Group 3</a:t>
              </a:r>
            </a:p>
            <a:p>
              <a:pPr defTabSz="915216">
                <a:spcBef>
                  <a:spcPct val="0"/>
                </a:spcBef>
                <a:buFontTx/>
                <a:buChar char="•"/>
              </a:pPr>
              <a:r>
                <a:rPr lang="en-GB" altLang="en-US" sz="1000" b="1" kern="0">
                  <a:solidFill>
                    <a:prstClr val="black"/>
                  </a:solidFill>
                  <a:cs typeface="Arial" panose="020B0604020202020204" pitchFamily="34" charset="0"/>
                </a:rPr>
                <a:t>…</a:t>
              </a:r>
            </a:p>
            <a:p>
              <a:pPr defTabSz="915216">
                <a:spcBef>
                  <a:spcPct val="0"/>
                </a:spcBef>
                <a:buFontTx/>
                <a:buChar char="•"/>
              </a:pPr>
              <a:r>
                <a:rPr lang="en-GB" altLang="en-US" sz="1000" b="1" kern="0">
                  <a:solidFill>
                    <a:prstClr val="black"/>
                  </a:solidFill>
                  <a:cs typeface="Arial" panose="020B0604020202020204" pitchFamily="34" charset="0"/>
                </a:rPr>
                <a:t>…</a:t>
              </a:r>
            </a:p>
            <a:p>
              <a:pPr defTabSz="915216">
                <a:spcBef>
                  <a:spcPct val="0"/>
                </a:spcBef>
                <a:buFontTx/>
                <a:buChar char="•"/>
              </a:pPr>
              <a:r>
                <a:rPr lang="en-GB" altLang="en-US" sz="1000" b="1" kern="0">
                  <a:solidFill>
                    <a:prstClr val="black"/>
                  </a:solidFill>
                  <a:cs typeface="Arial" panose="020B0604020202020204" pitchFamily="34" charset="0"/>
                </a:rPr>
                <a:t>...</a:t>
              </a:r>
            </a:p>
          </p:txBody>
        </p:sp>
        <p:sp>
          <p:nvSpPr>
            <p:cNvPr id="40" name="AutoShape 25">
              <a:extLst>
                <a:ext uri="{FF2B5EF4-FFF2-40B4-BE49-F238E27FC236}">
                  <a16:creationId xmlns:a16="http://schemas.microsoft.com/office/drawing/2014/main" id="{4C35CC24-91FB-4D8F-9DCA-7EC1369C9B4B}"/>
                </a:ext>
              </a:extLst>
            </p:cNvPr>
            <p:cNvSpPr>
              <a:spLocks noChangeArrowheads="1"/>
            </p:cNvSpPr>
            <p:nvPr/>
          </p:nvSpPr>
          <p:spPr bwMode="auto">
            <a:xfrm>
              <a:off x="3565" y="1830"/>
              <a:ext cx="516" cy="663"/>
            </a:xfrm>
            <a:prstGeom prst="foldedCorner">
              <a:avLst>
                <a:gd name="adj" fmla="val 12500"/>
              </a:avLst>
            </a:prstGeom>
            <a:solidFill>
              <a:schemeClr val="accent5"/>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0" rIns="54000" bIns="46800" anchor="ctr"/>
            <a:lstStyle/>
            <a:p>
              <a:pPr defTabSz="915216">
                <a:spcBef>
                  <a:spcPct val="0"/>
                </a:spcBef>
              </a:pPr>
              <a:r>
                <a:rPr lang="en-GB" altLang="en-US" sz="1000" b="1" kern="0">
                  <a:solidFill>
                    <a:prstClr val="black"/>
                  </a:solidFill>
                  <a:cs typeface="Arial" panose="020B0604020202020204" pitchFamily="34" charset="0"/>
                </a:rPr>
                <a:t>Group 2</a:t>
              </a:r>
            </a:p>
            <a:p>
              <a:pPr defTabSz="915216">
                <a:spcBef>
                  <a:spcPct val="0"/>
                </a:spcBef>
                <a:buFontTx/>
                <a:buChar char="•"/>
              </a:pPr>
              <a:r>
                <a:rPr lang="en-GB" altLang="en-US" sz="1000" b="1" kern="0">
                  <a:solidFill>
                    <a:prstClr val="black"/>
                  </a:solidFill>
                  <a:cs typeface="Arial" panose="020B0604020202020204" pitchFamily="34" charset="0"/>
                </a:rPr>
                <a:t>…</a:t>
              </a:r>
            </a:p>
            <a:p>
              <a:pPr defTabSz="915216">
                <a:spcBef>
                  <a:spcPct val="0"/>
                </a:spcBef>
                <a:buFontTx/>
                <a:buChar char="•"/>
              </a:pPr>
              <a:r>
                <a:rPr lang="en-GB" altLang="en-US" sz="1000" b="1" kern="0">
                  <a:solidFill>
                    <a:prstClr val="black"/>
                  </a:solidFill>
                  <a:cs typeface="Arial" panose="020B0604020202020204" pitchFamily="34" charset="0"/>
                </a:rPr>
                <a:t>…</a:t>
              </a:r>
            </a:p>
            <a:p>
              <a:pPr defTabSz="915216">
                <a:spcBef>
                  <a:spcPct val="0"/>
                </a:spcBef>
                <a:buFontTx/>
                <a:buChar char="•"/>
              </a:pPr>
              <a:r>
                <a:rPr lang="en-GB" altLang="en-US" sz="1000" b="1" kern="0">
                  <a:solidFill>
                    <a:prstClr val="black"/>
                  </a:solidFill>
                  <a:cs typeface="Arial" panose="020B0604020202020204" pitchFamily="34" charset="0"/>
                </a:rPr>
                <a:t>…</a:t>
              </a:r>
            </a:p>
          </p:txBody>
        </p:sp>
        <p:sp>
          <p:nvSpPr>
            <p:cNvPr id="41" name="AutoShape 26">
              <a:extLst>
                <a:ext uri="{FF2B5EF4-FFF2-40B4-BE49-F238E27FC236}">
                  <a16:creationId xmlns:a16="http://schemas.microsoft.com/office/drawing/2014/main" id="{FACD5083-D097-45B8-9103-AFA0DBFE47BD}"/>
                </a:ext>
              </a:extLst>
            </p:cNvPr>
            <p:cNvSpPr>
              <a:spLocks noChangeArrowheads="1"/>
            </p:cNvSpPr>
            <p:nvPr/>
          </p:nvSpPr>
          <p:spPr bwMode="auto">
            <a:xfrm>
              <a:off x="3725" y="2043"/>
              <a:ext cx="539" cy="663"/>
            </a:xfrm>
            <a:prstGeom prst="foldedCorner">
              <a:avLst>
                <a:gd name="adj" fmla="val 12500"/>
              </a:avLst>
            </a:prstGeom>
            <a:solidFill>
              <a:schemeClr val="accent6"/>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0" rIns="54000" bIns="46800" anchor="ctr"/>
            <a:lstStyle/>
            <a:p>
              <a:pPr defTabSz="915216">
                <a:spcBef>
                  <a:spcPct val="0"/>
                </a:spcBef>
              </a:pPr>
              <a:r>
                <a:rPr lang="en-GB" altLang="en-US" sz="1000" b="1" kern="0">
                  <a:solidFill>
                    <a:schemeClr val="bg1"/>
                  </a:solidFill>
                  <a:cs typeface="Arial" panose="020B0604020202020204" pitchFamily="34" charset="0"/>
                </a:rPr>
                <a:t>Group 1</a:t>
              </a:r>
            </a:p>
            <a:p>
              <a:pPr defTabSz="915216">
                <a:spcBef>
                  <a:spcPct val="0"/>
                </a:spcBef>
                <a:buFontTx/>
                <a:buChar char="•"/>
              </a:pPr>
              <a:r>
                <a:rPr lang="en-GB" altLang="en-US" sz="1000" b="1" kern="0">
                  <a:solidFill>
                    <a:prstClr val="black"/>
                  </a:solidFill>
                  <a:cs typeface="Arial" panose="020B0604020202020204" pitchFamily="34" charset="0"/>
                </a:rPr>
                <a:t>…</a:t>
              </a:r>
            </a:p>
            <a:p>
              <a:pPr defTabSz="915216">
                <a:spcBef>
                  <a:spcPct val="0"/>
                </a:spcBef>
                <a:buFontTx/>
                <a:buChar char="•"/>
              </a:pPr>
              <a:r>
                <a:rPr lang="en-GB" altLang="en-US" sz="1000" b="1" kern="0">
                  <a:solidFill>
                    <a:prstClr val="black"/>
                  </a:solidFill>
                  <a:cs typeface="Arial" panose="020B0604020202020204" pitchFamily="34" charset="0"/>
                </a:rPr>
                <a:t>…</a:t>
              </a:r>
            </a:p>
            <a:p>
              <a:pPr defTabSz="915216">
                <a:spcBef>
                  <a:spcPct val="0"/>
                </a:spcBef>
                <a:buFontTx/>
                <a:buChar char="•"/>
              </a:pPr>
              <a:r>
                <a:rPr lang="en-GB" altLang="en-US" sz="1000" b="1" kern="0">
                  <a:solidFill>
                    <a:prstClr val="black"/>
                  </a:solidFill>
                  <a:cs typeface="Arial" panose="020B0604020202020204" pitchFamily="34" charset="0"/>
                </a:rPr>
                <a:t>…</a:t>
              </a:r>
              <a:endParaRPr lang="en-US" altLang="en-US" sz="1000" b="1" kern="0">
                <a:solidFill>
                  <a:prstClr val="black"/>
                </a:solidFill>
                <a:cs typeface="Arial" panose="020B0604020202020204" pitchFamily="34" charset="0"/>
              </a:endParaRPr>
            </a:p>
          </p:txBody>
        </p:sp>
      </p:grpSp>
      <p:sp>
        <p:nvSpPr>
          <p:cNvPr id="42" name="AutoShape 35">
            <a:extLst>
              <a:ext uri="{FF2B5EF4-FFF2-40B4-BE49-F238E27FC236}">
                <a16:creationId xmlns:a16="http://schemas.microsoft.com/office/drawing/2014/main" id="{9DD6245C-DB3B-4635-B082-D10D68C08614}"/>
              </a:ext>
            </a:extLst>
          </p:cNvPr>
          <p:cNvSpPr>
            <a:spLocks noChangeArrowheads="1"/>
          </p:cNvSpPr>
          <p:nvPr/>
        </p:nvSpPr>
        <p:spPr bwMode="auto">
          <a:xfrm>
            <a:off x="978159" y="2921734"/>
            <a:ext cx="666829" cy="992187"/>
          </a:xfrm>
          <a:prstGeom prst="foldedCorner">
            <a:avLst>
              <a:gd name="adj" fmla="val 12500"/>
            </a:avLst>
          </a:prstGeom>
          <a:solidFill>
            <a:sysClr val="window" lastClr="FFFFFF">
              <a:lumMod val="85000"/>
            </a:sysClr>
          </a:solidFill>
          <a:ln w="9525">
            <a:noFill/>
            <a:round/>
            <a:headEnd/>
            <a:tailEnd/>
          </a:ln>
          <a:effectLst/>
        </p:spPr>
        <p:txBody>
          <a:bodyPr lIns="54000" tIns="46800" rIns="54000" bIns="46800" anchor="ctr"/>
          <a:lstStyle/>
          <a:p>
            <a:pPr defTabSz="915216">
              <a:spcBef>
                <a:spcPct val="0"/>
              </a:spcBef>
            </a:pPr>
            <a:endParaRPr lang="en-US" altLang="en-US" sz="1000" kern="0">
              <a:solidFill>
                <a:prstClr val="black"/>
              </a:solidFill>
              <a:cs typeface="Arial" panose="020B0604020202020204" pitchFamily="34" charset="0"/>
            </a:endParaRPr>
          </a:p>
        </p:txBody>
      </p:sp>
      <p:sp>
        <p:nvSpPr>
          <p:cNvPr id="43" name="AutoShape 36">
            <a:extLst>
              <a:ext uri="{FF2B5EF4-FFF2-40B4-BE49-F238E27FC236}">
                <a16:creationId xmlns:a16="http://schemas.microsoft.com/office/drawing/2014/main" id="{18CFA435-A100-4AE8-99D2-2C968B0BEAC1}"/>
              </a:ext>
            </a:extLst>
          </p:cNvPr>
          <p:cNvSpPr>
            <a:spLocks noChangeArrowheads="1"/>
          </p:cNvSpPr>
          <p:nvPr/>
        </p:nvSpPr>
        <p:spPr bwMode="auto">
          <a:xfrm>
            <a:off x="1027851" y="3032859"/>
            <a:ext cx="666829" cy="992187"/>
          </a:xfrm>
          <a:prstGeom prst="foldedCorner">
            <a:avLst>
              <a:gd name="adj" fmla="val 12500"/>
            </a:avLst>
          </a:prstGeom>
          <a:solidFill>
            <a:srgbClr val="EAEAEA"/>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46800" rIns="54000" bIns="46800"/>
          <a:lstStyle/>
          <a:p>
            <a:pPr defTabSz="915216">
              <a:spcBef>
                <a:spcPct val="0"/>
              </a:spcBef>
            </a:pPr>
            <a:r>
              <a:rPr lang="en-GB" altLang="en-US" sz="900" b="1">
                <a:solidFill>
                  <a:prstClr val="black"/>
                </a:solidFill>
                <a:cs typeface="Arial" panose="020B0604020202020204" pitchFamily="34" charset="0"/>
              </a:rPr>
              <a:t>Change Impacts</a:t>
            </a:r>
          </a:p>
          <a:p>
            <a:pPr defTabSz="915216">
              <a:spcBef>
                <a:spcPct val="0"/>
              </a:spcBef>
            </a:pPr>
            <a:endParaRPr lang="en-GB" altLang="en-US" sz="1050" b="1">
              <a:solidFill>
                <a:prstClr val="black"/>
              </a:solidFill>
              <a:cs typeface="Arial" panose="020B0604020202020204" pitchFamily="34" charset="0"/>
            </a:endParaRPr>
          </a:p>
        </p:txBody>
      </p:sp>
      <p:sp>
        <p:nvSpPr>
          <p:cNvPr id="44" name="Rectangle 38">
            <a:extLst>
              <a:ext uri="{FF2B5EF4-FFF2-40B4-BE49-F238E27FC236}">
                <a16:creationId xmlns:a16="http://schemas.microsoft.com/office/drawing/2014/main" id="{78BD1489-44B3-41A0-8CA2-8AAAC4365CB1}"/>
              </a:ext>
            </a:extLst>
          </p:cNvPr>
          <p:cNvSpPr>
            <a:spLocks noChangeArrowheads="1"/>
          </p:cNvSpPr>
          <p:nvPr/>
        </p:nvSpPr>
        <p:spPr bwMode="auto">
          <a:xfrm>
            <a:off x="1069795" y="3551969"/>
            <a:ext cx="171111" cy="107950"/>
          </a:xfrm>
          <a:prstGeom prst="rect">
            <a:avLst/>
          </a:prstGeom>
          <a:solidFill>
            <a:srgbClr val="FF0000"/>
          </a:solidFill>
          <a:ln w="9525" algn="ctr">
            <a:noFill/>
            <a:miter lim="800000"/>
            <a:headEnd/>
            <a:tailEnd/>
          </a:ln>
          <a:effectLst/>
        </p:spPr>
        <p:txBody>
          <a:bodyPr wrap="none" lIns="90000" tIns="46800" rIns="90000" bIns="46800" anchor="ctr"/>
          <a:lstStyle/>
          <a:p>
            <a:pPr defTabSz="915216"/>
            <a:endParaRPr lang="en-US" sz="1900">
              <a:solidFill>
                <a:prstClr val="black"/>
              </a:solidFill>
              <a:cs typeface="Arial" panose="020B0604020202020204" pitchFamily="34" charset="0"/>
            </a:endParaRPr>
          </a:p>
        </p:txBody>
      </p:sp>
      <p:sp>
        <p:nvSpPr>
          <p:cNvPr id="45" name="Rectangle 39">
            <a:extLst>
              <a:ext uri="{FF2B5EF4-FFF2-40B4-BE49-F238E27FC236}">
                <a16:creationId xmlns:a16="http://schemas.microsoft.com/office/drawing/2014/main" id="{56F3C82E-036D-428D-946B-417FE520FA3C}"/>
              </a:ext>
            </a:extLst>
          </p:cNvPr>
          <p:cNvSpPr>
            <a:spLocks noChangeArrowheads="1"/>
          </p:cNvSpPr>
          <p:nvPr/>
        </p:nvSpPr>
        <p:spPr bwMode="auto">
          <a:xfrm>
            <a:off x="1069799" y="3659919"/>
            <a:ext cx="171111" cy="107950"/>
          </a:xfrm>
          <a:prstGeom prst="rect">
            <a:avLst/>
          </a:prstGeom>
          <a:solidFill>
            <a:srgbClr val="F3D400"/>
          </a:solidFill>
          <a:ln w="9525" algn="ctr">
            <a:noFill/>
            <a:miter lim="800000"/>
            <a:headEnd/>
            <a:tailEnd/>
          </a:ln>
          <a:effectLst/>
        </p:spPr>
        <p:txBody>
          <a:bodyPr wrap="none" lIns="90000" tIns="46800" rIns="90000" bIns="46800" anchor="ctr"/>
          <a:lstStyle/>
          <a:p>
            <a:pPr defTabSz="915216"/>
            <a:endParaRPr lang="en-US" sz="1900" kern="0">
              <a:solidFill>
                <a:prstClr val="black"/>
              </a:solidFill>
              <a:cs typeface="Arial" panose="020B0604020202020204" pitchFamily="34" charset="0"/>
            </a:endParaRPr>
          </a:p>
        </p:txBody>
      </p:sp>
      <p:sp>
        <p:nvSpPr>
          <p:cNvPr id="46" name="Rectangle 40">
            <a:extLst>
              <a:ext uri="{FF2B5EF4-FFF2-40B4-BE49-F238E27FC236}">
                <a16:creationId xmlns:a16="http://schemas.microsoft.com/office/drawing/2014/main" id="{56F1C4F9-427C-4C86-A70A-1E16A6B0423D}"/>
              </a:ext>
            </a:extLst>
          </p:cNvPr>
          <p:cNvSpPr>
            <a:spLocks noChangeArrowheads="1"/>
          </p:cNvSpPr>
          <p:nvPr/>
        </p:nvSpPr>
        <p:spPr bwMode="auto">
          <a:xfrm>
            <a:off x="1069791" y="3769457"/>
            <a:ext cx="171111" cy="107950"/>
          </a:xfrm>
          <a:prstGeom prst="rect">
            <a:avLst/>
          </a:prstGeom>
          <a:solidFill>
            <a:srgbClr val="FFFF00"/>
          </a:solidFill>
          <a:ln w="9525" algn="ctr">
            <a:noFill/>
            <a:miter lim="800000"/>
            <a:headEnd/>
            <a:tailEnd/>
          </a:ln>
          <a:effectLst/>
        </p:spPr>
        <p:txBody>
          <a:bodyPr wrap="none" lIns="90000" tIns="46800" rIns="90000" bIns="46800" anchor="ctr"/>
          <a:lstStyle/>
          <a:p>
            <a:pPr defTabSz="915216"/>
            <a:endParaRPr lang="en-US" sz="1900">
              <a:solidFill>
                <a:prstClr val="black"/>
              </a:solidFill>
              <a:cs typeface="Arial" panose="020B0604020202020204" pitchFamily="34" charset="0"/>
            </a:endParaRPr>
          </a:p>
        </p:txBody>
      </p:sp>
      <p:grpSp>
        <p:nvGrpSpPr>
          <p:cNvPr id="47" name="Group 41">
            <a:extLst>
              <a:ext uri="{FF2B5EF4-FFF2-40B4-BE49-F238E27FC236}">
                <a16:creationId xmlns:a16="http://schemas.microsoft.com/office/drawing/2014/main" id="{912B1C5A-DF00-49EA-B765-0F82065FF13D}"/>
              </a:ext>
            </a:extLst>
          </p:cNvPr>
          <p:cNvGrpSpPr>
            <a:grpSpLocks/>
          </p:cNvGrpSpPr>
          <p:nvPr/>
        </p:nvGrpSpPr>
        <p:grpSpPr bwMode="auto">
          <a:xfrm>
            <a:off x="1292539" y="3554444"/>
            <a:ext cx="171111" cy="334963"/>
            <a:chOff x="943" y="2504"/>
            <a:chExt cx="136" cy="211"/>
          </a:xfrm>
        </p:grpSpPr>
        <p:sp>
          <p:nvSpPr>
            <p:cNvPr id="48" name="Rectangle 42">
              <a:extLst>
                <a:ext uri="{FF2B5EF4-FFF2-40B4-BE49-F238E27FC236}">
                  <a16:creationId xmlns:a16="http://schemas.microsoft.com/office/drawing/2014/main" id="{B776F3EA-2267-4919-B4D1-F070BBC4D072}"/>
                </a:ext>
              </a:extLst>
            </p:cNvPr>
            <p:cNvSpPr>
              <a:spLocks noChangeArrowheads="1"/>
            </p:cNvSpPr>
            <p:nvPr/>
          </p:nvSpPr>
          <p:spPr bwMode="auto">
            <a:xfrm>
              <a:off x="943" y="2504"/>
              <a:ext cx="136" cy="68"/>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defTabSz="915216">
                <a:spcBef>
                  <a:spcPct val="0"/>
                </a:spcBef>
              </a:pPr>
              <a:r>
                <a:rPr lang="en-GB" altLang="en-US" sz="800">
                  <a:solidFill>
                    <a:prstClr val="black"/>
                  </a:solidFill>
                  <a:cs typeface="Arial" panose="020B0604020202020204" pitchFamily="34" charset="0"/>
                </a:rPr>
                <a:t>High</a:t>
              </a:r>
              <a:endParaRPr lang="en-US" altLang="en-US" sz="800">
                <a:solidFill>
                  <a:prstClr val="black"/>
                </a:solidFill>
                <a:cs typeface="Arial" panose="020B0604020202020204" pitchFamily="34" charset="0"/>
              </a:endParaRPr>
            </a:p>
          </p:txBody>
        </p:sp>
        <p:sp>
          <p:nvSpPr>
            <p:cNvPr id="49" name="Rectangle 43">
              <a:extLst>
                <a:ext uri="{FF2B5EF4-FFF2-40B4-BE49-F238E27FC236}">
                  <a16:creationId xmlns:a16="http://schemas.microsoft.com/office/drawing/2014/main" id="{D105AFC0-E90B-4169-AE11-1D1C48E918C3}"/>
                </a:ext>
              </a:extLst>
            </p:cNvPr>
            <p:cNvSpPr>
              <a:spLocks noChangeArrowheads="1"/>
            </p:cNvSpPr>
            <p:nvPr/>
          </p:nvSpPr>
          <p:spPr bwMode="auto">
            <a:xfrm>
              <a:off x="943" y="2572"/>
              <a:ext cx="136" cy="68"/>
            </a:xfrm>
            <a:prstGeom prst="rect">
              <a:avLst/>
            </a:prstGeom>
            <a:noFill/>
            <a:ln>
              <a:noFill/>
            </a:ln>
            <a:effectLst/>
            <a:extLst>
              <a:ext uri="{909E8E84-426E-40DD-AFC4-6F175D3DCCD1}">
                <a14:hiddenFill xmlns:a14="http://schemas.microsoft.com/office/drawing/2010/main">
                  <a:solidFill>
                    <a:srgbClr val="FF9933"/>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defTabSz="915216">
                <a:spcBef>
                  <a:spcPct val="0"/>
                </a:spcBef>
              </a:pPr>
              <a:r>
                <a:rPr lang="en-GB" altLang="en-US" sz="800">
                  <a:solidFill>
                    <a:prstClr val="black"/>
                  </a:solidFill>
                  <a:cs typeface="Arial" panose="020B0604020202020204" pitchFamily="34" charset="0"/>
                </a:rPr>
                <a:t>Medium</a:t>
              </a:r>
              <a:endParaRPr lang="en-US" altLang="en-US" sz="800">
                <a:solidFill>
                  <a:prstClr val="black"/>
                </a:solidFill>
                <a:cs typeface="Arial" panose="020B0604020202020204" pitchFamily="34" charset="0"/>
              </a:endParaRPr>
            </a:p>
          </p:txBody>
        </p:sp>
        <p:sp>
          <p:nvSpPr>
            <p:cNvPr id="50" name="Rectangle 44">
              <a:extLst>
                <a:ext uri="{FF2B5EF4-FFF2-40B4-BE49-F238E27FC236}">
                  <a16:creationId xmlns:a16="http://schemas.microsoft.com/office/drawing/2014/main" id="{86157269-88C9-4365-9747-464CCEE60574}"/>
                </a:ext>
              </a:extLst>
            </p:cNvPr>
            <p:cNvSpPr>
              <a:spLocks noChangeArrowheads="1"/>
            </p:cNvSpPr>
            <p:nvPr/>
          </p:nvSpPr>
          <p:spPr bwMode="auto">
            <a:xfrm>
              <a:off x="943" y="2647"/>
              <a:ext cx="136" cy="68"/>
            </a:xfrm>
            <a:prstGeom prst="rect">
              <a:avLst/>
            </a:prstGeom>
            <a:noFill/>
            <a:ln>
              <a:noFill/>
            </a:ln>
            <a:effectLst/>
            <a:extLst>
              <a:ext uri="{909E8E84-426E-40DD-AFC4-6F175D3DCCD1}">
                <a14:hiddenFill xmlns:a14="http://schemas.microsoft.com/office/drawing/2010/main">
                  <a:solidFill>
                    <a:srgbClr val="33CC33"/>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defTabSz="915216">
                <a:spcBef>
                  <a:spcPct val="0"/>
                </a:spcBef>
              </a:pPr>
              <a:r>
                <a:rPr lang="en-GB" altLang="en-US" sz="800">
                  <a:solidFill>
                    <a:prstClr val="black"/>
                  </a:solidFill>
                  <a:cs typeface="Arial" panose="020B0604020202020204" pitchFamily="34" charset="0"/>
                </a:rPr>
                <a:t>Low</a:t>
              </a:r>
              <a:endParaRPr lang="en-US" altLang="en-US" sz="800">
                <a:solidFill>
                  <a:prstClr val="black"/>
                </a:solidFill>
                <a:cs typeface="Arial" panose="020B0604020202020204" pitchFamily="34" charset="0"/>
              </a:endParaRPr>
            </a:p>
          </p:txBody>
        </p:sp>
      </p:grpSp>
      <p:grpSp>
        <p:nvGrpSpPr>
          <p:cNvPr id="51" name="Group 45">
            <a:extLst>
              <a:ext uri="{FF2B5EF4-FFF2-40B4-BE49-F238E27FC236}">
                <a16:creationId xmlns:a16="http://schemas.microsoft.com/office/drawing/2014/main" id="{1F3B8174-12BD-40B2-9370-DB38F6BCED29}"/>
              </a:ext>
            </a:extLst>
          </p:cNvPr>
          <p:cNvGrpSpPr>
            <a:grpSpLocks/>
          </p:cNvGrpSpPr>
          <p:nvPr/>
        </p:nvGrpSpPr>
        <p:grpSpPr bwMode="auto">
          <a:xfrm>
            <a:off x="3316663" y="2588480"/>
            <a:ext cx="959982" cy="1577975"/>
            <a:chOff x="1327" y="1553"/>
            <a:chExt cx="763" cy="994"/>
          </a:xfrm>
        </p:grpSpPr>
        <p:sp>
          <p:nvSpPr>
            <p:cNvPr id="52" name="AutoShape 46">
              <a:extLst>
                <a:ext uri="{FF2B5EF4-FFF2-40B4-BE49-F238E27FC236}">
                  <a16:creationId xmlns:a16="http://schemas.microsoft.com/office/drawing/2014/main" id="{6C1E28C2-BD7B-4185-A388-71A055C40295}"/>
                </a:ext>
              </a:extLst>
            </p:cNvPr>
            <p:cNvSpPr>
              <a:spLocks noChangeArrowheads="1"/>
            </p:cNvSpPr>
            <p:nvPr/>
          </p:nvSpPr>
          <p:spPr bwMode="auto">
            <a:xfrm>
              <a:off x="1327" y="1553"/>
              <a:ext cx="515" cy="663"/>
            </a:xfrm>
            <a:prstGeom prst="foldedCorner">
              <a:avLst>
                <a:gd name="adj" fmla="val 12500"/>
              </a:avLst>
            </a:prstGeom>
            <a:solidFill>
              <a:schemeClr val="accent4"/>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0" rIns="54000" bIns="46800" anchor="t"/>
            <a:lstStyle/>
            <a:p>
              <a:pPr defTabSz="915216">
                <a:spcBef>
                  <a:spcPct val="0"/>
                </a:spcBef>
              </a:pPr>
              <a:r>
                <a:rPr lang="en-GB" altLang="en-US" sz="1000" b="1" kern="0">
                  <a:solidFill>
                    <a:prstClr val="black"/>
                  </a:solidFill>
                  <a:cs typeface="Arial" panose="020B0604020202020204" pitchFamily="34" charset="0"/>
                </a:rPr>
                <a:t>People</a:t>
              </a:r>
            </a:p>
            <a:p>
              <a:pPr defTabSz="915216">
                <a:spcBef>
                  <a:spcPct val="0"/>
                </a:spcBef>
                <a:buFontTx/>
                <a:buChar char="•"/>
              </a:pPr>
              <a:r>
                <a:rPr lang="en-GB" altLang="en-US" sz="1000" b="1" kern="0">
                  <a:solidFill>
                    <a:prstClr val="black"/>
                  </a:solidFill>
                  <a:cs typeface="Arial" panose="020B0604020202020204" pitchFamily="34" charset="0"/>
                </a:rPr>
                <a:t>…</a:t>
              </a:r>
            </a:p>
            <a:p>
              <a:pPr defTabSz="915216">
                <a:spcBef>
                  <a:spcPct val="0"/>
                </a:spcBef>
                <a:buFontTx/>
                <a:buChar char="•"/>
              </a:pPr>
              <a:r>
                <a:rPr lang="en-GB" altLang="en-US" sz="1000" b="1" kern="0">
                  <a:solidFill>
                    <a:prstClr val="black"/>
                  </a:solidFill>
                  <a:cs typeface="Arial" panose="020B0604020202020204" pitchFamily="34" charset="0"/>
                </a:rPr>
                <a:t>…</a:t>
              </a:r>
            </a:p>
            <a:p>
              <a:pPr defTabSz="915216">
                <a:spcBef>
                  <a:spcPct val="0"/>
                </a:spcBef>
                <a:buFontTx/>
                <a:buChar char="•"/>
              </a:pPr>
              <a:r>
                <a:rPr lang="en-GB" altLang="en-US" sz="1000" b="1" kern="0">
                  <a:solidFill>
                    <a:prstClr val="black"/>
                  </a:solidFill>
                  <a:cs typeface="Arial" panose="020B0604020202020204" pitchFamily="34" charset="0"/>
                </a:rPr>
                <a:t>...</a:t>
              </a:r>
            </a:p>
          </p:txBody>
        </p:sp>
        <p:sp>
          <p:nvSpPr>
            <p:cNvPr id="53" name="AutoShape 47">
              <a:extLst>
                <a:ext uri="{FF2B5EF4-FFF2-40B4-BE49-F238E27FC236}">
                  <a16:creationId xmlns:a16="http://schemas.microsoft.com/office/drawing/2014/main" id="{2FBD0397-01D5-4E65-92DF-641416F61D58}"/>
                </a:ext>
              </a:extLst>
            </p:cNvPr>
            <p:cNvSpPr>
              <a:spLocks noChangeArrowheads="1"/>
            </p:cNvSpPr>
            <p:nvPr/>
          </p:nvSpPr>
          <p:spPr bwMode="auto">
            <a:xfrm>
              <a:off x="1439" y="1719"/>
              <a:ext cx="516" cy="663"/>
            </a:xfrm>
            <a:prstGeom prst="foldedCorner">
              <a:avLst>
                <a:gd name="adj" fmla="val 12500"/>
              </a:avLst>
            </a:prstGeom>
            <a:solidFill>
              <a:schemeClr val="accent5"/>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0" rIns="54000" bIns="46800" anchor="t"/>
            <a:lstStyle/>
            <a:p>
              <a:pPr defTabSz="915216">
                <a:spcBef>
                  <a:spcPct val="0"/>
                </a:spcBef>
              </a:pPr>
              <a:r>
                <a:rPr lang="en-GB" altLang="en-US" sz="1000" b="1" kern="0">
                  <a:solidFill>
                    <a:prstClr val="black"/>
                  </a:solidFill>
                  <a:cs typeface="Arial" panose="020B0604020202020204" pitchFamily="34" charset="0"/>
                </a:rPr>
                <a:t>Process</a:t>
              </a:r>
            </a:p>
            <a:p>
              <a:pPr defTabSz="915216">
                <a:spcBef>
                  <a:spcPct val="0"/>
                </a:spcBef>
                <a:buFontTx/>
                <a:buChar char="•"/>
              </a:pPr>
              <a:r>
                <a:rPr lang="en-GB" altLang="en-US" sz="1000" b="1" kern="0">
                  <a:solidFill>
                    <a:prstClr val="black"/>
                  </a:solidFill>
                  <a:cs typeface="Arial" panose="020B0604020202020204" pitchFamily="34" charset="0"/>
                </a:rPr>
                <a:t>…</a:t>
              </a:r>
            </a:p>
            <a:p>
              <a:pPr defTabSz="915216">
                <a:spcBef>
                  <a:spcPct val="0"/>
                </a:spcBef>
                <a:buFontTx/>
                <a:buChar char="•"/>
              </a:pPr>
              <a:r>
                <a:rPr lang="en-GB" altLang="en-US" sz="1000" b="1" kern="0">
                  <a:solidFill>
                    <a:prstClr val="black"/>
                  </a:solidFill>
                  <a:cs typeface="Arial" panose="020B0604020202020204" pitchFamily="34" charset="0"/>
                </a:rPr>
                <a:t>…</a:t>
              </a:r>
            </a:p>
            <a:p>
              <a:pPr defTabSz="915216">
                <a:spcBef>
                  <a:spcPct val="0"/>
                </a:spcBef>
                <a:buFontTx/>
                <a:buChar char="•"/>
              </a:pPr>
              <a:r>
                <a:rPr lang="en-GB" altLang="en-US" sz="1000" b="1" kern="0">
                  <a:solidFill>
                    <a:prstClr val="black"/>
                  </a:solidFill>
                  <a:cs typeface="Arial" panose="020B0604020202020204" pitchFamily="34" charset="0"/>
                </a:rPr>
                <a:t>…</a:t>
              </a:r>
            </a:p>
          </p:txBody>
        </p:sp>
        <p:sp>
          <p:nvSpPr>
            <p:cNvPr id="54" name="AutoShape 48">
              <a:extLst>
                <a:ext uri="{FF2B5EF4-FFF2-40B4-BE49-F238E27FC236}">
                  <a16:creationId xmlns:a16="http://schemas.microsoft.com/office/drawing/2014/main" id="{70C098C1-FE03-4FBA-AAFD-1DABC36E4B66}"/>
                </a:ext>
              </a:extLst>
            </p:cNvPr>
            <p:cNvSpPr>
              <a:spLocks noChangeArrowheads="1"/>
            </p:cNvSpPr>
            <p:nvPr/>
          </p:nvSpPr>
          <p:spPr bwMode="auto">
            <a:xfrm>
              <a:off x="1551" y="1884"/>
              <a:ext cx="539" cy="663"/>
            </a:xfrm>
            <a:prstGeom prst="foldedCorner">
              <a:avLst>
                <a:gd name="adj" fmla="val 12500"/>
              </a:avLst>
            </a:prstGeom>
            <a:solidFill>
              <a:schemeClr val="accent6"/>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0" rIns="54000" bIns="46800" anchor="t"/>
            <a:lstStyle/>
            <a:p>
              <a:pPr defTabSz="915216">
                <a:spcBef>
                  <a:spcPct val="0"/>
                </a:spcBef>
              </a:pPr>
              <a:r>
                <a:rPr lang="en-GB" altLang="en-US" sz="1000" b="1" kern="0">
                  <a:solidFill>
                    <a:prstClr val="white"/>
                  </a:solidFill>
                  <a:cs typeface="Arial" panose="020B0604020202020204" pitchFamily="34" charset="0"/>
                </a:rPr>
                <a:t>Technology</a:t>
              </a:r>
            </a:p>
            <a:p>
              <a:pPr defTabSz="915216">
                <a:spcBef>
                  <a:spcPct val="0"/>
                </a:spcBef>
                <a:buFontTx/>
                <a:buChar char="•"/>
              </a:pPr>
              <a:r>
                <a:rPr lang="en-GB" altLang="en-US" sz="1000" b="1" kern="0">
                  <a:solidFill>
                    <a:prstClr val="white"/>
                  </a:solidFill>
                  <a:cs typeface="Arial" panose="020B0604020202020204" pitchFamily="34" charset="0"/>
                </a:rPr>
                <a:t>…</a:t>
              </a:r>
            </a:p>
            <a:p>
              <a:pPr defTabSz="915216">
                <a:spcBef>
                  <a:spcPct val="0"/>
                </a:spcBef>
                <a:buFontTx/>
                <a:buChar char="•"/>
              </a:pPr>
              <a:r>
                <a:rPr lang="en-GB" altLang="en-US" sz="1000" b="1" kern="0">
                  <a:solidFill>
                    <a:prstClr val="white"/>
                  </a:solidFill>
                  <a:cs typeface="Arial" panose="020B0604020202020204" pitchFamily="34" charset="0"/>
                </a:rPr>
                <a:t>…</a:t>
              </a:r>
            </a:p>
            <a:p>
              <a:pPr defTabSz="915216">
                <a:spcBef>
                  <a:spcPct val="0"/>
                </a:spcBef>
                <a:buFontTx/>
                <a:buChar char="•"/>
              </a:pPr>
              <a:r>
                <a:rPr lang="en-GB" altLang="en-US" sz="1000" b="1" kern="0">
                  <a:solidFill>
                    <a:prstClr val="white"/>
                  </a:solidFill>
                  <a:cs typeface="Arial" panose="020B0604020202020204" pitchFamily="34" charset="0"/>
                </a:rPr>
                <a:t>…</a:t>
              </a:r>
              <a:endParaRPr lang="en-US" altLang="en-US" sz="1000" b="1" kern="0">
                <a:solidFill>
                  <a:prstClr val="white"/>
                </a:solidFill>
                <a:cs typeface="Arial" panose="020B0604020202020204" pitchFamily="34" charset="0"/>
              </a:endParaRPr>
            </a:p>
          </p:txBody>
        </p:sp>
      </p:grpSp>
      <p:sp>
        <p:nvSpPr>
          <p:cNvPr id="56" name="Line 50">
            <a:extLst>
              <a:ext uri="{FF2B5EF4-FFF2-40B4-BE49-F238E27FC236}">
                <a16:creationId xmlns:a16="http://schemas.microsoft.com/office/drawing/2014/main" id="{4EB4FEF9-2C1D-43BB-95B5-6DCB6A810D12}"/>
              </a:ext>
            </a:extLst>
          </p:cNvPr>
          <p:cNvSpPr>
            <a:spLocks noChangeShapeType="1"/>
          </p:cNvSpPr>
          <p:nvPr/>
        </p:nvSpPr>
        <p:spPr bwMode="auto">
          <a:xfrm flipV="1">
            <a:off x="1668288" y="2899836"/>
            <a:ext cx="1778969" cy="620303"/>
          </a:xfrm>
          <a:prstGeom prst="line">
            <a:avLst/>
          </a:prstGeom>
          <a:noFill/>
          <a:ln w="9525">
            <a:solidFill>
              <a:sysClr val="windowText" lastClr="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defTabSz="915216"/>
            <a:endParaRPr lang="en-US" sz="1900" kern="0">
              <a:solidFill>
                <a:prstClr val="black"/>
              </a:solidFill>
              <a:cs typeface="Arial" panose="020B0604020202020204" pitchFamily="34" charset="0"/>
            </a:endParaRPr>
          </a:p>
        </p:txBody>
      </p:sp>
      <p:sp>
        <p:nvSpPr>
          <p:cNvPr id="57" name="Line 51">
            <a:extLst>
              <a:ext uri="{FF2B5EF4-FFF2-40B4-BE49-F238E27FC236}">
                <a16:creationId xmlns:a16="http://schemas.microsoft.com/office/drawing/2014/main" id="{3778148C-4124-4B04-A6A4-50113E0A54CF}"/>
              </a:ext>
            </a:extLst>
          </p:cNvPr>
          <p:cNvSpPr>
            <a:spLocks noChangeShapeType="1"/>
          </p:cNvSpPr>
          <p:nvPr/>
        </p:nvSpPr>
        <p:spPr bwMode="auto">
          <a:xfrm flipV="1">
            <a:off x="1694680" y="3121756"/>
            <a:ext cx="1895209" cy="432687"/>
          </a:xfrm>
          <a:prstGeom prst="line">
            <a:avLst/>
          </a:prstGeom>
          <a:noFill/>
          <a:ln w="9525">
            <a:solidFill>
              <a:sysClr val="windowText" lastClr="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defTabSz="915216"/>
            <a:endParaRPr lang="en-US" sz="1900" kern="0">
              <a:solidFill>
                <a:prstClr val="black"/>
              </a:solidFill>
              <a:cs typeface="Arial" panose="020B0604020202020204" pitchFamily="34" charset="0"/>
            </a:endParaRPr>
          </a:p>
        </p:txBody>
      </p:sp>
      <p:sp>
        <p:nvSpPr>
          <p:cNvPr id="58" name="Line 52">
            <a:extLst>
              <a:ext uri="{FF2B5EF4-FFF2-40B4-BE49-F238E27FC236}">
                <a16:creationId xmlns:a16="http://schemas.microsoft.com/office/drawing/2014/main" id="{292FE54D-A889-4AA4-8E79-15F2FDB45015}"/>
              </a:ext>
            </a:extLst>
          </p:cNvPr>
          <p:cNvSpPr>
            <a:spLocks noChangeShapeType="1"/>
          </p:cNvSpPr>
          <p:nvPr/>
        </p:nvSpPr>
        <p:spPr bwMode="auto">
          <a:xfrm flipV="1">
            <a:off x="1977505" y="3525966"/>
            <a:ext cx="1739991" cy="48381"/>
          </a:xfrm>
          <a:prstGeom prst="line">
            <a:avLst/>
          </a:prstGeom>
          <a:noFill/>
          <a:ln w="9525">
            <a:solidFill>
              <a:sysClr val="windowText" lastClr="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defTabSz="915216"/>
            <a:endParaRPr lang="en-US" sz="1900" kern="0">
              <a:solidFill>
                <a:prstClr val="black"/>
              </a:solidFill>
              <a:cs typeface="Arial" panose="020B0604020202020204" pitchFamily="34" charset="0"/>
            </a:endParaRPr>
          </a:p>
        </p:txBody>
      </p:sp>
      <p:sp>
        <p:nvSpPr>
          <p:cNvPr id="59" name="Line 53">
            <a:extLst>
              <a:ext uri="{FF2B5EF4-FFF2-40B4-BE49-F238E27FC236}">
                <a16:creationId xmlns:a16="http://schemas.microsoft.com/office/drawing/2014/main" id="{28CC4FDE-66AE-42DA-81E9-790520A51443}"/>
              </a:ext>
            </a:extLst>
          </p:cNvPr>
          <p:cNvSpPr>
            <a:spLocks noChangeShapeType="1"/>
          </p:cNvSpPr>
          <p:nvPr/>
        </p:nvSpPr>
        <p:spPr bwMode="auto">
          <a:xfrm>
            <a:off x="1721072" y="3551969"/>
            <a:ext cx="2285803" cy="226410"/>
          </a:xfrm>
          <a:prstGeom prst="line">
            <a:avLst/>
          </a:prstGeom>
          <a:noFill/>
          <a:ln w="9525">
            <a:solidFill>
              <a:sysClr val="windowText" lastClr="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defTabSz="915216"/>
            <a:endParaRPr lang="en-US" sz="1900" kern="0">
              <a:solidFill>
                <a:prstClr val="black"/>
              </a:solidFill>
              <a:cs typeface="Arial" panose="020B0604020202020204" pitchFamily="34" charset="0"/>
            </a:endParaRPr>
          </a:p>
        </p:txBody>
      </p:sp>
      <p:sp>
        <p:nvSpPr>
          <p:cNvPr id="60" name="Line 54">
            <a:extLst>
              <a:ext uri="{FF2B5EF4-FFF2-40B4-BE49-F238E27FC236}">
                <a16:creationId xmlns:a16="http://schemas.microsoft.com/office/drawing/2014/main" id="{D4BFD03B-F76D-4D8D-A360-28A19FEF5033}"/>
              </a:ext>
            </a:extLst>
          </p:cNvPr>
          <p:cNvSpPr>
            <a:spLocks noChangeShapeType="1"/>
          </p:cNvSpPr>
          <p:nvPr/>
        </p:nvSpPr>
        <p:spPr bwMode="auto">
          <a:xfrm>
            <a:off x="4731186" y="3467925"/>
            <a:ext cx="250376" cy="0"/>
          </a:xfrm>
          <a:prstGeom prst="line">
            <a:avLst/>
          </a:prstGeom>
          <a:noFill/>
          <a:ln w="9525">
            <a:solidFill>
              <a:sysClr val="windowText" lastClr="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61" name="Line 55">
            <a:extLst>
              <a:ext uri="{FF2B5EF4-FFF2-40B4-BE49-F238E27FC236}">
                <a16:creationId xmlns:a16="http://schemas.microsoft.com/office/drawing/2014/main" id="{1F87A1E8-8578-4A79-B819-287A5485AF09}"/>
              </a:ext>
            </a:extLst>
          </p:cNvPr>
          <p:cNvSpPr>
            <a:spLocks noChangeShapeType="1"/>
          </p:cNvSpPr>
          <p:nvPr/>
        </p:nvSpPr>
        <p:spPr bwMode="auto">
          <a:xfrm>
            <a:off x="6954065" y="4015185"/>
            <a:ext cx="354803" cy="0"/>
          </a:xfrm>
          <a:prstGeom prst="line">
            <a:avLst/>
          </a:prstGeom>
          <a:noFill/>
          <a:ln w="9525">
            <a:solidFill>
              <a:sysClr val="windowText" lastClr="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grpSp>
        <p:nvGrpSpPr>
          <p:cNvPr id="62" name="Group 68">
            <a:extLst>
              <a:ext uri="{FF2B5EF4-FFF2-40B4-BE49-F238E27FC236}">
                <a16:creationId xmlns:a16="http://schemas.microsoft.com/office/drawing/2014/main" id="{98C39180-8D4A-4C6D-BAEA-CB866A251B20}"/>
              </a:ext>
            </a:extLst>
          </p:cNvPr>
          <p:cNvGrpSpPr>
            <a:grpSpLocks/>
          </p:cNvGrpSpPr>
          <p:nvPr/>
        </p:nvGrpSpPr>
        <p:grpSpPr bwMode="auto">
          <a:xfrm>
            <a:off x="5836766" y="3522085"/>
            <a:ext cx="683186" cy="796398"/>
            <a:chOff x="2387" y="1822"/>
            <a:chExt cx="721" cy="700"/>
          </a:xfrm>
        </p:grpSpPr>
        <p:sp>
          <p:nvSpPr>
            <p:cNvPr id="63" name="AutoShape 69">
              <a:extLst>
                <a:ext uri="{FF2B5EF4-FFF2-40B4-BE49-F238E27FC236}">
                  <a16:creationId xmlns:a16="http://schemas.microsoft.com/office/drawing/2014/main" id="{8213FCF5-1552-454C-A6B3-07898ED6061F}"/>
                </a:ext>
              </a:extLst>
            </p:cNvPr>
            <p:cNvSpPr>
              <a:spLocks noChangeArrowheads="1"/>
            </p:cNvSpPr>
            <p:nvPr/>
          </p:nvSpPr>
          <p:spPr bwMode="auto">
            <a:xfrm>
              <a:off x="2424" y="1822"/>
              <a:ext cx="647" cy="663"/>
            </a:xfrm>
            <a:prstGeom prst="foldedCorner">
              <a:avLst>
                <a:gd name="adj" fmla="val 12500"/>
              </a:avLst>
            </a:prstGeom>
            <a:solidFill>
              <a:srgbClr val="EAEAEA"/>
            </a:solidFill>
            <a:ln w="9525">
              <a:solidFill>
                <a:srgbClr val="9EA2A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46800" rIns="54000" bIns="46800" anchor="ctr"/>
            <a:lstStyle>
              <a:lvl1pPr marL="177800" indent="-177800" algn="l">
                <a:spcBef>
                  <a:spcPct val="0"/>
                </a:spcBef>
                <a:defRPr sz="2400">
                  <a:solidFill>
                    <a:schemeClr val="tx1"/>
                  </a:solidFill>
                  <a:latin typeface="Times New Roman" pitchFamily="18" charset="0"/>
                </a:defRPr>
              </a:lvl1pPr>
              <a:lvl2pPr algn="l">
                <a:spcBef>
                  <a:spcPct val="0"/>
                </a:spcBef>
                <a:defRPr sz="2400">
                  <a:solidFill>
                    <a:schemeClr val="tx1"/>
                  </a:solidFill>
                  <a:latin typeface="Times New Roman" pitchFamily="18" charset="0"/>
                </a:defRPr>
              </a:lvl2pPr>
              <a:lvl3pPr algn="l">
                <a:spcBef>
                  <a:spcPct val="0"/>
                </a:spcBef>
                <a:defRPr sz="2400">
                  <a:solidFill>
                    <a:schemeClr val="tx1"/>
                  </a:solidFill>
                  <a:latin typeface="Times New Roman" pitchFamily="18" charset="0"/>
                </a:defRPr>
              </a:lvl3pPr>
              <a:lvl4pPr algn="l">
                <a:spcBef>
                  <a:spcPct val="0"/>
                </a:spcBef>
                <a:defRPr sz="2400">
                  <a:solidFill>
                    <a:schemeClr val="tx1"/>
                  </a:solidFill>
                  <a:latin typeface="Times New Roman" pitchFamily="18" charset="0"/>
                </a:defRPr>
              </a:lvl4pPr>
              <a:lvl5pPr algn="l">
                <a:spcBef>
                  <a:spcPct val="0"/>
                </a:spcBef>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defTabSz="915216"/>
              <a:endParaRPr lang="en-US" altLang="en-US" sz="1000" kern="0">
                <a:solidFill>
                  <a:prstClr val="black"/>
                </a:solidFill>
                <a:latin typeface="+mn-lt"/>
                <a:cs typeface="Arial" charset="0"/>
                <a:sym typeface="Wingdings" pitchFamily="2" charset="2"/>
              </a:endParaRPr>
            </a:p>
          </p:txBody>
        </p:sp>
        <p:sp>
          <p:nvSpPr>
            <p:cNvPr id="64" name="Rectangle 70">
              <a:extLst>
                <a:ext uri="{FF2B5EF4-FFF2-40B4-BE49-F238E27FC236}">
                  <a16:creationId xmlns:a16="http://schemas.microsoft.com/office/drawing/2014/main" id="{95722BCF-0487-447A-8002-BB0221F9A99F}"/>
                </a:ext>
              </a:extLst>
            </p:cNvPr>
            <p:cNvSpPr>
              <a:spLocks noChangeArrowheads="1"/>
            </p:cNvSpPr>
            <p:nvPr/>
          </p:nvSpPr>
          <p:spPr bwMode="auto">
            <a:xfrm>
              <a:off x="2387" y="1855"/>
              <a:ext cx="721" cy="667"/>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46800" rIns="54000" bIns="46800"/>
            <a:lstStyle>
              <a:lvl1pPr marL="87313" indent="-87313" algn="l">
                <a:spcBef>
                  <a:spcPct val="0"/>
                </a:spcBef>
                <a:defRPr sz="2400">
                  <a:solidFill>
                    <a:schemeClr val="tx1"/>
                  </a:solidFill>
                  <a:latin typeface="Times New Roman" pitchFamily="18" charset="0"/>
                </a:defRPr>
              </a:lvl1pPr>
              <a:lvl2pPr algn="l">
                <a:spcBef>
                  <a:spcPct val="0"/>
                </a:spcBef>
                <a:defRPr sz="2400">
                  <a:solidFill>
                    <a:schemeClr val="tx1"/>
                  </a:solidFill>
                  <a:latin typeface="Times New Roman" pitchFamily="18" charset="0"/>
                </a:defRPr>
              </a:lvl2pPr>
              <a:lvl3pPr algn="l">
                <a:spcBef>
                  <a:spcPct val="0"/>
                </a:spcBef>
                <a:defRPr sz="2400">
                  <a:solidFill>
                    <a:schemeClr val="tx1"/>
                  </a:solidFill>
                  <a:latin typeface="Times New Roman" pitchFamily="18" charset="0"/>
                </a:defRPr>
              </a:lvl3pPr>
              <a:lvl4pPr algn="l">
                <a:spcBef>
                  <a:spcPct val="0"/>
                </a:spcBef>
                <a:defRPr sz="2400">
                  <a:solidFill>
                    <a:schemeClr val="tx1"/>
                  </a:solidFill>
                  <a:latin typeface="Times New Roman" pitchFamily="18" charset="0"/>
                </a:defRPr>
              </a:lvl4pPr>
              <a:lvl5pPr algn="l">
                <a:spcBef>
                  <a:spcPct val="0"/>
                </a:spcBef>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defTabSz="915216"/>
              <a:r>
                <a:rPr lang="en-US" altLang="en-US" sz="7200" kern="0">
                  <a:solidFill>
                    <a:srgbClr val="8DC63F"/>
                  </a:solidFill>
                  <a:latin typeface="+mn-lt"/>
                  <a:cs typeface="Arial" charset="0"/>
                  <a:sym typeface="Wingdings" pitchFamily="2" charset="2"/>
                </a:rPr>
                <a:t></a:t>
              </a:r>
              <a:endParaRPr lang="en-US" altLang="en-US" sz="10000" kern="0">
                <a:solidFill>
                  <a:srgbClr val="8DC63F"/>
                </a:solidFill>
                <a:latin typeface="+mn-lt"/>
                <a:cs typeface="Arial" charset="0"/>
                <a:sym typeface="Wingdings" pitchFamily="2" charset="2"/>
              </a:endParaRPr>
            </a:p>
          </p:txBody>
        </p:sp>
      </p:grpSp>
      <p:sp>
        <p:nvSpPr>
          <p:cNvPr id="65" name="AutoShape 71">
            <a:extLst>
              <a:ext uri="{FF2B5EF4-FFF2-40B4-BE49-F238E27FC236}">
                <a16:creationId xmlns:a16="http://schemas.microsoft.com/office/drawing/2014/main" id="{8A2E09C4-29F5-48D6-9E6F-EA933B0DEDA6}"/>
              </a:ext>
            </a:extLst>
          </p:cNvPr>
          <p:cNvSpPr>
            <a:spLocks noChangeArrowheads="1"/>
          </p:cNvSpPr>
          <p:nvPr/>
        </p:nvSpPr>
        <p:spPr bwMode="auto">
          <a:xfrm>
            <a:off x="6117724" y="2700034"/>
            <a:ext cx="342222" cy="540990"/>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99 w 21600"/>
              <a:gd name="T5" fmla="*/ 0 h 21600"/>
              <a:gd name="T6" fmla="*/ 2700 w 21600"/>
              <a:gd name="T7" fmla="*/ 10800 h 21600"/>
              <a:gd name="T8" fmla="*/ 10799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008000">
              <a:alpha val="41000"/>
            </a:srgbClr>
          </a:solidFill>
          <a:ln w="12700" algn="ctr">
            <a:solidFill>
              <a:srgbClr val="8DC63F"/>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66" name="AutoShape 72">
            <a:extLst>
              <a:ext uri="{FF2B5EF4-FFF2-40B4-BE49-F238E27FC236}">
                <a16:creationId xmlns:a16="http://schemas.microsoft.com/office/drawing/2014/main" id="{0F3AF2DE-2CD8-48C0-80E1-02784341B475}"/>
              </a:ext>
            </a:extLst>
          </p:cNvPr>
          <p:cNvSpPr>
            <a:spLocks noChangeArrowheads="1"/>
          </p:cNvSpPr>
          <p:nvPr/>
        </p:nvSpPr>
        <p:spPr bwMode="auto">
          <a:xfrm rot="14676536">
            <a:off x="6168023" y="2773852"/>
            <a:ext cx="259766" cy="540990"/>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99 w 21600"/>
              <a:gd name="T5" fmla="*/ 0 h 21600"/>
              <a:gd name="T6" fmla="*/ 2700 w 21600"/>
              <a:gd name="T7" fmla="*/ 10800 h 21600"/>
              <a:gd name="T8" fmla="*/ 10799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008000">
              <a:alpha val="41000"/>
            </a:srgbClr>
          </a:solidFill>
          <a:ln w="12700" algn="ctr">
            <a:solidFill>
              <a:srgbClr val="8DC63F"/>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67" name="AutoShape 73">
            <a:extLst>
              <a:ext uri="{FF2B5EF4-FFF2-40B4-BE49-F238E27FC236}">
                <a16:creationId xmlns:a16="http://schemas.microsoft.com/office/drawing/2014/main" id="{2E628467-B631-4A71-8E83-32FDB69D1C1E}"/>
              </a:ext>
            </a:extLst>
          </p:cNvPr>
          <p:cNvSpPr>
            <a:spLocks noChangeArrowheads="1"/>
          </p:cNvSpPr>
          <p:nvPr/>
        </p:nvSpPr>
        <p:spPr bwMode="auto">
          <a:xfrm rot="7105570">
            <a:off x="6275973" y="2773852"/>
            <a:ext cx="259766" cy="540990"/>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99 w 21600"/>
              <a:gd name="T5" fmla="*/ 0 h 21600"/>
              <a:gd name="T6" fmla="*/ 2700 w 21600"/>
              <a:gd name="T7" fmla="*/ 10800 h 21600"/>
              <a:gd name="T8" fmla="*/ 10799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008000">
              <a:alpha val="41000"/>
            </a:srgbClr>
          </a:solidFill>
          <a:ln w="12700" algn="ctr">
            <a:solidFill>
              <a:srgbClr val="8DC63F"/>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sp>
        <p:nvSpPr>
          <p:cNvPr id="68" name="Line 55">
            <a:extLst>
              <a:ext uri="{FF2B5EF4-FFF2-40B4-BE49-F238E27FC236}">
                <a16:creationId xmlns:a16="http://schemas.microsoft.com/office/drawing/2014/main" id="{C38436D7-987E-44AA-8734-5031F32E1C54}"/>
              </a:ext>
            </a:extLst>
          </p:cNvPr>
          <p:cNvSpPr>
            <a:spLocks noChangeShapeType="1"/>
          </p:cNvSpPr>
          <p:nvPr/>
        </p:nvSpPr>
        <p:spPr bwMode="auto">
          <a:xfrm>
            <a:off x="9285296" y="3743918"/>
            <a:ext cx="252000" cy="0"/>
          </a:xfrm>
          <a:prstGeom prst="line">
            <a:avLst/>
          </a:prstGeom>
          <a:noFill/>
          <a:ln w="9525">
            <a:solidFill>
              <a:sysClr val="windowText" lastClr="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marL="0" marR="0" lvl="0" indent="0" defTabSz="915216"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black"/>
              </a:solidFill>
              <a:effectLst/>
              <a:uLnTx/>
              <a:uFillTx/>
            </a:endParaRPr>
          </a:p>
        </p:txBody>
      </p:sp>
      <p:pic>
        <p:nvPicPr>
          <p:cNvPr id="69" name="Picture 68">
            <a:extLst>
              <a:ext uri="{FF2B5EF4-FFF2-40B4-BE49-F238E27FC236}">
                <a16:creationId xmlns:a16="http://schemas.microsoft.com/office/drawing/2014/main" id="{EE545B20-6698-4C03-8A1F-AC7D840AF9FA}"/>
              </a:ext>
            </a:extLst>
          </p:cNvPr>
          <p:cNvPicPr>
            <a:picLocks noChangeAspect="1"/>
          </p:cNvPicPr>
          <p:nvPr/>
        </p:nvPicPr>
        <p:blipFill rotWithShape="1">
          <a:blip r:embed="rId3"/>
          <a:srcRect r="38942"/>
          <a:stretch/>
        </p:blipFill>
        <p:spPr>
          <a:xfrm>
            <a:off x="9844723" y="3458514"/>
            <a:ext cx="2016225" cy="538496"/>
          </a:xfrm>
          <a:prstGeom prst="rect">
            <a:avLst/>
          </a:prstGeom>
        </p:spPr>
      </p:pic>
      <p:graphicFrame>
        <p:nvGraphicFramePr>
          <p:cNvPr id="70" name="Group 7">
            <a:extLst>
              <a:ext uri="{FF2B5EF4-FFF2-40B4-BE49-F238E27FC236}">
                <a16:creationId xmlns:a16="http://schemas.microsoft.com/office/drawing/2014/main" id="{5157C1F8-7FB1-496A-BD25-1F79CAA691D7}"/>
              </a:ext>
            </a:extLst>
          </p:cNvPr>
          <p:cNvGraphicFramePr>
            <a:graphicFrameLocks/>
          </p:cNvGraphicFramePr>
          <p:nvPr>
            <p:extLst>
              <p:ext uri="{D42A27DB-BD31-4B8C-83A1-F6EECF244321}">
                <p14:modId xmlns:p14="http://schemas.microsoft.com/office/powerpoint/2010/main" val="2258340850"/>
              </p:ext>
            </p:extLst>
          </p:nvPr>
        </p:nvGraphicFramePr>
        <p:xfrm>
          <a:off x="294907" y="4359568"/>
          <a:ext cx="11758862" cy="2105280"/>
        </p:xfrm>
        <a:graphic>
          <a:graphicData uri="http://schemas.openxmlformats.org/drawingml/2006/table">
            <a:tbl>
              <a:tblPr/>
              <a:tblGrid>
                <a:gridCol w="1858713">
                  <a:extLst>
                    <a:ext uri="{9D8B030D-6E8A-4147-A177-3AD203B41FA5}">
                      <a16:colId xmlns:a16="http://schemas.microsoft.com/office/drawing/2014/main" val="20000"/>
                    </a:ext>
                  </a:extLst>
                </a:gridCol>
                <a:gridCol w="3145413">
                  <a:extLst>
                    <a:ext uri="{9D8B030D-6E8A-4147-A177-3AD203B41FA5}">
                      <a16:colId xmlns:a16="http://schemas.microsoft.com/office/drawing/2014/main" val="20001"/>
                    </a:ext>
                  </a:extLst>
                </a:gridCol>
                <a:gridCol w="2405315">
                  <a:extLst>
                    <a:ext uri="{9D8B030D-6E8A-4147-A177-3AD203B41FA5}">
                      <a16:colId xmlns:a16="http://schemas.microsoft.com/office/drawing/2014/main" val="20002"/>
                    </a:ext>
                  </a:extLst>
                </a:gridCol>
                <a:gridCol w="1999349">
                  <a:extLst>
                    <a:ext uri="{9D8B030D-6E8A-4147-A177-3AD203B41FA5}">
                      <a16:colId xmlns:a16="http://schemas.microsoft.com/office/drawing/2014/main" val="20003"/>
                    </a:ext>
                  </a:extLst>
                </a:gridCol>
                <a:gridCol w="2350072">
                  <a:extLst>
                    <a:ext uri="{9D8B030D-6E8A-4147-A177-3AD203B41FA5}">
                      <a16:colId xmlns:a16="http://schemas.microsoft.com/office/drawing/2014/main" val="20004"/>
                    </a:ext>
                  </a:extLst>
                </a:gridCol>
              </a:tblGrid>
              <a:tr h="1874039">
                <a:tc>
                  <a:txBody>
                    <a:bodyPr/>
                    <a:lstStyle>
                      <a:lvl1pPr marL="58738" indent="-58738" algn="l" defTabSz="914400" rtl="0" eaLnBrk="1" latinLnBrk="0" hangingPunct="1">
                        <a:spcBef>
                          <a:spcPct val="50000"/>
                        </a:spcBef>
                        <a:buClr>
                          <a:srgbClr val="99CC00"/>
                        </a:buClr>
                        <a:buFont typeface="Univers 45 Light" pitchFamily="2" charset="0"/>
                        <a:defRPr sz="1600" kern="1200">
                          <a:solidFill>
                            <a:schemeClr val="tx1"/>
                          </a:solidFill>
                          <a:latin typeface="Univers 45 Light" pitchFamily="2" charset="0"/>
                          <a:cs typeface="Arial" charset="0"/>
                        </a:defRPr>
                      </a:lvl1pPr>
                      <a:lvl2pPr marL="276225"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2pPr>
                      <a:lvl3pPr marL="5508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3pPr>
                      <a:lvl4pPr marL="809625"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4pPr>
                      <a:lvl5pPr marL="10842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5pPr>
                      <a:lvl6pPr marL="15414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6pPr>
                      <a:lvl7pPr marL="19986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7pPr>
                      <a:lvl8pPr marL="24558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8pPr>
                      <a:lvl9pPr marL="29130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9pPr>
                    </a:lstStyle>
                    <a:p>
                      <a:pPr marL="171450" marR="0" lvl="0" indent="-171450" algn="l" defTabSz="914400" rtl="0" eaLnBrk="1" fontAlgn="base" latinLnBrk="0" hangingPunct="1">
                        <a:lnSpc>
                          <a:spcPct val="100000"/>
                        </a:lnSpc>
                        <a:spcBef>
                          <a:spcPct val="50000"/>
                        </a:spcBef>
                        <a:spcAft>
                          <a:spcPct val="0"/>
                        </a:spcAft>
                        <a:buClr>
                          <a:schemeClr val="tx1"/>
                        </a:buClr>
                        <a:buSzTx/>
                        <a:buFont typeface="Wingdings" panose="05000000000000000000" pitchFamily="2" charset="2"/>
                        <a:buChar char="§"/>
                        <a:tabLst/>
                      </a:pPr>
                      <a:r>
                        <a:rPr kumimoji="0" lang="en-US" altLang="en-US" sz="1200" b="0" i="0" u="none" strike="noStrike" cap="none" normalizeH="0" baseline="0">
                          <a:ln>
                            <a:noFill/>
                          </a:ln>
                          <a:solidFill>
                            <a:schemeClr val="tx1"/>
                          </a:solidFill>
                          <a:effectLst/>
                          <a:latin typeface="+mn-lt"/>
                          <a:cs typeface="Arial" panose="020B0604020202020204" pitchFamily="34" charset="0"/>
                        </a:rPr>
                        <a:t>Process Leads compile known changes using change impact template</a:t>
                      </a:r>
                    </a:p>
                    <a:p>
                      <a:pPr marL="171450" marR="0" lvl="0" indent="-171450" algn="l" defTabSz="914400" rtl="0" eaLnBrk="1" fontAlgn="base" latinLnBrk="0" hangingPunct="1">
                        <a:lnSpc>
                          <a:spcPct val="100000"/>
                        </a:lnSpc>
                        <a:spcBef>
                          <a:spcPct val="50000"/>
                        </a:spcBef>
                        <a:spcAft>
                          <a:spcPct val="0"/>
                        </a:spcAft>
                        <a:buClr>
                          <a:schemeClr val="tx1"/>
                        </a:buClr>
                        <a:buSzTx/>
                        <a:buFont typeface="Wingdings" panose="05000000000000000000" pitchFamily="2" charset="2"/>
                        <a:buChar char="§"/>
                        <a:tabLst/>
                      </a:pPr>
                      <a:r>
                        <a:rPr kumimoji="0" lang="en-US" altLang="en-US" sz="1200" b="0" i="0" u="none" strike="noStrike" cap="none" normalizeH="0" baseline="0">
                          <a:ln>
                            <a:noFill/>
                          </a:ln>
                          <a:solidFill>
                            <a:schemeClr val="tx1"/>
                          </a:solidFill>
                          <a:effectLst/>
                          <a:latin typeface="+mn-lt"/>
                          <a:cs typeface="Arial" panose="020B0604020202020204" pitchFamily="34" charset="0"/>
                        </a:rPr>
                        <a:t>Change impacts are identified throughout the process workshop as future processes are detailed </a:t>
                      </a:r>
                    </a:p>
                    <a:p>
                      <a:pPr marL="171450" marR="0" lvl="0" indent="-171450" algn="l" defTabSz="914400" rtl="0" eaLnBrk="1" fontAlgn="base" latinLnBrk="0" hangingPunct="1">
                        <a:lnSpc>
                          <a:spcPct val="100000"/>
                        </a:lnSpc>
                        <a:spcBef>
                          <a:spcPct val="50000"/>
                        </a:spcBef>
                        <a:spcAft>
                          <a:spcPct val="0"/>
                        </a:spcAft>
                        <a:buClr>
                          <a:schemeClr val="tx1"/>
                        </a:buClr>
                        <a:buSzTx/>
                        <a:buFont typeface="Wingdings" panose="05000000000000000000" pitchFamily="2" charset="2"/>
                        <a:buChar char="§"/>
                        <a:tabLst/>
                      </a:pPr>
                      <a:r>
                        <a:rPr kumimoji="0" lang="en-US" altLang="en-US" sz="1200" b="0" i="0" u="none" strike="noStrike" cap="none" normalizeH="0" baseline="0">
                          <a:ln>
                            <a:noFill/>
                          </a:ln>
                          <a:solidFill>
                            <a:schemeClr val="tx1"/>
                          </a:solidFill>
                          <a:effectLst/>
                          <a:latin typeface="+mn-lt"/>
                          <a:cs typeface="Arial" panose="020B0604020202020204" pitchFamily="34" charset="0"/>
                        </a:rPr>
                        <a:t>Each impact is assessed as high, medium or low.</a:t>
                      </a:r>
                    </a:p>
                  </a:txBody>
                  <a:tcPr marL="83528" marR="83528" marT="46800" marB="468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lvl1pPr marL="58738" indent="-58738" algn="l" defTabSz="914400" rtl="0" eaLnBrk="1" latinLnBrk="0" hangingPunct="1">
                        <a:spcBef>
                          <a:spcPct val="50000"/>
                        </a:spcBef>
                        <a:buClr>
                          <a:srgbClr val="99CC00"/>
                        </a:buClr>
                        <a:buFont typeface="Univers 45 Light" pitchFamily="2" charset="0"/>
                        <a:defRPr sz="1600" kern="1200">
                          <a:solidFill>
                            <a:schemeClr val="tx1"/>
                          </a:solidFill>
                          <a:latin typeface="Univers 45 Light" pitchFamily="2" charset="0"/>
                          <a:cs typeface="Arial" charset="0"/>
                        </a:defRPr>
                      </a:lvl1pPr>
                      <a:lvl2pPr marL="280988"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2pPr>
                      <a:lvl3pPr marL="5508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3pPr>
                      <a:lvl4pPr marL="809625"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4pPr>
                      <a:lvl5pPr marL="10842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5pPr>
                      <a:lvl6pPr marL="15414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6pPr>
                      <a:lvl7pPr marL="19986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7pPr>
                      <a:lvl8pPr marL="24558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8pPr>
                      <a:lvl9pPr marL="29130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9pPr>
                    </a:lstStyle>
                    <a:p>
                      <a:pPr marL="0" marR="0" lvl="0" indent="0" algn="l" defTabSz="914400" rtl="0" eaLnBrk="1" fontAlgn="base" latinLnBrk="0" hangingPunct="1">
                        <a:lnSpc>
                          <a:spcPct val="100000"/>
                        </a:lnSpc>
                        <a:spcBef>
                          <a:spcPct val="50000"/>
                        </a:spcBef>
                        <a:spcAft>
                          <a:spcPct val="0"/>
                        </a:spcAft>
                        <a:buClr>
                          <a:schemeClr val="tx1"/>
                        </a:buClr>
                        <a:buSzTx/>
                        <a:buFont typeface="Wingdings" panose="05000000000000000000" pitchFamily="2" charset="2"/>
                        <a:buNone/>
                        <a:tabLst/>
                      </a:pPr>
                      <a:r>
                        <a:rPr kumimoji="0" lang="en-US" altLang="en-US" sz="1200" b="0" i="0" u="none" strike="noStrike" cap="none" normalizeH="0" baseline="0">
                          <a:ln>
                            <a:noFill/>
                          </a:ln>
                          <a:solidFill>
                            <a:schemeClr val="tx1"/>
                          </a:solidFill>
                          <a:effectLst/>
                          <a:latin typeface="+mn-lt"/>
                          <a:cs typeface="Arial" panose="020B0604020202020204" pitchFamily="34" charset="0"/>
                        </a:rPr>
                        <a:t>Impact types: </a:t>
                      </a:r>
                      <a:endParaRPr kumimoji="0" lang="en-US" altLang="en-US" sz="1200" b="1" i="0" u="none" strike="noStrike" cap="none" normalizeH="0" baseline="0">
                        <a:ln>
                          <a:noFill/>
                        </a:ln>
                        <a:solidFill>
                          <a:srgbClr val="007833"/>
                        </a:solidFill>
                        <a:effectLst/>
                        <a:latin typeface="+mn-lt"/>
                        <a:cs typeface="Arial" panose="020B0604020202020204" pitchFamily="34" charset="0"/>
                      </a:endParaRPr>
                    </a:p>
                    <a:p>
                      <a:pPr marL="171450" marR="0" lvl="0" indent="-171450" algn="l" defTabSz="914400" rtl="0" eaLnBrk="1" fontAlgn="base" latinLnBrk="0" hangingPunct="1">
                        <a:lnSpc>
                          <a:spcPct val="100000"/>
                        </a:lnSpc>
                        <a:spcBef>
                          <a:spcPct val="50000"/>
                        </a:spcBef>
                        <a:spcAft>
                          <a:spcPct val="0"/>
                        </a:spcAft>
                        <a:buClr>
                          <a:schemeClr val="tx1"/>
                        </a:buClr>
                        <a:buSzTx/>
                        <a:buFont typeface="Wingdings" panose="05000000000000000000" pitchFamily="2" charset="2"/>
                        <a:buChar char="§"/>
                        <a:tabLst/>
                      </a:pPr>
                      <a:r>
                        <a:rPr kumimoji="0" lang="en-US" altLang="en-US" sz="1200" b="1" i="0" u="none" strike="noStrike" cap="none" normalizeH="0" baseline="0">
                          <a:ln>
                            <a:noFill/>
                          </a:ln>
                          <a:solidFill>
                            <a:schemeClr val="tx1"/>
                          </a:solidFill>
                          <a:effectLst/>
                          <a:latin typeface="+mn-lt"/>
                          <a:cs typeface="Arial" panose="020B0604020202020204" pitchFamily="34" charset="0"/>
                        </a:rPr>
                        <a:t>People:</a:t>
                      </a:r>
                      <a:r>
                        <a:rPr kumimoji="0" lang="en-US" altLang="en-US" sz="1200" b="0" i="0" u="none" strike="noStrike" cap="none" normalizeH="0" baseline="0">
                          <a:ln>
                            <a:noFill/>
                          </a:ln>
                          <a:solidFill>
                            <a:schemeClr val="tx1"/>
                          </a:solidFill>
                          <a:effectLst/>
                          <a:latin typeface="+mn-lt"/>
                          <a:cs typeface="Arial" panose="020B0604020202020204" pitchFamily="34" charset="0"/>
                        </a:rPr>
                        <a:t> Task or activity has been added to or taken away from a particular role</a:t>
                      </a:r>
                    </a:p>
                    <a:p>
                      <a:pPr marL="171450" marR="0" lvl="0" indent="-171450" algn="l" defTabSz="914400" rtl="0" eaLnBrk="1" fontAlgn="base" latinLnBrk="0" hangingPunct="1">
                        <a:lnSpc>
                          <a:spcPct val="100000"/>
                        </a:lnSpc>
                        <a:spcBef>
                          <a:spcPct val="50000"/>
                        </a:spcBef>
                        <a:spcAft>
                          <a:spcPct val="0"/>
                        </a:spcAft>
                        <a:buClr>
                          <a:schemeClr val="tx1"/>
                        </a:buClr>
                        <a:buSzTx/>
                        <a:buFont typeface="Wingdings" panose="05000000000000000000" pitchFamily="2" charset="2"/>
                        <a:buChar char="§"/>
                        <a:tabLst/>
                      </a:pPr>
                      <a:r>
                        <a:rPr kumimoji="0" lang="en-US" altLang="en-US" sz="1200" b="1" i="0" u="none" strike="noStrike" cap="none" normalizeH="0" baseline="0">
                          <a:ln>
                            <a:noFill/>
                          </a:ln>
                          <a:solidFill>
                            <a:schemeClr val="tx1"/>
                          </a:solidFill>
                          <a:effectLst/>
                          <a:latin typeface="+mn-lt"/>
                          <a:cs typeface="Arial" panose="020B0604020202020204" pitchFamily="34" charset="0"/>
                        </a:rPr>
                        <a:t>Process:</a:t>
                      </a:r>
                      <a:r>
                        <a:rPr kumimoji="0" lang="en-US" altLang="en-US" sz="1200" b="0" i="0" u="none" strike="noStrike" cap="none" normalizeH="0" baseline="0">
                          <a:ln>
                            <a:noFill/>
                          </a:ln>
                          <a:solidFill>
                            <a:schemeClr val="tx1"/>
                          </a:solidFill>
                          <a:effectLst/>
                          <a:latin typeface="+mn-lt"/>
                          <a:cs typeface="Arial" panose="020B0604020202020204" pitchFamily="34" charset="0"/>
                        </a:rPr>
                        <a:t> The order of tasks or activities has changed, or the activities described in the process are different</a:t>
                      </a:r>
                    </a:p>
                    <a:p>
                      <a:pPr marL="171450" marR="0" lvl="0" indent="-171450" algn="l" defTabSz="914400" rtl="0" eaLnBrk="1" fontAlgn="base" latinLnBrk="0" hangingPunct="1">
                        <a:lnSpc>
                          <a:spcPct val="100000"/>
                        </a:lnSpc>
                        <a:spcBef>
                          <a:spcPct val="50000"/>
                        </a:spcBef>
                        <a:spcAft>
                          <a:spcPct val="0"/>
                        </a:spcAft>
                        <a:buClr>
                          <a:schemeClr val="tx1"/>
                        </a:buClr>
                        <a:buSzTx/>
                        <a:buFont typeface="Wingdings" panose="05000000000000000000" pitchFamily="2" charset="2"/>
                        <a:buChar char="§"/>
                        <a:tabLst/>
                      </a:pPr>
                      <a:r>
                        <a:rPr kumimoji="0" lang="en-US" altLang="en-US" sz="1200" b="1" i="0" u="none" strike="noStrike" cap="none" normalizeH="0" baseline="0">
                          <a:ln>
                            <a:noFill/>
                          </a:ln>
                          <a:solidFill>
                            <a:schemeClr val="tx1"/>
                          </a:solidFill>
                          <a:effectLst/>
                          <a:latin typeface="+mn-lt"/>
                          <a:cs typeface="Arial" panose="020B0604020202020204" pitchFamily="34" charset="0"/>
                        </a:rPr>
                        <a:t>Technology:</a:t>
                      </a:r>
                      <a:r>
                        <a:rPr kumimoji="0" lang="en-US" altLang="en-US" sz="1200" b="0" i="0" u="none" strike="noStrike" cap="none" normalizeH="0" baseline="0">
                          <a:ln>
                            <a:noFill/>
                          </a:ln>
                          <a:solidFill>
                            <a:schemeClr val="tx1"/>
                          </a:solidFill>
                          <a:effectLst/>
                          <a:latin typeface="+mn-lt"/>
                          <a:cs typeface="Arial" panose="020B0604020202020204" pitchFamily="34" charset="0"/>
                        </a:rPr>
                        <a:t> The activities described in the process are performed using a technology different from that used today.</a:t>
                      </a:r>
                    </a:p>
                  </a:txBody>
                  <a:tcPr marL="83528" marR="83528" marT="46800" marB="468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lvl1pPr marL="58738" indent="-58738" algn="l" defTabSz="914400" rtl="0" eaLnBrk="1" latinLnBrk="0" hangingPunct="1">
                        <a:spcBef>
                          <a:spcPct val="50000"/>
                        </a:spcBef>
                        <a:buClr>
                          <a:srgbClr val="99CC00"/>
                        </a:buClr>
                        <a:buFont typeface="Univers 45 Light" pitchFamily="2" charset="0"/>
                        <a:defRPr sz="1600" kern="1200">
                          <a:solidFill>
                            <a:schemeClr val="tx1"/>
                          </a:solidFill>
                          <a:latin typeface="Univers 45 Light" pitchFamily="2" charset="0"/>
                          <a:cs typeface="Arial" charset="0"/>
                        </a:defRPr>
                      </a:lvl1pPr>
                      <a:lvl2pPr marL="276225"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2pPr>
                      <a:lvl3pPr marL="5508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3pPr>
                      <a:lvl4pPr marL="809625"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4pPr>
                      <a:lvl5pPr marL="10842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5pPr>
                      <a:lvl6pPr marL="15414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6pPr>
                      <a:lvl7pPr marL="19986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7pPr>
                      <a:lvl8pPr marL="24558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8pPr>
                      <a:lvl9pPr marL="29130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9pPr>
                    </a:lstStyle>
                    <a:p>
                      <a:pPr marL="171450" marR="0" lvl="0" indent="-171450" algn="l" defTabSz="914400" rtl="0" eaLnBrk="1" fontAlgn="base" latinLnBrk="0" hangingPunct="1">
                        <a:lnSpc>
                          <a:spcPct val="100000"/>
                        </a:lnSpc>
                        <a:spcBef>
                          <a:spcPct val="50000"/>
                        </a:spcBef>
                        <a:spcAft>
                          <a:spcPct val="0"/>
                        </a:spcAft>
                        <a:buClr>
                          <a:schemeClr val="tx1"/>
                        </a:buClr>
                        <a:buSzTx/>
                        <a:buFont typeface="Wingdings" panose="05000000000000000000" pitchFamily="2" charset="2"/>
                        <a:buChar char="§"/>
                        <a:tabLst/>
                      </a:pPr>
                      <a:r>
                        <a:rPr kumimoji="0" lang="en-US" altLang="en-US" sz="1200" b="0" i="0" u="none" strike="noStrike" cap="none" normalizeH="0" baseline="0">
                          <a:ln>
                            <a:noFill/>
                          </a:ln>
                          <a:solidFill>
                            <a:schemeClr val="tx1"/>
                          </a:solidFill>
                          <a:effectLst/>
                          <a:latin typeface="+mn-lt"/>
                          <a:cs typeface="Arial" panose="020B0604020202020204" pitchFamily="34" charset="0"/>
                        </a:rPr>
                        <a:t>Validation is carried out with process leads</a:t>
                      </a:r>
                    </a:p>
                    <a:p>
                      <a:pPr marL="171450" marR="0" lvl="0" indent="-171450" algn="l" defTabSz="914400" rtl="0" eaLnBrk="1" fontAlgn="base" latinLnBrk="0" hangingPunct="1">
                        <a:lnSpc>
                          <a:spcPct val="100000"/>
                        </a:lnSpc>
                        <a:spcBef>
                          <a:spcPct val="50000"/>
                        </a:spcBef>
                        <a:spcAft>
                          <a:spcPct val="0"/>
                        </a:spcAft>
                        <a:buClr>
                          <a:schemeClr val="tx1"/>
                        </a:buClr>
                        <a:buSzTx/>
                        <a:buFont typeface="Wingdings" panose="05000000000000000000" pitchFamily="2" charset="2"/>
                        <a:buChar char="§"/>
                        <a:tabLst/>
                      </a:pPr>
                      <a:r>
                        <a:rPr kumimoji="0" lang="en-US" altLang="en-US" sz="1200" b="0" i="0" u="none" strike="noStrike" cap="none" normalizeH="0" baseline="0">
                          <a:ln>
                            <a:noFill/>
                          </a:ln>
                          <a:solidFill>
                            <a:schemeClr val="tx1"/>
                          </a:solidFill>
                          <a:effectLst/>
                          <a:latin typeface="+mn-lt"/>
                          <a:cs typeface="Arial" panose="020B0604020202020204" pitchFamily="34" charset="0"/>
                        </a:rPr>
                        <a:t>Update change impacts</a:t>
                      </a:r>
                    </a:p>
                    <a:p>
                      <a:pPr marL="171450" marR="0" lvl="0" indent="-171450" algn="l" defTabSz="914400" rtl="0" eaLnBrk="1" fontAlgn="base" latinLnBrk="0" hangingPunct="1">
                        <a:lnSpc>
                          <a:spcPct val="100000"/>
                        </a:lnSpc>
                        <a:spcBef>
                          <a:spcPct val="50000"/>
                        </a:spcBef>
                        <a:spcAft>
                          <a:spcPct val="0"/>
                        </a:spcAft>
                        <a:buClr>
                          <a:schemeClr val="tx1"/>
                        </a:buClr>
                        <a:buSzTx/>
                        <a:buFont typeface="Wingdings" panose="05000000000000000000" pitchFamily="2" charset="2"/>
                        <a:buChar char="§"/>
                        <a:tabLst/>
                      </a:pPr>
                      <a:r>
                        <a:rPr kumimoji="0" lang="en-US" altLang="en-US" sz="1200" b="0" i="0" u="none" strike="noStrike" cap="none" normalizeH="0" baseline="0">
                          <a:ln>
                            <a:noFill/>
                          </a:ln>
                          <a:solidFill>
                            <a:schemeClr val="tx1"/>
                          </a:solidFill>
                          <a:effectLst/>
                          <a:latin typeface="+mn-lt"/>
                          <a:cs typeface="Arial" panose="020B0604020202020204" pitchFamily="34" charset="0"/>
                        </a:rPr>
                        <a:t>Peer review impact assessments across process teams for content and impact accuracy and cross-process correlation.</a:t>
                      </a:r>
                    </a:p>
                  </a:txBody>
                  <a:tcPr marL="83528" marR="83528" marT="46800" marB="468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lvl1pPr marL="58738" indent="-58738" algn="l" defTabSz="914400" rtl="0" eaLnBrk="1" latinLnBrk="0" hangingPunct="1">
                        <a:spcBef>
                          <a:spcPct val="50000"/>
                        </a:spcBef>
                        <a:buClr>
                          <a:srgbClr val="99CC00"/>
                        </a:buClr>
                        <a:buFont typeface="Univers 45 Light" pitchFamily="2" charset="0"/>
                        <a:defRPr sz="1600" kern="1200">
                          <a:solidFill>
                            <a:schemeClr val="tx1"/>
                          </a:solidFill>
                          <a:latin typeface="Univers 45 Light" pitchFamily="2" charset="0"/>
                          <a:cs typeface="Arial" charset="0"/>
                        </a:defRPr>
                      </a:lvl1pPr>
                      <a:lvl2pPr marL="276225"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2pPr>
                      <a:lvl3pPr marL="5508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3pPr>
                      <a:lvl4pPr marL="809625"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4pPr>
                      <a:lvl5pPr marL="10842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5pPr>
                      <a:lvl6pPr marL="15414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6pPr>
                      <a:lvl7pPr marL="19986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7pPr>
                      <a:lvl8pPr marL="24558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8pPr>
                      <a:lvl9pPr marL="29130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9pPr>
                    </a:lstStyle>
                    <a:p>
                      <a:pPr marL="171450" marR="0" lvl="0" indent="-171450" algn="l" defTabSz="914400" rtl="0" eaLnBrk="1" fontAlgn="base" latinLnBrk="0" hangingPunct="1">
                        <a:lnSpc>
                          <a:spcPct val="100000"/>
                        </a:lnSpc>
                        <a:spcBef>
                          <a:spcPct val="50000"/>
                        </a:spcBef>
                        <a:spcAft>
                          <a:spcPct val="0"/>
                        </a:spcAft>
                        <a:buClr>
                          <a:schemeClr val="tx1"/>
                        </a:buClr>
                        <a:buSzTx/>
                        <a:buFont typeface="Wingdings" panose="05000000000000000000" pitchFamily="2" charset="2"/>
                        <a:buChar char="§"/>
                        <a:tabLst/>
                      </a:pPr>
                      <a:r>
                        <a:rPr kumimoji="0" lang="en-US" altLang="en-US" sz="1200" b="0" i="0" u="none" strike="noStrike" cap="none" normalizeH="0" baseline="0">
                          <a:ln>
                            <a:noFill/>
                          </a:ln>
                          <a:solidFill>
                            <a:schemeClr val="tx1"/>
                          </a:solidFill>
                          <a:effectLst/>
                          <a:latin typeface="+mn-lt"/>
                          <a:cs typeface="Arial" panose="020B0604020202020204" pitchFamily="34" charset="0"/>
                        </a:rPr>
                        <a:t>Each impact is mapped to a stakeholder group </a:t>
                      </a:r>
                    </a:p>
                    <a:p>
                      <a:pPr marL="171450" marR="0" lvl="0" indent="-171450" algn="l" defTabSz="914400" rtl="0" eaLnBrk="1" fontAlgn="base" latinLnBrk="0" hangingPunct="1">
                        <a:lnSpc>
                          <a:spcPct val="100000"/>
                        </a:lnSpc>
                        <a:spcBef>
                          <a:spcPct val="50000"/>
                        </a:spcBef>
                        <a:spcAft>
                          <a:spcPct val="0"/>
                        </a:spcAft>
                        <a:buClr>
                          <a:schemeClr val="tx1"/>
                        </a:buClr>
                        <a:buSzTx/>
                        <a:buFont typeface="Wingdings" panose="05000000000000000000" pitchFamily="2" charset="2"/>
                        <a:buChar char="§"/>
                        <a:tabLst/>
                      </a:pPr>
                      <a:r>
                        <a:rPr kumimoji="0" lang="en-US" altLang="en-US" sz="1200" b="0" i="0" u="none" strike="noStrike" cap="none" normalizeH="0" baseline="0">
                          <a:ln>
                            <a:noFill/>
                          </a:ln>
                          <a:solidFill>
                            <a:schemeClr val="tx1"/>
                          </a:solidFill>
                          <a:effectLst/>
                          <a:latin typeface="+mn-lt"/>
                          <a:cs typeface="Arial" panose="020B0604020202020204" pitchFamily="34" charset="0"/>
                        </a:rPr>
                        <a:t>The impact assessment by group is carried out by change team and validated with process areas.</a:t>
                      </a:r>
                    </a:p>
                    <a:p>
                      <a:pPr marL="171450" marR="0" lvl="0" indent="-171450" algn="l" defTabSz="914400" rtl="0" eaLnBrk="1" fontAlgn="base" latinLnBrk="0" hangingPunct="1">
                        <a:lnSpc>
                          <a:spcPct val="100000"/>
                        </a:lnSpc>
                        <a:spcBef>
                          <a:spcPct val="50000"/>
                        </a:spcBef>
                        <a:spcAft>
                          <a:spcPct val="0"/>
                        </a:spcAft>
                        <a:buClr>
                          <a:schemeClr val="tx1"/>
                        </a:buClr>
                        <a:buSzTx/>
                        <a:buFont typeface="Wingdings" panose="05000000000000000000" pitchFamily="2" charset="2"/>
                        <a:buChar char="§"/>
                        <a:tabLst/>
                      </a:pPr>
                      <a:endParaRPr kumimoji="0" lang="en-US" altLang="en-US" sz="1200" b="0" i="0" u="none" strike="noStrike" cap="none" normalizeH="0" baseline="0">
                        <a:ln>
                          <a:noFill/>
                        </a:ln>
                        <a:solidFill>
                          <a:schemeClr val="tx1"/>
                        </a:solidFill>
                        <a:effectLst/>
                        <a:latin typeface="+mn-lt"/>
                        <a:cs typeface="Arial" panose="020B0604020202020204" pitchFamily="34" charset="0"/>
                      </a:endParaRPr>
                    </a:p>
                    <a:p>
                      <a:pPr marL="171450" marR="0" lvl="0" indent="-171450" algn="l" defTabSz="914400" rtl="0" eaLnBrk="1" fontAlgn="base" latinLnBrk="0" hangingPunct="1">
                        <a:lnSpc>
                          <a:spcPct val="100000"/>
                        </a:lnSpc>
                        <a:spcBef>
                          <a:spcPct val="0"/>
                        </a:spcBef>
                        <a:spcAft>
                          <a:spcPct val="0"/>
                        </a:spcAft>
                        <a:buClr>
                          <a:schemeClr val="tx1"/>
                        </a:buClr>
                        <a:buSzTx/>
                        <a:buFont typeface="Wingdings" panose="05000000000000000000" pitchFamily="2" charset="2"/>
                        <a:buChar char="§"/>
                        <a:tabLst/>
                      </a:pPr>
                      <a:endParaRPr kumimoji="0" lang="en-US" altLang="en-US" sz="1200" b="0" i="0" u="none" strike="noStrike" cap="none" normalizeH="0" baseline="0">
                        <a:ln>
                          <a:noFill/>
                        </a:ln>
                        <a:solidFill>
                          <a:schemeClr val="tx1"/>
                        </a:solidFill>
                        <a:effectLst/>
                        <a:latin typeface="+mn-lt"/>
                        <a:cs typeface="Arial" panose="020B0604020202020204" pitchFamily="34" charset="0"/>
                      </a:endParaRPr>
                    </a:p>
                  </a:txBody>
                  <a:tcPr marL="83528" marR="83528" marT="46800" marB="468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lvl1pPr marL="58738" indent="-58738" algn="l" defTabSz="914400" rtl="0" eaLnBrk="1" latinLnBrk="0" hangingPunct="1">
                        <a:spcBef>
                          <a:spcPct val="50000"/>
                        </a:spcBef>
                        <a:buClr>
                          <a:srgbClr val="99CC00"/>
                        </a:buClr>
                        <a:buFont typeface="Univers 45 Light" pitchFamily="2" charset="0"/>
                        <a:defRPr sz="1600" kern="1200">
                          <a:solidFill>
                            <a:schemeClr val="tx1"/>
                          </a:solidFill>
                          <a:latin typeface="Univers 45 Light" pitchFamily="2" charset="0"/>
                          <a:cs typeface="Arial" charset="0"/>
                        </a:defRPr>
                      </a:lvl1pPr>
                      <a:lvl2pPr marL="276225"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2pPr>
                      <a:lvl3pPr marL="5508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3pPr>
                      <a:lvl4pPr marL="809625"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4pPr>
                      <a:lvl5pPr marL="10842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5pPr>
                      <a:lvl6pPr marL="15414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6pPr>
                      <a:lvl7pPr marL="19986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7pPr>
                      <a:lvl8pPr marL="24558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8pPr>
                      <a:lvl9pPr marL="29130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9pPr>
                    </a:lstStyle>
                    <a:p>
                      <a:pPr marL="171450" marR="0" lvl="0" indent="-171450" algn="l" defTabSz="914400" rtl="0" eaLnBrk="1" fontAlgn="base" latinLnBrk="0" hangingPunct="1">
                        <a:lnSpc>
                          <a:spcPct val="100000"/>
                        </a:lnSpc>
                        <a:spcBef>
                          <a:spcPct val="50000"/>
                        </a:spcBef>
                        <a:spcAft>
                          <a:spcPct val="0"/>
                        </a:spcAft>
                        <a:buClr>
                          <a:schemeClr val="tx1"/>
                        </a:buClr>
                        <a:buSzTx/>
                        <a:buFont typeface="Wingdings" panose="05000000000000000000" pitchFamily="2" charset="2"/>
                        <a:buChar char="§"/>
                        <a:tabLst/>
                      </a:pPr>
                      <a:r>
                        <a:rPr kumimoji="0" lang="en-US" altLang="en-US" sz="1200" b="0" i="0" u="none" strike="noStrike" cap="none" normalizeH="0" baseline="0">
                          <a:ln>
                            <a:noFill/>
                          </a:ln>
                          <a:solidFill>
                            <a:schemeClr val="tx1"/>
                          </a:solidFill>
                          <a:effectLst/>
                          <a:latin typeface="+mn-lt"/>
                          <a:cs typeface="Arial" panose="020B0604020202020204" pitchFamily="34" charset="0"/>
                        </a:rPr>
                        <a:t>Action planning will take place to assign change actions, responsibilities and timings for each impact</a:t>
                      </a:r>
                    </a:p>
                    <a:p>
                      <a:pPr marL="171450" marR="0" lvl="0" indent="-171450" algn="l" defTabSz="914400" rtl="0" eaLnBrk="1" fontAlgn="base" latinLnBrk="0" hangingPunct="1">
                        <a:lnSpc>
                          <a:spcPct val="100000"/>
                        </a:lnSpc>
                        <a:spcBef>
                          <a:spcPct val="50000"/>
                        </a:spcBef>
                        <a:spcAft>
                          <a:spcPct val="0"/>
                        </a:spcAft>
                        <a:buClr>
                          <a:schemeClr val="tx1"/>
                        </a:buClr>
                        <a:buSzTx/>
                        <a:buFont typeface="Wingdings" panose="05000000000000000000" pitchFamily="2" charset="2"/>
                        <a:buChar char="§"/>
                        <a:tabLst/>
                      </a:pPr>
                      <a:r>
                        <a:rPr kumimoji="0" lang="en-US" altLang="en-US" sz="1200" b="0" i="0" u="none" strike="noStrike" cap="none" normalizeH="0" baseline="0">
                          <a:ln>
                            <a:noFill/>
                          </a:ln>
                          <a:solidFill>
                            <a:schemeClr val="tx1"/>
                          </a:solidFill>
                          <a:effectLst/>
                          <a:latin typeface="+mn-lt"/>
                          <a:cs typeface="Arial" panose="020B0604020202020204" pitchFamily="34" charset="0"/>
                        </a:rPr>
                        <a:t>Focus on high and medium impacts</a:t>
                      </a:r>
                    </a:p>
                    <a:p>
                      <a:pPr marL="171450" marR="0" lvl="0" indent="-171450" algn="l" defTabSz="914400" rtl="0" eaLnBrk="1" fontAlgn="base" latinLnBrk="0" hangingPunct="1">
                        <a:lnSpc>
                          <a:spcPct val="100000"/>
                        </a:lnSpc>
                        <a:spcBef>
                          <a:spcPct val="50000"/>
                        </a:spcBef>
                        <a:spcAft>
                          <a:spcPct val="0"/>
                        </a:spcAft>
                        <a:buClr>
                          <a:schemeClr val="tx1"/>
                        </a:buClr>
                        <a:buSzTx/>
                        <a:buFont typeface="Wingdings" panose="05000000000000000000" pitchFamily="2" charset="2"/>
                        <a:buChar char="§"/>
                        <a:tabLst/>
                      </a:pPr>
                      <a:r>
                        <a:rPr kumimoji="0" lang="en-US" altLang="en-US" sz="1200" b="0" i="0" u="none" strike="noStrike" cap="none" normalizeH="0" baseline="0">
                          <a:ln>
                            <a:noFill/>
                          </a:ln>
                          <a:solidFill>
                            <a:schemeClr val="tx1"/>
                          </a:solidFill>
                          <a:effectLst/>
                          <a:latin typeface="+mn-lt"/>
                          <a:cs typeface="Arial" panose="020B0604020202020204" pitchFamily="34" charset="0"/>
                        </a:rPr>
                        <a:t>Actions are integrated to change management and communications plan.</a:t>
                      </a:r>
                    </a:p>
                  </a:txBody>
                  <a:tcPr marL="83528" marR="83528" marT="46800" marB="468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55" name="AutoShape 27">
            <a:extLst>
              <a:ext uri="{FF2B5EF4-FFF2-40B4-BE49-F238E27FC236}">
                <a16:creationId xmlns:a16="http://schemas.microsoft.com/office/drawing/2014/main" id="{43168554-6E0C-42FC-B177-411D66D06785}"/>
              </a:ext>
            </a:extLst>
          </p:cNvPr>
          <p:cNvSpPr>
            <a:spLocks noChangeArrowheads="1"/>
          </p:cNvSpPr>
          <p:nvPr/>
        </p:nvSpPr>
        <p:spPr bwMode="auto">
          <a:xfrm>
            <a:off x="545071" y="1834390"/>
            <a:ext cx="1641313" cy="681037"/>
          </a:xfrm>
          <a:prstGeom prst="chevron">
            <a:avLst>
              <a:gd name="adj" fmla="val 18176"/>
            </a:avLst>
          </a:prstGeom>
          <a:solidFill>
            <a:schemeClr val="accent1"/>
          </a:solidFill>
          <a:ln w="6350" algn="ctr">
            <a:noFill/>
            <a:miter lim="800000"/>
            <a:headEnd/>
            <a:tailEnd/>
          </a:ln>
          <a:effectLst/>
        </p:spPr>
        <p:txBody>
          <a:bodyPr lIns="141016" tIns="72009" rIns="72009" bIns="72009" anchor="ctr"/>
          <a:lstStyle/>
          <a:p>
            <a:pPr defTabSz="915216">
              <a:spcBef>
                <a:spcPct val="0"/>
              </a:spcBef>
            </a:pPr>
            <a:r>
              <a:rPr lang="en-JM" altLang="en-US" sz="1200" b="1" kern="0" dirty="0">
                <a:solidFill>
                  <a:prstClr val="white"/>
                </a:solidFill>
                <a:cs typeface="Arial" charset="0"/>
              </a:rPr>
              <a:t>Assess change impacts for each process area</a:t>
            </a:r>
          </a:p>
        </p:txBody>
      </p:sp>
      <p:sp>
        <p:nvSpPr>
          <p:cNvPr id="71" name="AutoShape 28">
            <a:extLst>
              <a:ext uri="{FF2B5EF4-FFF2-40B4-BE49-F238E27FC236}">
                <a16:creationId xmlns:a16="http://schemas.microsoft.com/office/drawing/2014/main" id="{1AFF6AD5-9910-4559-BF37-A2EB63F4D4B9}"/>
              </a:ext>
            </a:extLst>
          </p:cNvPr>
          <p:cNvSpPr>
            <a:spLocks noChangeArrowheads="1"/>
          </p:cNvSpPr>
          <p:nvPr/>
        </p:nvSpPr>
        <p:spPr bwMode="auto">
          <a:xfrm>
            <a:off x="2864644" y="1841161"/>
            <a:ext cx="1641313" cy="681037"/>
          </a:xfrm>
          <a:prstGeom prst="chevron">
            <a:avLst>
              <a:gd name="adj" fmla="val 18176"/>
            </a:avLst>
          </a:prstGeom>
          <a:solidFill>
            <a:schemeClr val="accent1"/>
          </a:solidFill>
          <a:ln w="6350" algn="ctr">
            <a:noFill/>
            <a:miter lim="800000"/>
            <a:headEnd/>
            <a:tailEnd/>
          </a:ln>
          <a:effectLst/>
        </p:spPr>
        <p:txBody>
          <a:bodyPr lIns="141016" tIns="72009" rIns="72009" bIns="72009" anchor="ctr"/>
          <a:lstStyle/>
          <a:p>
            <a:pPr defTabSz="915216">
              <a:spcBef>
                <a:spcPct val="0"/>
              </a:spcBef>
            </a:pPr>
            <a:r>
              <a:rPr lang="en-JM" altLang="en-US" sz="1200" b="1" kern="0">
                <a:solidFill>
                  <a:prstClr val="white"/>
                </a:solidFill>
                <a:cs typeface="Arial" charset="0"/>
              </a:rPr>
              <a:t>Identified type of change impact</a:t>
            </a:r>
          </a:p>
        </p:txBody>
      </p:sp>
      <p:sp>
        <p:nvSpPr>
          <p:cNvPr id="72" name="AutoShape 29">
            <a:extLst>
              <a:ext uri="{FF2B5EF4-FFF2-40B4-BE49-F238E27FC236}">
                <a16:creationId xmlns:a16="http://schemas.microsoft.com/office/drawing/2014/main" id="{8FD18F6F-B485-44B9-9457-09C861853F08}"/>
              </a:ext>
            </a:extLst>
          </p:cNvPr>
          <p:cNvSpPr>
            <a:spLocks noChangeArrowheads="1"/>
          </p:cNvSpPr>
          <p:nvPr/>
        </p:nvSpPr>
        <p:spPr bwMode="auto">
          <a:xfrm>
            <a:off x="5392343" y="1835251"/>
            <a:ext cx="1641313" cy="681037"/>
          </a:xfrm>
          <a:prstGeom prst="chevron">
            <a:avLst>
              <a:gd name="adj" fmla="val 18176"/>
            </a:avLst>
          </a:prstGeom>
          <a:solidFill>
            <a:schemeClr val="accent1"/>
          </a:solidFill>
          <a:ln w="6350" algn="ctr">
            <a:noFill/>
            <a:miter lim="800000"/>
            <a:headEnd/>
            <a:tailEnd/>
          </a:ln>
          <a:effectLst/>
        </p:spPr>
        <p:txBody>
          <a:bodyPr lIns="141016" tIns="72009" rIns="72009" bIns="72009" anchor="ctr"/>
          <a:lstStyle/>
          <a:p>
            <a:pPr marL="0" marR="0" lvl="1" indent="0" defTabSz="915216"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rPr>
              <a:t>Validate change impacts</a:t>
            </a:r>
          </a:p>
        </p:txBody>
      </p:sp>
      <p:sp>
        <p:nvSpPr>
          <p:cNvPr id="73" name="AutoShape 30">
            <a:extLst>
              <a:ext uri="{FF2B5EF4-FFF2-40B4-BE49-F238E27FC236}">
                <a16:creationId xmlns:a16="http://schemas.microsoft.com/office/drawing/2014/main" id="{F5C40D51-A25F-4A58-A57C-4A4A25ED4232}"/>
              </a:ext>
            </a:extLst>
          </p:cNvPr>
          <p:cNvSpPr>
            <a:spLocks noChangeArrowheads="1"/>
          </p:cNvSpPr>
          <p:nvPr/>
        </p:nvSpPr>
        <p:spPr bwMode="auto">
          <a:xfrm>
            <a:off x="7780493" y="1840216"/>
            <a:ext cx="1641313" cy="681037"/>
          </a:xfrm>
          <a:prstGeom prst="chevron">
            <a:avLst>
              <a:gd name="adj" fmla="val 18176"/>
            </a:avLst>
          </a:prstGeom>
          <a:solidFill>
            <a:schemeClr val="accent1"/>
          </a:solidFill>
          <a:ln w="6350" algn="ctr">
            <a:noFill/>
            <a:miter lim="800000"/>
            <a:headEnd/>
            <a:tailEnd/>
          </a:ln>
          <a:effectLst/>
        </p:spPr>
        <p:txBody>
          <a:bodyPr lIns="141016" tIns="72009" rIns="72009" bIns="72009" anchor="ctr"/>
          <a:lstStyle/>
          <a:p>
            <a:pPr marL="0" marR="0" lvl="0" indent="0" defTabSz="915216" eaLnBrk="1" fontAlgn="auto" latinLnBrk="0" hangingPunct="1">
              <a:lnSpc>
                <a:spcPct val="100000"/>
              </a:lnSpc>
              <a:spcBef>
                <a:spcPct val="0"/>
              </a:spcBef>
              <a:spcAft>
                <a:spcPts val="0"/>
              </a:spcAft>
              <a:buClrTx/>
              <a:buSzTx/>
              <a:buFontTx/>
              <a:buNone/>
              <a:tabLst/>
              <a:defRPr/>
            </a:pPr>
            <a:r>
              <a:rPr kumimoji="0" lang="en-JM" sz="1200" b="1" i="0" u="none" strike="noStrike" kern="0" cap="none" spc="0" normalizeH="0" baseline="0" noProof="0">
                <a:ln>
                  <a:noFill/>
                </a:ln>
                <a:solidFill>
                  <a:prstClr val="white"/>
                </a:solidFill>
                <a:effectLst/>
                <a:uLnTx/>
                <a:uFillTx/>
              </a:rPr>
              <a:t>Aggregated change impacts by Group</a:t>
            </a:r>
          </a:p>
        </p:txBody>
      </p:sp>
      <p:sp>
        <p:nvSpPr>
          <p:cNvPr id="74" name="AutoShape 31">
            <a:extLst>
              <a:ext uri="{FF2B5EF4-FFF2-40B4-BE49-F238E27FC236}">
                <a16:creationId xmlns:a16="http://schemas.microsoft.com/office/drawing/2014/main" id="{2E8106F2-2028-4DA7-84AE-8E48691CA385}"/>
              </a:ext>
            </a:extLst>
          </p:cNvPr>
          <p:cNvSpPr>
            <a:spLocks noChangeArrowheads="1"/>
          </p:cNvSpPr>
          <p:nvPr/>
        </p:nvSpPr>
        <p:spPr bwMode="auto">
          <a:xfrm>
            <a:off x="10144791" y="1841160"/>
            <a:ext cx="1641313" cy="681037"/>
          </a:xfrm>
          <a:prstGeom prst="chevron">
            <a:avLst>
              <a:gd name="adj" fmla="val 18176"/>
            </a:avLst>
          </a:prstGeom>
          <a:solidFill>
            <a:schemeClr val="accent1"/>
          </a:solidFill>
          <a:ln w="6350" algn="ctr">
            <a:noFill/>
            <a:miter lim="800000"/>
            <a:headEnd/>
            <a:tailEnd/>
          </a:ln>
          <a:effectLst/>
        </p:spPr>
        <p:txBody>
          <a:bodyPr lIns="141016" tIns="72009" rIns="72009" bIns="72009" anchor="ctr"/>
          <a:lstStyle/>
          <a:p>
            <a:pPr defTabSz="915216">
              <a:spcBef>
                <a:spcPct val="0"/>
              </a:spcBef>
            </a:pPr>
            <a:r>
              <a:rPr lang="en-JM" altLang="en-US" sz="1200" b="1" kern="0">
                <a:solidFill>
                  <a:prstClr val="white"/>
                </a:solidFill>
                <a:cs typeface="Arial" charset="0"/>
              </a:rPr>
              <a:t>Planned change actions by Group</a:t>
            </a:r>
          </a:p>
        </p:txBody>
      </p:sp>
    </p:spTree>
    <p:extLst>
      <p:ext uri="{BB962C8B-B14F-4D97-AF65-F5344CB8AC3E}">
        <p14:creationId xmlns:p14="http://schemas.microsoft.com/office/powerpoint/2010/main" val="12190826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1446550"/>
          </a:xfrm>
          <a:prstGeom prst="rect">
            <a:avLst/>
          </a:prstGeom>
          <a:noFill/>
        </p:spPr>
        <p:txBody>
          <a:bodyPr wrap="square" rtlCol="0">
            <a:spAutoFit/>
          </a:bodyPr>
          <a:lstStyle/>
          <a:p>
            <a:r>
              <a:rPr lang="en-US" sz="4400" dirty="0">
                <a:solidFill>
                  <a:srgbClr val="7E38AB"/>
                </a:solidFill>
                <a:latin typeface="+mj-lt"/>
              </a:rPr>
              <a:t>Strategies to enable employees to new ways of working</a:t>
            </a:r>
            <a:endParaRPr lang="en-JP"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12" name="Pentagon 16">
            <a:extLst>
              <a:ext uri="{FF2B5EF4-FFF2-40B4-BE49-F238E27FC236}">
                <a16:creationId xmlns:a16="http://schemas.microsoft.com/office/drawing/2014/main" id="{C5DA3750-D061-45BF-BD58-23365D504DFA}"/>
              </a:ext>
            </a:extLst>
          </p:cNvPr>
          <p:cNvSpPr>
            <a:spLocks noChangeArrowheads="1"/>
          </p:cNvSpPr>
          <p:nvPr/>
        </p:nvSpPr>
        <p:spPr bwMode="gray">
          <a:xfrm>
            <a:off x="433138" y="2247174"/>
            <a:ext cx="11436844" cy="1891256"/>
          </a:xfrm>
          <a:prstGeom prst="homePlate">
            <a:avLst>
              <a:gd name="adj" fmla="val 14373"/>
            </a:avLst>
          </a:prstGeom>
          <a:solidFill>
            <a:schemeClr val="accent1"/>
          </a:solidFill>
          <a:ln w="9525" algn="ctr">
            <a:noFill/>
            <a:miter lim="800000"/>
            <a:headEnd/>
            <a:tailEnd/>
          </a:ln>
          <a:effectLst/>
        </p:spPr>
        <p:txBody>
          <a:bodyPr lIns="182880" tIns="72000" rIns="288000" bIns="72000" anchor="t"/>
          <a:lstStyle/>
          <a:p>
            <a:pPr marL="341313" indent="-341313" defTabSz="915216">
              <a:spcAft>
                <a:spcPts val="600"/>
              </a:spcAft>
              <a:buSzPct val="100000"/>
              <a:defRPr/>
            </a:pPr>
            <a:r>
              <a:rPr lang="en-US" sz="1400" b="1" kern="0" dirty="0">
                <a:solidFill>
                  <a:prstClr val="white"/>
                </a:solidFill>
                <a:ea typeface="SimSun" pitchFamily="2" charset="-122"/>
              </a:rPr>
              <a:t>We will leverage the following:</a:t>
            </a:r>
          </a:p>
          <a:p>
            <a:pPr marL="341313" indent="-341313">
              <a:spcAft>
                <a:spcPts val="600"/>
              </a:spcAft>
              <a:buSzPct val="100000"/>
              <a:buFont typeface="Wingdings" panose="05000000000000000000" pitchFamily="2" charset="2"/>
              <a:buChar char="§"/>
              <a:defRPr/>
            </a:pPr>
            <a:r>
              <a:rPr lang="en-US" sz="1400" b="1" kern="0" dirty="0">
                <a:solidFill>
                  <a:prstClr val="white"/>
                </a:solidFill>
                <a:ea typeface="SimSun" pitchFamily="2" charset="-122"/>
              </a:rPr>
              <a:t>Training </a:t>
            </a:r>
            <a:r>
              <a:rPr lang="en-US" sz="1400" b="1" kern="0">
                <a:solidFill>
                  <a:prstClr val="white"/>
                </a:solidFill>
                <a:ea typeface="SimSun" pitchFamily="2" charset="-122"/>
              </a:rPr>
              <a:t>strategy</a:t>
            </a:r>
            <a:r>
              <a:rPr lang="en-US" sz="1400" b="1" kern="0" dirty="0">
                <a:solidFill>
                  <a:prstClr val="white"/>
                </a:solidFill>
                <a:ea typeface="SimSun" pitchFamily="2" charset="-122"/>
              </a:rPr>
              <a:t>: </a:t>
            </a:r>
            <a:r>
              <a:rPr lang="en-US" sz="1400" kern="0" dirty="0">
                <a:solidFill>
                  <a:prstClr val="white"/>
                </a:solidFill>
                <a:ea typeface="SimSun" pitchFamily="2" charset="-122"/>
              </a:rPr>
              <a:t>Incorporates best practices to existing ENTITY A culture and capabilities</a:t>
            </a:r>
          </a:p>
          <a:p>
            <a:pPr marL="341313" indent="-341313">
              <a:spcAft>
                <a:spcPts val="600"/>
              </a:spcAft>
              <a:buSzPct val="100000"/>
              <a:buFont typeface="Wingdings" panose="05000000000000000000" pitchFamily="2" charset="2"/>
              <a:buChar char="§"/>
              <a:defRPr/>
            </a:pPr>
            <a:r>
              <a:rPr lang="en-US" sz="1400" b="1" kern="0" dirty="0">
                <a:solidFill>
                  <a:prstClr val="white"/>
                </a:solidFill>
                <a:ea typeface="SimSun" pitchFamily="2" charset="-122"/>
              </a:rPr>
              <a:t>Training </a:t>
            </a:r>
            <a:r>
              <a:rPr lang="en-US" sz="1400" b="1" kern="0">
                <a:solidFill>
                  <a:prstClr val="white"/>
                </a:solidFill>
                <a:ea typeface="SimSun" pitchFamily="2" charset="-122"/>
              </a:rPr>
              <a:t>needs analysis</a:t>
            </a:r>
            <a:r>
              <a:rPr lang="en-US" sz="1400" b="1" kern="0" dirty="0">
                <a:solidFill>
                  <a:prstClr val="white"/>
                </a:solidFill>
                <a:ea typeface="SimSun" pitchFamily="2" charset="-122"/>
              </a:rPr>
              <a:t>: </a:t>
            </a:r>
            <a:r>
              <a:rPr lang="en-US" sz="1400" kern="0" dirty="0">
                <a:solidFill>
                  <a:prstClr val="white"/>
                </a:solidFill>
                <a:ea typeface="SimSun" pitchFamily="2" charset="-122"/>
              </a:rPr>
              <a:t>Refined for each deployment to understand the specific audience requirements and act as input to deployment specific Training Plans</a:t>
            </a:r>
          </a:p>
          <a:p>
            <a:pPr marL="341313" indent="-341313">
              <a:spcAft>
                <a:spcPts val="600"/>
              </a:spcAft>
              <a:buSzPct val="100000"/>
              <a:buFont typeface="Wingdings" panose="05000000000000000000" pitchFamily="2" charset="2"/>
              <a:buChar char="§"/>
              <a:defRPr/>
            </a:pPr>
            <a:r>
              <a:rPr lang="en-US" sz="1400" b="1" kern="0" dirty="0">
                <a:solidFill>
                  <a:prstClr val="white"/>
                </a:solidFill>
                <a:ea typeface="SimSun" pitchFamily="2" charset="-122"/>
              </a:rPr>
              <a:t>Training </a:t>
            </a:r>
            <a:r>
              <a:rPr lang="en-US" sz="1400" b="1" kern="0">
                <a:solidFill>
                  <a:prstClr val="white"/>
                </a:solidFill>
                <a:ea typeface="SimSun" pitchFamily="2" charset="-122"/>
              </a:rPr>
              <a:t>plan</a:t>
            </a:r>
            <a:r>
              <a:rPr lang="en-US" sz="1400" b="1" kern="0" dirty="0">
                <a:solidFill>
                  <a:prstClr val="white"/>
                </a:solidFill>
                <a:ea typeface="SimSun" pitchFamily="2" charset="-122"/>
              </a:rPr>
              <a:t>: </a:t>
            </a:r>
            <a:r>
              <a:rPr lang="en-US" sz="1400" kern="0" dirty="0">
                <a:solidFill>
                  <a:prstClr val="white"/>
                </a:solidFill>
                <a:ea typeface="SimSun" pitchFamily="2" charset="-122"/>
              </a:rPr>
              <a:t>Incorporates the design, development and deployment of a blended learning solution.</a:t>
            </a:r>
          </a:p>
          <a:p>
            <a:pPr marL="341313" indent="-341313">
              <a:spcAft>
                <a:spcPts val="600"/>
              </a:spcAft>
              <a:buFont typeface="Wingdings" panose="05000000000000000000" pitchFamily="2" charset="2"/>
              <a:buChar char="v"/>
              <a:defRPr/>
            </a:pPr>
            <a:endParaRPr lang="en-US" sz="1400" kern="0" dirty="0">
              <a:solidFill>
                <a:prstClr val="white"/>
              </a:solidFill>
              <a:ea typeface="SimSun" pitchFamily="2" charset="-122"/>
            </a:endParaRPr>
          </a:p>
          <a:p>
            <a:pPr marL="341313" indent="-341313">
              <a:spcAft>
                <a:spcPts val="600"/>
              </a:spcAft>
              <a:buFont typeface="Wingdings" panose="05000000000000000000" pitchFamily="2" charset="2"/>
              <a:buChar char="v"/>
              <a:defRPr/>
            </a:pPr>
            <a:endParaRPr lang="en-US" sz="1400" b="1" kern="0" dirty="0">
              <a:solidFill>
                <a:prstClr val="white"/>
              </a:solidFill>
              <a:ea typeface="SimSun" pitchFamily="2" charset="-122"/>
            </a:endParaRPr>
          </a:p>
          <a:p>
            <a:pPr marL="341313" indent="-341313">
              <a:spcAft>
                <a:spcPts val="600"/>
              </a:spcAft>
              <a:buFont typeface="Wingdings" panose="05000000000000000000" pitchFamily="2" charset="2"/>
              <a:buChar char="v"/>
              <a:defRPr/>
            </a:pPr>
            <a:endParaRPr lang="en-US" sz="1400" kern="0" dirty="0">
              <a:solidFill>
                <a:prstClr val="white"/>
              </a:solidFill>
              <a:ea typeface="SimSun" pitchFamily="2" charset="-122"/>
            </a:endParaRPr>
          </a:p>
        </p:txBody>
      </p:sp>
      <p:sp>
        <p:nvSpPr>
          <p:cNvPr id="13" name="Text Box 5">
            <a:extLst>
              <a:ext uri="{FF2B5EF4-FFF2-40B4-BE49-F238E27FC236}">
                <a16:creationId xmlns:a16="http://schemas.microsoft.com/office/drawing/2014/main" id="{90F2CFCF-ADDA-437E-A67D-EF6EFCE8BB56}"/>
              </a:ext>
            </a:extLst>
          </p:cNvPr>
          <p:cNvSpPr txBox="1">
            <a:spLocks noChangeArrowheads="1"/>
          </p:cNvSpPr>
          <p:nvPr/>
        </p:nvSpPr>
        <p:spPr bwMode="gray">
          <a:xfrm>
            <a:off x="433138" y="4243560"/>
            <a:ext cx="11436844" cy="1882752"/>
          </a:xfrm>
          <a:prstGeom prst="homePlate">
            <a:avLst>
              <a:gd name="adj" fmla="val 9932"/>
            </a:avLst>
          </a:prstGeom>
          <a:solidFill>
            <a:schemeClr val="accent2"/>
          </a:solidFill>
          <a:ln w="9525" algn="ctr">
            <a:noFill/>
            <a:miter lim="800000"/>
            <a:headEnd/>
            <a:tailEnd/>
          </a:ln>
          <a:effectLst/>
        </p:spPr>
        <p:txBody>
          <a:bodyPr lIns="182880" tIns="72000" rIns="288000" bIns="72000" anchor="t"/>
          <a:lstStyle/>
          <a:p>
            <a:pPr marL="341313" marR="0" lvl="0" indent="-341313" defTabSz="915216" eaLnBrk="1" fontAlgn="auto" latinLnBrk="0" hangingPunct="1">
              <a:lnSpc>
                <a:spcPct val="100000"/>
              </a:lnSpc>
              <a:spcBef>
                <a:spcPts val="0"/>
              </a:spcBef>
              <a:spcAft>
                <a:spcPts val="600"/>
              </a:spcAft>
              <a:buClrTx/>
              <a:buSzPct val="100000"/>
              <a:buFontTx/>
              <a:buNone/>
              <a:tabLst/>
              <a:defRPr/>
            </a:pPr>
            <a:r>
              <a:rPr kumimoji="0" lang="en-GB" sz="1400" b="1" i="0" u="none" strike="noStrike" kern="0" cap="none" spc="0" normalizeH="0" baseline="0" noProof="0" dirty="0">
                <a:ln>
                  <a:noFill/>
                </a:ln>
                <a:solidFill>
                  <a:prstClr val="white"/>
                </a:solidFill>
                <a:effectLst/>
                <a:uLnTx/>
                <a:uFillTx/>
                <a:ea typeface="SimSun" pitchFamily="2" charset="-122"/>
              </a:rPr>
              <a:t>Actions:</a:t>
            </a:r>
          </a:p>
          <a:p>
            <a:pPr marL="341313" indent="-341313">
              <a:spcAft>
                <a:spcPts val="600"/>
              </a:spcAft>
              <a:buSzPct val="100000"/>
              <a:buFont typeface="Wingdings" panose="05000000000000000000" pitchFamily="2" charset="2"/>
              <a:buChar char="§"/>
              <a:defRPr/>
            </a:pPr>
            <a:r>
              <a:rPr lang="en-US" sz="1400" kern="0" dirty="0">
                <a:solidFill>
                  <a:prstClr val="white"/>
                </a:solidFill>
                <a:ea typeface="SimSun" pitchFamily="2" charset="-122"/>
              </a:rPr>
              <a:t>Design training to support critical change management and business readiness efforts</a:t>
            </a:r>
          </a:p>
          <a:p>
            <a:pPr marL="341313" indent="-341313">
              <a:spcAft>
                <a:spcPts val="600"/>
              </a:spcAft>
              <a:buSzPct val="100000"/>
              <a:buFont typeface="Wingdings" panose="05000000000000000000" pitchFamily="2" charset="2"/>
              <a:buChar char="§"/>
              <a:defRPr/>
            </a:pPr>
            <a:r>
              <a:rPr lang="en-US" sz="1400" kern="0" dirty="0">
                <a:solidFill>
                  <a:prstClr val="white"/>
                </a:solidFill>
                <a:ea typeface="SimSun" pitchFamily="2" charset="-122"/>
              </a:rPr>
              <a:t>Prepare end users for go-live by increasing familiarity with the system, completing transactions, and </a:t>
            </a:r>
            <a:r>
              <a:rPr lang="en-US" sz="1400" kern="0">
                <a:solidFill>
                  <a:prstClr val="white"/>
                </a:solidFill>
                <a:ea typeface="SimSun" pitchFamily="2" charset="-122"/>
              </a:rPr>
              <a:t>institutionalising</a:t>
            </a:r>
            <a:r>
              <a:rPr lang="en-US" sz="1400" kern="0" dirty="0">
                <a:solidFill>
                  <a:prstClr val="white"/>
                </a:solidFill>
                <a:ea typeface="SimSun" pitchFamily="2" charset="-122"/>
              </a:rPr>
              <a:t> the new way of working.</a:t>
            </a:r>
          </a:p>
          <a:p>
            <a:pPr marL="341313" marR="0" lvl="0" indent="-341313" defTabSz="914400" eaLnBrk="1" fontAlgn="auto" latinLnBrk="0" hangingPunct="1">
              <a:lnSpc>
                <a:spcPct val="100000"/>
              </a:lnSpc>
              <a:spcBef>
                <a:spcPts val="0"/>
              </a:spcBef>
              <a:spcAft>
                <a:spcPts val="600"/>
              </a:spcAft>
              <a:buClrTx/>
              <a:buSzPct val="100000"/>
              <a:buFont typeface="Wingdings" panose="05000000000000000000" pitchFamily="2" charset="2"/>
              <a:buChar char="v"/>
              <a:tabLst/>
              <a:defRPr/>
            </a:pPr>
            <a:endParaRPr kumimoji="0" lang="en-US" sz="1400" b="0" i="0" u="none" strike="noStrike" kern="0" cap="none" spc="0" normalizeH="0" baseline="0" noProof="0" dirty="0">
              <a:ln>
                <a:noFill/>
              </a:ln>
              <a:solidFill>
                <a:prstClr val="white"/>
              </a:solidFill>
              <a:effectLst/>
              <a:uLnTx/>
              <a:uFillTx/>
              <a:ea typeface="SimSun" pitchFamily="2" charset="-122"/>
            </a:endParaRPr>
          </a:p>
        </p:txBody>
      </p:sp>
    </p:spTree>
    <p:extLst>
      <p:ext uri="{BB962C8B-B14F-4D97-AF65-F5344CB8AC3E}">
        <p14:creationId xmlns:p14="http://schemas.microsoft.com/office/powerpoint/2010/main" val="7028966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Developing a training strategy</a:t>
            </a:r>
            <a:endParaRPr lang="en-JP"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6110A2DB-5069-4767-AA97-C7B6B8E05089}"/>
              </a:ext>
            </a:extLst>
          </p:cNvPr>
          <p:cNvSpPr txBox="1"/>
          <p:nvPr/>
        </p:nvSpPr>
        <p:spPr>
          <a:xfrm>
            <a:off x="507044" y="1400440"/>
            <a:ext cx="11436843" cy="307777"/>
          </a:xfrm>
          <a:prstGeom prst="rect">
            <a:avLst/>
          </a:prstGeom>
          <a:noFill/>
        </p:spPr>
        <p:txBody>
          <a:bodyPr wrap="square">
            <a:spAutoFit/>
          </a:bodyPr>
          <a:lstStyle/>
          <a:p>
            <a:r>
              <a:rPr lang="en-JM" sz="1400"/>
              <a:t>The training strategy conceptually defines the approach that will be taken to prepare ENTITY A</a:t>
            </a:r>
            <a:endParaRPr lang="en-US" sz="1400"/>
          </a:p>
        </p:txBody>
      </p:sp>
      <p:sp>
        <p:nvSpPr>
          <p:cNvPr id="9" name="Rectangle 8">
            <a:extLst>
              <a:ext uri="{FF2B5EF4-FFF2-40B4-BE49-F238E27FC236}">
                <a16:creationId xmlns:a16="http://schemas.microsoft.com/office/drawing/2014/main" id="{098E9B0A-CF34-4AF8-935F-473A2CD063F1}"/>
              </a:ext>
            </a:extLst>
          </p:cNvPr>
          <p:cNvSpPr/>
          <p:nvPr/>
        </p:nvSpPr>
        <p:spPr>
          <a:xfrm>
            <a:off x="3865082" y="6236205"/>
            <a:ext cx="4301788" cy="307777"/>
          </a:xfrm>
          <a:prstGeom prst="rect">
            <a:avLst/>
          </a:prstGeom>
        </p:spPr>
        <p:txBody>
          <a:bodyPr wrap="square">
            <a:spAutoFit/>
          </a:bodyPr>
          <a:lstStyle/>
          <a:p>
            <a:pPr algn="ctr" defTabSz="915216">
              <a:spcAft>
                <a:spcPts val="600"/>
              </a:spcAft>
            </a:pPr>
            <a:r>
              <a:rPr lang="en-US" sz="1400" b="1" dirty="0">
                <a:solidFill>
                  <a:prstClr val="black"/>
                </a:solidFill>
                <a:ea typeface="Times New Roman" panose="02020603050405020304" pitchFamily="18" charset="0"/>
                <a:cs typeface="Times New Roman" panose="02020603050405020304" pitchFamily="18" charset="0"/>
              </a:rPr>
              <a:t>Key questions to cover in your strategy</a:t>
            </a:r>
          </a:p>
        </p:txBody>
      </p:sp>
      <p:grpSp>
        <p:nvGrpSpPr>
          <p:cNvPr id="3" name="Group 2">
            <a:extLst>
              <a:ext uri="{FF2B5EF4-FFF2-40B4-BE49-F238E27FC236}">
                <a16:creationId xmlns:a16="http://schemas.microsoft.com/office/drawing/2014/main" id="{7BE0EB96-B30F-4F35-9657-62A0061F2CD0}"/>
              </a:ext>
            </a:extLst>
          </p:cNvPr>
          <p:cNvGrpSpPr/>
          <p:nvPr/>
        </p:nvGrpSpPr>
        <p:grpSpPr>
          <a:xfrm>
            <a:off x="522478" y="1849269"/>
            <a:ext cx="11397244" cy="3924000"/>
            <a:chOff x="481382" y="2260229"/>
            <a:chExt cx="11397244" cy="3924000"/>
          </a:xfrm>
        </p:grpSpPr>
        <p:sp>
          <p:nvSpPr>
            <p:cNvPr id="10" name="Rectangle 9">
              <a:extLst>
                <a:ext uri="{FF2B5EF4-FFF2-40B4-BE49-F238E27FC236}">
                  <a16:creationId xmlns:a16="http://schemas.microsoft.com/office/drawing/2014/main" id="{80988FEA-D37C-469D-B724-20F2C13CA810}"/>
                </a:ext>
              </a:extLst>
            </p:cNvPr>
            <p:cNvSpPr/>
            <p:nvPr/>
          </p:nvSpPr>
          <p:spPr>
            <a:xfrm>
              <a:off x="481382" y="2260229"/>
              <a:ext cx="1408166" cy="3924000"/>
            </a:xfrm>
            <a:prstGeom prst="rect">
              <a:avLst/>
            </a:prstGeom>
            <a:solidFill>
              <a:schemeClr val="tx2"/>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5216">
                <a:lnSpc>
                  <a:spcPct val="95000"/>
                </a:lnSpc>
              </a:pPr>
              <a:r>
                <a:rPr lang="en-US" sz="1400" b="1" kern="0">
                  <a:solidFill>
                    <a:prstClr val="white"/>
                  </a:solidFill>
                </a:rPr>
                <a:t>Objectives</a:t>
              </a:r>
            </a:p>
            <a:p>
              <a:pPr algn="ctr" defTabSz="915216">
                <a:lnSpc>
                  <a:spcPct val="95000"/>
                </a:lnSpc>
              </a:pPr>
              <a:endParaRPr lang="en-US" sz="1400" b="1" kern="0">
                <a:solidFill>
                  <a:prstClr val="white"/>
                </a:solidFill>
              </a:endParaRPr>
            </a:p>
            <a:p>
              <a:pPr algn="ctr" defTabSz="915216">
                <a:lnSpc>
                  <a:spcPct val="95000"/>
                </a:lnSpc>
              </a:pPr>
              <a:endParaRPr lang="en-US" sz="1400" b="1" kern="0">
                <a:solidFill>
                  <a:prstClr val="white"/>
                </a:solidFill>
              </a:endParaRPr>
            </a:p>
            <a:p>
              <a:pPr algn="ctr" defTabSz="915216">
                <a:lnSpc>
                  <a:spcPct val="95000"/>
                </a:lnSpc>
              </a:pPr>
              <a:endParaRPr lang="en-US" sz="1400" b="1" kern="0">
                <a:solidFill>
                  <a:prstClr val="white"/>
                </a:solidFill>
              </a:endParaRPr>
            </a:p>
            <a:p>
              <a:pPr algn="ctr" defTabSz="915216">
                <a:lnSpc>
                  <a:spcPct val="95000"/>
                </a:lnSpc>
              </a:pPr>
              <a:endParaRPr lang="en-US" sz="1400" b="1" kern="0">
                <a:solidFill>
                  <a:prstClr val="white"/>
                </a:solidFill>
              </a:endParaRPr>
            </a:p>
          </p:txBody>
        </p:sp>
        <p:sp>
          <p:nvSpPr>
            <p:cNvPr id="11" name="Rectangle 10">
              <a:extLst>
                <a:ext uri="{FF2B5EF4-FFF2-40B4-BE49-F238E27FC236}">
                  <a16:creationId xmlns:a16="http://schemas.microsoft.com/office/drawing/2014/main" id="{D5AE00B6-0DAB-4740-BF0F-8F7CE9C870C1}"/>
                </a:ext>
              </a:extLst>
            </p:cNvPr>
            <p:cNvSpPr/>
            <p:nvPr/>
          </p:nvSpPr>
          <p:spPr>
            <a:xfrm>
              <a:off x="2071916" y="2260229"/>
              <a:ext cx="1408637" cy="3924000"/>
            </a:xfrm>
            <a:prstGeom prst="rect">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5216">
                <a:lnSpc>
                  <a:spcPct val="95000"/>
                </a:lnSpc>
              </a:pPr>
              <a:r>
                <a:rPr lang="en-US" sz="1400" b="1" kern="0">
                  <a:solidFill>
                    <a:prstClr val="white"/>
                  </a:solidFill>
                </a:rPr>
                <a:t>Scope &amp; assumptions</a:t>
              </a:r>
            </a:p>
            <a:p>
              <a:pPr algn="ctr" defTabSz="915216">
                <a:lnSpc>
                  <a:spcPct val="95000"/>
                </a:lnSpc>
              </a:pPr>
              <a:endParaRPr lang="en-US" sz="1400" b="1" kern="0">
                <a:solidFill>
                  <a:prstClr val="white"/>
                </a:solidFill>
              </a:endParaRPr>
            </a:p>
            <a:p>
              <a:pPr algn="ctr" defTabSz="915216">
                <a:lnSpc>
                  <a:spcPct val="95000"/>
                </a:lnSpc>
              </a:pPr>
              <a:endParaRPr lang="en-US" sz="1400" b="1" kern="0">
                <a:solidFill>
                  <a:prstClr val="white"/>
                </a:solidFill>
              </a:endParaRPr>
            </a:p>
            <a:p>
              <a:pPr algn="ctr" defTabSz="915216">
                <a:lnSpc>
                  <a:spcPct val="95000"/>
                </a:lnSpc>
              </a:pPr>
              <a:endParaRPr lang="en-US" sz="1400" b="1" kern="0">
                <a:solidFill>
                  <a:prstClr val="white"/>
                </a:solidFill>
              </a:endParaRPr>
            </a:p>
          </p:txBody>
        </p:sp>
        <p:sp>
          <p:nvSpPr>
            <p:cNvPr id="14" name="Rectangle 13">
              <a:extLst>
                <a:ext uri="{FF2B5EF4-FFF2-40B4-BE49-F238E27FC236}">
                  <a16:creationId xmlns:a16="http://schemas.microsoft.com/office/drawing/2014/main" id="{6E7AFAA4-9B70-4596-ACA9-F39E5C9907EB}"/>
                </a:ext>
              </a:extLst>
            </p:cNvPr>
            <p:cNvSpPr/>
            <p:nvPr/>
          </p:nvSpPr>
          <p:spPr>
            <a:xfrm>
              <a:off x="3672352" y="2260229"/>
              <a:ext cx="1408637" cy="3924000"/>
            </a:xfrm>
            <a:prstGeom prst="rect">
              <a:avLst/>
            </a:prstGeom>
            <a:solidFill>
              <a:schemeClr val="accent2"/>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5216">
                <a:lnSpc>
                  <a:spcPct val="95000"/>
                </a:lnSpc>
              </a:pPr>
              <a:r>
                <a:rPr lang="en-US" sz="1400" b="1" kern="0">
                  <a:solidFill>
                    <a:prstClr val="white"/>
                  </a:solidFill>
                </a:rPr>
                <a:t>Training needs &amp; audience analysis</a:t>
              </a:r>
            </a:p>
            <a:p>
              <a:pPr algn="ctr" defTabSz="915216">
                <a:lnSpc>
                  <a:spcPct val="95000"/>
                </a:lnSpc>
              </a:pPr>
              <a:endParaRPr lang="en-US" sz="1400" b="1" kern="0">
                <a:solidFill>
                  <a:prstClr val="white"/>
                </a:solidFill>
              </a:endParaRPr>
            </a:p>
            <a:p>
              <a:pPr algn="ctr" defTabSz="915216">
                <a:lnSpc>
                  <a:spcPct val="95000"/>
                </a:lnSpc>
              </a:pPr>
              <a:endParaRPr lang="en-US" sz="1400" b="1" kern="0">
                <a:solidFill>
                  <a:prstClr val="white"/>
                </a:solidFill>
              </a:endParaRPr>
            </a:p>
          </p:txBody>
        </p:sp>
        <p:sp>
          <p:nvSpPr>
            <p:cNvPr id="15" name="Rectangle 14">
              <a:extLst>
                <a:ext uri="{FF2B5EF4-FFF2-40B4-BE49-F238E27FC236}">
                  <a16:creationId xmlns:a16="http://schemas.microsoft.com/office/drawing/2014/main" id="{4F0355CA-42E6-40EC-AE00-CF2BE8F1993B}"/>
                </a:ext>
              </a:extLst>
            </p:cNvPr>
            <p:cNvSpPr/>
            <p:nvPr/>
          </p:nvSpPr>
          <p:spPr>
            <a:xfrm>
              <a:off x="5360079" y="2260229"/>
              <a:ext cx="1408637" cy="3924000"/>
            </a:xfrm>
            <a:prstGeom prst="rect">
              <a:avLst/>
            </a:prstGeom>
            <a:solidFill>
              <a:schemeClr val="accent3"/>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5216">
                <a:lnSpc>
                  <a:spcPct val="95000"/>
                </a:lnSpc>
              </a:pPr>
              <a:r>
                <a:rPr lang="en-US" sz="1400" b="1" kern="0">
                  <a:solidFill>
                    <a:prstClr val="white"/>
                  </a:solidFill>
                </a:rPr>
                <a:t>Approach</a:t>
              </a:r>
            </a:p>
            <a:p>
              <a:pPr algn="ctr" defTabSz="915216">
                <a:lnSpc>
                  <a:spcPct val="95000"/>
                </a:lnSpc>
              </a:pPr>
              <a:endParaRPr lang="en-US" sz="1400" b="1" kern="0">
                <a:solidFill>
                  <a:prstClr val="white"/>
                </a:solidFill>
              </a:endParaRPr>
            </a:p>
            <a:p>
              <a:pPr algn="ctr" defTabSz="915216">
                <a:lnSpc>
                  <a:spcPct val="95000"/>
                </a:lnSpc>
              </a:pPr>
              <a:endParaRPr lang="en-US" sz="1400" b="1" kern="0">
                <a:solidFill>
                  <a:prstClr val="white"/>
                </a:solidFill>
              </a:endParaRPr>
            </a:p>
            <a:p>
              <a:pPr algn="ctr" defTabSz="915216">
                <a:lnSpc>
                  <a:spcPct val="95000"/>
                </a:lnSpc>
              </a:pPr>
              <a:endParaRPr lang="en-US" sz="1400" b="1" kern="0">
                <a:solidFill>
                  <a:prstClr val="white"/>
                </a:solidFill>
              </a:endParaRPr>
            </a:p>
            <a:p>
              <a:pPr algn="ctr" defTabSz="915216">
                <a:lnSpc>
                  <a:spcPct val="95000"/>
                </a:lnSpc>
              </a:pPr>
              <a:endParaRPr lang="en-US" sz="1400" b="1" kern="0">
                <a:solidFill>
                  <a:prstClr val="white"/>
                </a:solidFill>
              </a:endParaRPr>
            </a:p>
          </p:txBody>
        </p:sp>
        <p:sp>
          <p:nvSpPr>
            <p:cNvPr id="16" name="Rectangle 15">
              <a:extLst>
                <a:ext uri="{FF2B5EF4-FFF2-40B4-BE49-F238E27FC236}">
                  <a16:creationId xmlns:a16="http://schemas.microsoft.com/office/drawing/2014/main" id="{2279BED8-5E11-430D-95EC-E9226AD1B444}"/>
                </a:ext>
              </a:extLst>
            </p:cNvPr>
            <p:cNvSpPr/>
            <p:nvPr/>
          </p:nvSpPr>
          <p:spPr>
            <a:xfrm>
              <a:off x="6995853" y="2260229"/>
              <a:ext cx="1408637" cy="3924000"/>
            </a:xfrm>
            <a:prstGeom prst="rect">
              <a:avLst/>
            </a:prstGeom>
            <a:solidFill>
              <a:schemeClr val="accent4"/>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5216">
                <a:lnSpc>
                  <a:spcPct val="95000"/>
                </a:lnSpc>
              </a:pPr>
              <a:r>
                <a:rPr lang="en-US" sz="1400" b="1" kern="0">
                  <a:solidFill>
                    <a:prstClr val="white"/>
                  </a:solidFill>
                </a:rPr>
                <a:t>Development &amp; execution</a:t>
              </a:r>
            </a:p>
            <a:p>
              <a:pPr algn="ctr" defTabSz="915216">
                <a:lnSpc>
                  <a:spcPct val="95000"/>
                </a:lnSpc>
              </a:pPr>
              <a:endParaRPr lang="en-US" sz="1400" b="1" kern="0">
                <a:solidFill>
                  <a:prstClr val="white"/>
                </a:solidFill>
              </a:endParaRPr>
            </a:p>
            <a:p>
              <a:pPr algn="ctr" defTabSz="915216">
                <a:lnSpc>
                  <a:spcPct val="95000"/>
                </a:lnSpc>
              </a:pPr>
              <a:endParaRPr lang="en-US" sz="1400" b="1" kern="0">
                <a:solidFill>
                  <a:prstClr val="white"/>
                </a:solidFill>
              </a:endParaRPr>
            </a:p>
            <a:p>
              <a:pPr algn="ctr" defTabSz="915216">
                <a:lnSpc>
                  <a:spcPct val="95000"/>
                </a:lnSpc>
              </a:pPr>
              <a:endParaRPr lang="en-US" sz="1400" b="1" kern="0">
                <a:solidFill>
                  <a:prstClr val="white"/>
                </a:solidFill>
              </a:endParaRPr>
            </a:p>
          </p:txBody>
        </p:sp>
        <p:sp>
          <p:nvSpPr>
            <p:cNvPr id="17" name="Rectangle 16">
              <a:extLst>
                <a:ext uri="{FF2B5EF4-FFF2-40B4-BE49-F238E27FC236}">
                  <a16:creationId xmlns:a16="http://schemas.microsoft.com/office/drawing/2014/main" id="{78E59EA4-54BD-405B-B870-8937F5498FA9}"/>
                </a:ext>
              </a:extLst>
            </p:cNvPr>
            <p:cNvSpPr/>
            <p:nvPr/>
          </p:nvSpPr>
          <p:spPr>
            <a:xfrm>
              <a:off x="8728349" y="2260229"/>
              <a:ext cx="1408637" cy="3924000"/>
            </a:xfrm>
            <a:prstGeom prst="rect">
              <a:avLst/>
            </a:prstGeom>
            <a:solidFill>
              <a:schemeClr val="accent5"/>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5216">
                <a:lnSpc>
                  <a:spcPct val="95000"/>
                </a:lnSpc>
              </a:pPr>
              <a:r>
                <a:rPr lang="en-US" sz="1400" b="1" kern="0">
                  <a:solidFill>
                    <a:prstClr val="white"/>
                  </a:solidFill>
                </a:rPr>
                <a:t>Timeline</a:t>
              </a:r>
            </a:p>
            <a:p>
              <a:pPr algn="ctr" defTabSz="915216">
                <a:lnSpc>
                  <a:spcPct val="95000"/>
                </a:lnSpc>
              </a:pPr>
              <a:endParaRPr lang="en-US" sz="1400" b="1" kern="0">
                <a:solidFill>
                  <a:prstClr val="white"/>
                </a:solidFill>
              </a:endParaRPr>
            </a:p>
            <a:p>
              <a:pPr algn="ctr" defTabSz="915216">
                <a:lnSpc>
                  <a:spcPct val="95000"/>
                </a:lnSpc>
              </a:pPr>
              <a:endParaRPr lang="en-US" sz="1400" b="1" kern="0">
                <a:solidFill>
                  <a:prstClr val="white"/>
                </a:solidFill>
              </a:endParaRPr>
            </a:p>
            <a:p>
              <a:pPr algn="ctr" defTabSz="915216">
                <a:lnSpc>
                  <a:spcPct val="95000"/>
                </a:lnSpc>
              </a:pPr>
              <a:endParaRPr lang="en-US" sz="1400" b="1" kern="0">
                <a:solidFill>
                  <a:prstClr val="white"/>
                </a:solidFill>
              </a:endParaRPr>
            </a:p>
            <a:p>
              <a:pPr algn="ctr" defTabSz="915216">
                <a:lnSpc>
                  <a:spcPct val="95000"/>
                </a:lnSpc>
              </a:pPr>
              <a:endParaRPr lang="en-US" sz="1400" b="1" kern="0">
                <a:solidFill>
                  <a:prstClr val="white"/>
                </a:solidFill>
              </a:endParaRPr>
            </a:p>
          </p:txBody>
        </p:sp>
        <p:sp>
          <p:nvSpPr>
            <p:cNvPr id="18" name="Rectangle 17">
              <a:extLst>
                <a:ext uri="{FF2B5EF4-FFF2-40B4-BE49-F238E27FC236}">
                  <a16:creationId xmlns:a16="http://schemas.microsoft.com/office/drawing/2014/main" id="{9FFEBD22-6680-4E2E-88FC-718154AD96CC}"/>
                </a:ext>
              </a:extLst>
            </p:cNvPr>
            <p:cNvSpPr/>
            <p:nvPr/>
          </p:nvSpPr>
          <p:spPr>
            <a:xfrm>
              <a:off x="10461342" y="2260229"/>
              <a:ext cx="1408637" cy="3924000"/>
            </a:xfrm>
            <a:prstGeom prst="rect">
              <a:avLst/>
            </a:prstGeom>
            <a:solidFill>
              <a:schemeClr val="accent6"/>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5216">
                <a:lnSpc>
                  <a:spcPct val="95000"/>
                </a:lnSpc>
              </a:pPr>
              <a:r>
                <a:rPr lang="en-US" sz="1400" b="1" kern="0">
                  <a:solidFill>
                    <a:prstClr val="white"/>
                  </a:solidFill>
                </a:rPr>
                <a:t>Dependencies, risks &amp; contingencies</a:t>
              </a:r>
            </a:p>
            <a:p>
              <a:pPr algn="ctr" defTabSz="915216">
                <a:lnSpc>
                  <a:spcPct val="95000"/>
                </a:lnSpc>
              </a:pPr>
              <a:endParaRPr lang="en-US" sz="1400" b="1" kern="0">
                <a:solidFill>
                  <a:prstClr val="white"/>
                </a:solidFill>
              </a:endParaRPr>
            </a:p>
            <a:p>
              <a:pPr algn="ctr" defTabSz="915216">
                <a:lnSpc>
                  <a:spcPct val="95000"/>
                </a:lnSpc>
              </a:pPr>
              <a:endParaRPr lang="en-US" sz="1400" b="1" kern="0">
                <a:solidFill>
                  <a:prstClr val="white"/>
                </a:solidFill>
              </a:endParaRPr>
            </a:p>
          </p:txBody>
        </p:sp>
        <p:sp>
          <p:nvSpPr>
            <p:cNvPr id="19" name="TextBox 18">
              <a:extLst>
                <a:ext uri="{FF2B5EF4-FFF2-40B4-BE49-F238E27FC236}">
                  <a16:creationId xmlns:a16="http://schemas.microsoft.com/office/drawing/2014/main" id="{6EF00A8F-C114-40C6-BD5A-45C8892EAC53}"/>
                </a:ext>
              </a:extLst>
            </p:cNvPr>
            <p:cNvSpPr txBox="1"/>
            <p:nvPr/>
          </p:nvSpPr>
          <p:spPr>
            <a:xfrm>
              <a:off x="481382" y="4331429"/>
              <a:ext cx="1408166" cy="1621411"/>
            </a:xfrm>
            <a:prstGeom prst="rect">
              <a:avLst/>
            </a:prstGeom>
          </p:spPr>
          <p:txBody>
            <a:bodyPr vert="horz" wrap="square" lIns="91440" tIns="45720" rIns="91440" bIns="45720" rtlCol="0" anchor="t">
              <a:noAutofit/>
            </a:bodyPr>
            <a:lstStyle/>
            <a:p>
              <a:pPr>
                <a:lnSpc>
                  <a:spcPct val="95000"/>
                </a:lnSpc>
                <a:spcBef>
                  <a:spcPts val="400"/>
                </a:spcBef>
                <a:spcAft>
                  <a:spcPts val="200"/>
                </a:spcAft>
              </a:pPr>
              <a:r>
                <a:rPr lang="en-US" sz="1200">
                  <a:solidFill>
                    <a:prstClr val="white"/>
                  </a:solidFill>
                  <a:ea typeface="Times New Roman" panose="02020603050405020304" pitchFamily="18" charset="0"/>
                  <a:cs typeface="Times New Roman" panose="02020603050405020304" pitchFamily="18" charset="0"/>
                </a:rPr>
                <a:t>What are the </a:t>
              </a:r>
              <a:br>
                <a:rPr lang="en-US" sz="1200">
                  <a:solidFill>
                    <a:prstClr val="white"/>
                  </a:solidFill>
                  <a:ea typeface="Times New Roman" panose="02020603050405020304" pitchFamily="18" charset="0"/>
                  <a:cs typeface="Times New Roman" panose="02020603050405020304" pitchFamily="18" charset="0"/>
                </a:rPr>
              </a:br>
              <a:r>
                <a:rPr lang="en-US" sz="1200">
                  <a:solidFill>
                    <a:prstClr val="white"/>
                  </a:solidFill>
                  <a:ea typeface="Times New Roman" panose="02020603050405020304" pitchFamily="18" charset="0"/>
                  <a:cs typeface="Times New Roman" panose="02020603050405020304" pitchFamily="18" charset="0"/>
                </a:rPr>
                <a:t>overall </a:t>
              </a:r>
              <a:r>
                <a:rPr lang="en-US" sz="1200" b="1">
                  <a:solidFill>
                    <a:prstClr val="white"/>
                  </a:solidFill>
                  <a:ea typeface="Times New Roman" panose="02020603050405020304" pitchFamily="18" charset="0"/>
                  <a:cs typeface="Times New Roman" panose="02020603050405020304" pitchFamily="18" charset="0"/>
                </a:rPr>
                <a:t>goals </a:t>
              </a:r>
              <a:br>
                <a:rPr lang="en-US" sz="1200">
                  <a:solidFill>
                    <a:prstClr val="white"/>
                  </a:solidFill>
                  <a:ea typeface="Times New Roman" panose="02020603050405020304" pitchFamily="18" charset="0"/>
                  <a:cs typeface="Times New Roman" panose="02020603050405020304" pitchFamily="18" charset="0"/>
                </a:rPr>
              </a:br>
              <a:r>
                <a:rPr lang="en-US" sz="1200">
                  <a:solidFill>
                    <a:prstClr val="white"/>
                  </a:solidFill>
                  <a:ea typeface="Times New Roman" panose="02020603050405020304" pitchFamily="18" charset="0"/>
                  <a:cs typeface="Times New Roman" panose="02020603050405020304" pitchFamily="18" charset="0"/>
                </a:rPr>
                <a:t>of the training? </a:t>
              </a:r>
            </a:p>
          </p:txBody>
        </p:sp>
        <p:sp>
          <p:nvSpPr>
            <p:cNvPr id="20" name="TextBox 19">
              <a:extLst>
                <a:ext uri="{FF2B5EF4-FFF2-40B4-BE49-F238E27FC236}">
                  <a16:creationId xmlns:a16="http://schemas.microsoft.com/office/drawing/2014/main" id="{690F58C7-97A1-45B2-80FF-34173D736344}"/>
                </a:ext>
              </a:extLst>
            </p:cNvPr>
            <p:cNvSpPr txBox="1"/>
            <p:nvPr/>
          </p:nvSpPr>
          <p:spPr>
            <a:xfrm>
              <a:off x="2044484" y="4331429"/>
              <a:ext cx="1538514" cy="1595039"/>
            </a:xfrm>
            <a:prstGeom prst="rect">
              <a:avLst/>
            </a:prstGeom>
          </p:spPr>
          <p:txBody>
            <a:bodyPr vert="horz" wrap="square" lIns="91440" tIns="45720" rIns="91440" bIns="45720" rtlCol="0" anchor="t">
              <a:noAutofit/>
            </a:bodyPr>
            <a:lstStyle/>
            <a:p>
              <a:pPr>
                <a:lnSpc>
                  <a:spcPct val="95000"/>
                </a:lnSpc>
                <a:spcBef>
                  <a:spcPts val="400"/>
                </a:spcBef>
                <a:spcAft>
                  <a:spcPts val="200"/>
                </a:spcAft>
              </a:pPr>
              <a:r>
                <a:rPr lang="en-US" sz="1200">
                  <a:solidFill>
                    <a:prstClr val="white"/>
                  </a:solidFill>
                  <a:ea typeface="Times New Roman" panose="02020603050405020304" pitchFamily="18" charset="0"/>
                  <a:cs typeface="Times New Roman" panose="02020603050405020304" pitchFamily="18" charset="0"/>
                </a:rPr>
                <a:t>Which </a:t>
              </a:r>
              <a:r>
                <a:rPr lang="en-US" sz="1200" b="1">
                  <a:solidFill>
                    <a:prstClr val="white"/>
                  </a:solidFill>
                  <a:ea typeface="Times New Roman" panose="02020603050405020304" pitchFamily="18" charset="0"/>
                  <a:cs typeface="Times New Roman" panose="02020603050405020304" pitchFamily="18" charset="0"/>
                </a:rPr>
                <a:t>target groups </a:t>
              </a:r>
              <a:r>
                <a:rPr lang="en-US" sz="1200">
                  <a:solidFill>
                    <a:prstClr val="white"/>
                  </a:solidFill>
                  <a:ea typeface="Times New Roman" panose="02020603050405020304" pitchFamily="18" charset="0"/>
                  <a:cs typeface="Times New Roman" panose="02020603050405020304" pitchFamily="18" charset="0"/>
                </a:rPr>
                <a:t>are in scope? </a:t>
              </a:r>
            </a:p>
            <a:p>
              <a:pPr>
                <a:lnSpc>
                  <a:spcPct val="95000"/>
                </a:lnSpc>
                <a:spcBef>
                  <a:spcPts val="400"/>
                </a:spcBef>
                <a:spcAft>
                  <a:spcPts val="200"/>
                </a:spcAft>
              </a:pPr>
              <a:r>
                <a:rPr lang="en-US" sz="1200">
                  <a:solidFill>
                    <a:prstClr val="white"/>
                  </a:solidFill>
                  <a:ea typeface="Times New Roman" panose="02020603050405020304" pitchFamily="18" charset="0"/>
                  <a:cs typeface="Times New Roman" panose="02020603050405020304" pitchFamily="18" charset="0"/>
                </a:rPr>
                <a:t>What </a:t>
              </a:r>
              <a:r>
                <a:rPr lang="en-US" sz="1200" b="1">
                  <a:solidFill>
                    <a:prstClr val="white"/>
                  </a:solidFill>
                  <a:ea typeface="Times New Roman" panose="02020603050405020304" pitchFamily="18" charset="0"/>
                  <a:cs typeface="Times New Roman" panose="02020603050405020304" pitchFamily="18" charset="0"/>
                </a:rPr>
                <a:t>content</a:t>
              </a:r>
              <a:r>
                <a:rPr lang="en-US" sz="1200">
                  <a:solidFill>
                    <a:prstClr val="white"/>
                  </a:solidFill>
                  <a:ea typeface="Times New Roman" panose="02020603050405020304" pitchFamily="18" charset="0"/>
                  <a:cs typeface="Times New Roman" panose="02020603050405020304" pitchFamily="18" charset="0"/>
                </a:rPr>
                <a:t> is included in the scope or excluded from the scope respectively?</a:t>
              </a:r>
            </a:p>
            <a:p>
              <a:pPr>
                <a:lnSpc>
                  <a:spcPct val="95000"/>
                </a:lnSpc>
                <a:spcBef>
                  <a:spcPts val="400"/>
                </a:spcBef>
                <a:spcAft>
                  <a:spcPts val="200"/>
                </a:spcAft>
              </a:pPr>
              <a:r>
                <a:rPr lang="en-US" sz="1200">
                  <a:solidFill>
                    <a:prstClr val="white"/>
                  </a:solidFill>
                  <a:ea typeface="Times New Roman" panose="02020603050405020304" pitchFamily="18" charset="0"/>
                  <a:cs typeface="Times New Roman" panose="02020603050405020304" pitchFamily="18" charset="0"/>
                </a:rPr>
                <a:t>What are underlying </a:t>
              </a:r>
              <a:r>
                <a:rPr lang="en-US" sz="1200" b="1">
                  <a:solidFill>
                    <a:prstClr val="white"/>
                  </a:solidFill>
                  <a:ea typeface="Times New Roman" panose="02020603050405020304" pitchFamily="18" charset="0"/>
                  <a:cs typeface="Times New Roman" panose="02020603050405020304" pitchFamily="18" charset="0"/>
                </a:rPr>
                <a:t>assumptions</a:t>
              </a:r>
              <a:r>
                <a:rPr lang="en-US" sz="1200">
                  <a:solidFill>
                    <a:prstClr val="white"/>
                  </a:solidFill>
                  <a:ea typeface="Times New Roman" panose="02020603050405020304" pitchFamily="18" charset="0"/>
                  <a:cs typeface="Times New Roman" panose="02020603050405020304" pitchFamily="18" charset="0"/>
                </a:rPr>
                <a:t>?</a:t>
              </a:r>
            </a:p>
          </p:txBody>
        </p:sp>
        <p:sp>
          <p:nvSpPr>
            <p:cNvPr id="21" name="TextBox 20">
              <a:extLst>
                <a:ext uri="{FF2B5EF4-FFF2-40B4-BE49-F238E27FC236}">
                  <a16:creationId xmlns:a16="http://schemas.microsoft.com/office/drawing/2014/main" id="{0CC2A97D-99CC-48A3-B281-0F514B74FEBE}"/>
                </a:ext>
              </a:extLst>
            </p:cNvPr>
            <p:cNvSpPr txBox="1"/>
            <p:nvPr/>
          </p:nvSpPr>
          <p:spPr>
            <a:xfrm>
              <a:off x="3671854" y="4331429"/>
              <a:ext cx="1347657" cy="1621411"/>
            </a:xfrm>
            <a:prstGeom prst="rect">
              <a:avLst/>
            </a:prstGeom>
          </p:spPr>
          <p:txBody>
            <a:bodyPr vert="horz" wrap="square" lIns="91440" tIns="45720" rIns="91440" bIns="45720" rtlCol="0" anchor="t">
              <a:noAutofit/>
            </a:bodyPr>
            <a:lstStyle/>
            <a:p>
              <a:pPr>
                <a:lnSpc>
                  <a:spcPct val="95000"/>
                </a:lnSpc>
                <a:spcBef>
                  <a:spcPts val="400"/>
                </a:spcBef>
                <a:spcAft>
                  <a:spcPts val="200"/>
                </a:spcAft>
              </a:pPr>
              <a:r>
                <a:rPr lang="en-US" sz="1200">
                  <a:solidFill>
                    <a:prstClr val="white"/>
                  </a:solidFill>
                  <a:ea typeface="Times New Roman" panose="02020603050405020304" pitchFamily="18" charset="0"/>
                  <a:cs typeface="Times New Roman" panose="02020603050405020304" pitchFamily="18" charset="0"/>
                </a:rPr>
                <a:t>What are the </a:t>
              </a:r>
              <a:r>
                <a:rPr lang="en-US" sz="1200" b="1">
                  <a:solidFill>
                    <a:prstClr val="white"/>
                  </a:solidFill>
                  <a:ea typeface="Times New Roman" panose="02020603050405020304" pitchFamily="18" charset="0"/>
                  <a:cs typeface="Times New Roman" panose="02020603050405020304" pitchFamily="18" charset="0"/>
                </a:rPr>
                <a:t>characteristics</a:t>
              </a:r>
              <a:r>
                <a:rPr lang="en-US" sz="1200">
                  <a:solidFill>
                    <a:prstClr val="white"/>
                  </a:solidFill>
                  <a:ea typeface="Times New Roman" panose="02020603050405020304" pitchFamily="18" charset="0"/>
                  <a:cs typeface="Times New Roman" panose="02020603050405020304" pitchFamily="18" charset="0"/>
                </a:rPr>
                <a:t> of the stakeholder groups and which </a:t>
              </a:r>
              <a:r>
                <a:rPr lang="en-US" sz="1200" b="1">
                  <a:solidFill>
                    <a:prstClr val="white"/>
                  </a:solidFill>
                  <a:ea typeface="Times New Roman" panose="02020603050405020304" pitchFamily="18" charset="0"/>
                  <a:cs typeface="Times New Roman" panose="02020603050405020304" pitchFamily="18" charset="0"/>
                </a:rPr>
                <a:t>training needs </a:t>
              </a:r>
              <a:r>
                <a:rPr lang="en-US" sz="1200">
                  <a:solidFill>
                    <a:prstClr val="white"/>
                  </a:solidFill>
                  <a:ea typeface="Times New Roman" panose="02020603050405020304" pitchFamily="18" charset="0"/>
                  <a:cs typeface="Times New Roman" panose="02020603050405020304" pitchFamily="18" charset="0"/>
                </a:rPr>
                <a:t>have to be considered? </a:t>
              </a:r>
            </a:p>
          </p:txBody>
        </p:sp>
        <p:sp>
          <p:nvSpPr>
            <p:cNvPr id="22" name="TextBox 21">
              <a:extLst>
                <a:ext uri="{FF2B5EF4-FFF2-40B4-BE49-F238E27FC236}">
                  <a16:creationId xmlns:a16="http://schemas.microsoft.com/office/drawing/2014/main" id="{5889B519-2907-4FF2-8A79-CF1930549836}"/>
                </a:ext>
              </a:extLst>
            </p:cNvPr>
            <p:cNvSpPr txBox="1"/>
            <p:nvPr/>
          </p:nvSpPr>
          <p:spPr>
            <a:xfrm>
              <a:off x="5360079" y="4331429"/>
              <a:ext cx="1408635" cy="1488691"/>
            </a:xfrm>
            <a:prstGeom prst="rect">
              <a:avLst/>
            </a:prstGeom>
          </p:spPr>
          <p:txBody>
            <a:bodyPr vert="horz" wrap="square" lIns="91440" tIns="45720" rIns="91440" bIns="45720" rtlCol="0" anchor="t">
              <a:noAutofit/>
            </a:bodyPr>
            <a:lstStyle/>
            <a:p>
              <a:pPr>
                <a:lnSpc>
                  <a:spcPct val="95000"/>
                </a:lnSpc>
                <a:spcBef>
                  <a:spcPts val="400"/>
                </a:spcBef>
                <a:spcAft>
                  <a:spcPts val="200"/>
                </a:spcAft>
              </a:pPr>
              <a:r>
                <a:rPr lang="en-US" sz="1200">
                  <a:solidFill>
                    <a:prstClr val="white"/>
                  </a:solidFill>
                  <a:ea typeface="Times New Roman" panose="02020603050405020304" pitchFamily="18" charset="0"/>
                  <a:cs typeface="Times New Roman" panose="02020603050405020304" pitchFamily="18" charset="0"/>
                </a:rPr>
                <a:t>Which </a:t>
              </a:r>
              <a:r>
                <a:rPr lang="en-US" sz="1200" b="1">
                  <a:solidFill>
                    <a:prstClr val="white"/>
                  </a:solidFill>
                  <a:ea typeface="Times New Roman" panose="02020603050405020304" pitchFamily="18" charset="0"/>
                  <a:cs typeface="Times New Roman" panose="02020603050405020304" pitchFamily="18" charset="0"/>
                </a:rPr>
                <a:t>training components</a:t>
              </a:r>
              <a:r>
                <a:rPr lang="en-US" sz="1200">
                  <a:solidFill>
                    <a:prstClr val="white"/>
                  </a:solidFill>
                  <a:ea typeface="Times New Roman" panose="02020603050405020304" pitchFamily="18" charset="0"/>
                  <a:cs typeface="Times New Roman" panose="02020603050405020304" pitchFamily="18" charset="0"/>
                </a:rPr>
                <a:t> will be utilised to address the identified training needs? </a:t>
              </a:r>
            </a:p>
          </p:txBody>
        </p:sp>
        <p:sp>
          <p:nvSpPr>
            <p:cNvPr id="23" name="TextBox 22">
              <a:extLst>
                <a:ext uri="{FF2B5EF4-FFF2-40B4-BE49-F238E27FC236}">
                  <a16:creationId xmlns:a16="http://schemas.microsoft.com/office/drawing/2014/main" id="{38C3A096-7205-4686-BCBB-7D9C440BFDD0}"/>
                </a:ext>
              </a:extLst>
            </p:cNvPr>
            <p:cNvSpPr txBox="1"/>
            <p:nvPr/>
          </p:nvSpPr>
          <p:spPr>
            <a:xfrm>
              <a:off x="7041570" y="4331429"/>
              <a:ext cx="1408143" cy="1621411"/>
            </a:xfrm>
            <a:prstGeom prst="rect">
              <a:avLst/>
            </a:prstGeom>
          </p:spPr>
          <p:txBody>
            <a:bodyPr vert="horz" wrap="square" lIns="91440" tIns="45720" rIns="91440" bIns="45720" rtlCol="0" anchor="t">
              <a:noAutofit/>
            </a:bodyPr>
            <a:lstStyle/>
            <a:p>
              <a:pPr>
                <a:lnSpc>
                  <a:spcPct val="95000"/>
                </a:lnSpc>
                <a:spcBef>
                  <a:spcPts val="400"/>
                </a:spcBef>
                <a:spcAft>
                  <a:spcPts val="200"/>
                </a:spcAft>
              </a:pPr>
              <a:r>
                <a:rPr lang="en-US" sz="1200" b="1">
                  <a:solidFill>
                    <a:prstClr val="white"/>
                  </a:solidFill>
                  <a:ea typeface="Times New Roman" panose="02020603050405020304" pitchFamily="18" charset="0"/>
                  <a:cs typeface="Times New Roman" panose="02020603050405020304" pitchFamily="18" charset="0"/>
                </a:rPr>
                <a:t>Who will be involved </a:t>
              </a:r>
              <a:r>
                <a:rPr lang="en-US" sz="1200">
                  <a:solidFill>
                    <a:prstClr val="white"/>
                  </a:solidFill>
                  <a:ea typeface="Times New Roman" panose="02020603050405020304" pitchFamily="18" charset="0"/>
                  <a:cs typeface="Times New Roman" panose="02020603050405020304" pitchFamily="18" charset="0"/>
                </a:rPr>
                <a:t>in the training effort and how will </a:t>
              </a:r>
              <a:r>
                <a:rPr lang="en-US" sz="1200" b="1">
                  <a:solidFill>
                    <a:prstClr val="white"/>
                  </a:solidFill>
                  <a:ea typeface="Times New Roman" panose="02020603050405020304" pitchFamily="18" charset="0"/>
                  <a:cs typeface="Times New Roman" panose="02020603050405020304" pitchFamily="18" charset="0"/>
                </a:rPr>
                <a:t>roles and responsibilities </a:t>
              </a:r>
              <a:r>
                <a:rPr lang="en-US" sz="1200">
                  <a:solidFill>
                    <a:prstClr val="white"/>
                  </a:solidFill>
                  <a:ea typeface="Times New Roman" panose="02020603050405020304" pitchFamily="18" charset="0"/>
                  <a:cs typeface="Times New Roman" panose="02020603050405020304" pitchFamily="18" charset="0"/>
                </a:rPr>
                <a:t>be defined throughout the program? How will training be </a:t>
              </a:r>
              <a:r>
                <a:rPr lang="en-US" sz="1200" b="1">
                  <a:solidFill>
                    <a:prstClr val="white"/>
                  </a:solidFill>
                  <a:ea typeface="Times New Roman" panose="02020603050405020304" pitchFamily="18" charset="0"/>
                  <a:cs typeface="Times New Roman" panose="02020603050405020304" pitchFamily="18" charset="0"/>
                </a:rPr>
                <a:t>evaluated and maintained</a:t>
              </a:r>
              <a:r>
                <a:rPr lang="en-US" sz="1200">
                  <a:solidFill>
                    <a:prstClr val="white"/>
                  </a:solidFill>
                  <a:ea typeface="Times New Roman" panose="02020603050405020304" pitchFamily="18" charset="0"/>
                  <a:cs typeface="Times New Roman" panose="02020603050405020304" pitchFamily="18" charset="0"/>
                </a:rPr>
                <a:t>?</a:t>
              </a:r>
            </a:p>
          </p:txBody>
        </p:sp>
        <p:sp>
          <p:nvSpPr>
            <p:cNvPr id="24" name="TextBox 23">
              <a:extLst>
                <a:ext uri="{FF2B5EF4-FFF2-40B4-BE49-F238E27FC236}">
                  <a16:creationId xmlns:a16="http://schemas.microsoft.com/office/drawing/2014/main" id="{F2EB7D92-93CA-459D-8402-7BEEE5F4AD36}"/>
                </a:ext>
              </a:extLst>
            </p:cNvPr>
            <p:cNvSpPr txBox="1"/>
            <p:nvPr/>
          </p:nvSpPr>
          <p:spPr>
            <a:xfrm>
              <a:off x="8759257" y="4331429"/>
              <a:ext cx="1377729" cy="1595039"/>
            </a:xfrm>
            <a:prstGeom prst="rect">
              <a:avLst/>
            </a:prstGeom>
          </p:spPr>
          <p:txBody>
            <a:bodyPr vert="horz" wrap="square" lIns="91440" tIns="45720" rIns="91440" bIns="45720" rtlCol="0" anchor="t">
              <a:noAutofit/>
            </a:bodyPr>
            <a:lstStyle/>
            <a:p>
              <a:pPr>
                <a:lnSpc>
                  <a:spcPct val="95000"/>
                </a:lnSpc>
                <a:spcBef>
                  <a:spcPts val="400"/>
                </a:spcBef>
                <a:spcAft>
                  <a:spcPts val="200"/>
                </a:spcAft>
              </a:pPr>
              <a:r>
                <a:rPr lang="en-US" sz="1200">
                  <a:solidFill>
                    <a:prstClr val="white"/>
                  </a:solidFill>
                  <a:ea typeface="Times New Roman" panose="02020603050405020304" pitchFamily="18" charset="0"/>
                  <a:cs typeface="Times New Roman" panose="02020603050405020304" pitchFamily="18" charset="0"/>
                </a:rPr>
                <a:t>What are the </a:t>
              </a:r>
              <a:r>
                <a:rPr lang="en-US" sz="1200" b="1">
                  <a:solidFill>
                    <a:prstClr val="white"/>
                  </a:solidFill>
                  <a:ea typeface="Times New Roman" panose="02020603050405020304" pitchFamily="18" charset="0"/>
                  <a:cs typeface="Times New Roman" panose="02020603050405020304" pitchFamily="18" charset="0"/>
                </a:rPr>
                <a:t>foreseen timelines</a:t>
              </a:r>
              <a:r>
                <a:rPr lang="en-US" sz="1200">
                  <a:solidFill>
                    <a:prstClr val="white"/>
                  </a:solidFill>
                  <a:ea typeface="Times New Roman" panose="02020603050405020304" pitchFamily="18" charset="0"/>
                  <a:cs typeface="Times New Roman" panose="02020603050405020304" pitchFamily="18" charset="0"/>
                </a:rPr>
                <a:t> for the </a:t>
              </a:r>
              <a:r>
                <a:rPr lang="en-US" sz="1200" b="1">
                  <a:solidFill>
                    <a:prstClr val="white"/>
                  </a:solidFill>
                  <a:ea typeface="Times New Roman" panose="02020603050405020304" pitchFamily="18" charset="0"/>
                  <a:cs typeface="Times New Roman" panose="02020603050405020304" pitchFamily="18" charset="0"/>
                </a:rPr>
                <a:t>training development </a:t>
              </a:r>
              <a:r>
                <a:rPr lang="en-US" sz="1200">
                  <a:solidFill>
                    <a:prstClr val="white"/>
                  </a:solidFill>
                  <a:ea typeface="Times New Roman" panose="02020603050405020304" pitchFamily="18" charset="0"/>
                  <a:cs typeface="Times New Roman" panose="02020603050405020304" pitchFamily="18" charset="0"/>
                </a:rPr>
                <a:t>and </a:t>
              </a:r>
              <a:r>
                <a:rPr lang="en-US" sz="1200" b="1">
                  <a:solidFill>
                    <a:prstClr val="white"/>
                  </a:solidFill>
                  <a:ea typeface="Times New Roman" panose="02020603050405020304" pitchFamily="18" charset="0"/>
                  <a:cs typeface="Times New Roman" panose="02020603050405020304" pitchFamily="18" charset="0"/>
                </a:rPr>
                <a:t>execution</a:t>
              </a:r>
              <a:r>
                <a:rPr lang="en-US" sz="1200">
                  <a:solidFill>
                    <a:prstClr val="white"/>
                  </a:solidFill>
                  <a:ea typeface="Times New Roman" panose="02020603050405020304" pitchFamily="18" charset="0"/>
                  <a:cs typeface="Times New Roman" panose="02020603050405020304" pitchFamily="18" charset="0"/>
                </a:rPr>
                <a:t>?</a:t>
              </a:r>
            </a:p>
          </p:txBody>
        </p:sp>
        <p:sp>
          <p:nvSpPr>
            <p:cNvPr id="25" name="TextBox 24">
              <a:extLst>
                <a:ext uri="{FF2B5EF4-FFF2-40B4-BE49-F238E27FC236}">
                  <a16:creationId xmlns:a16="http://schemas.microsoft.com/office/drawing/2014/main" id="{77A666AB-D561-406E-B495-AF6EAD2269FB}"/>
                </a:ext>
              </a:extLst>
            </p:cNvPr>
            <p:cNvSpPr txBox="1"/>
            <p:nvPr/>
          </p:nvSpPr>
          <p:spPr>
            <a:xfrm>
              <a:off x="10469989" y="4331429"/>
              <a:ext cx="1408637" cy="1621411"/>
            </a:xfrm>
            <a:prstGeom prst="rect">
              <a:avLst/>
            </a:prstGeom>
          </p:spPr>
          <p:txBody>
            <a:bodyPr vert="horz" wrap="square" lIns="91440" tIns="45720" rIns="91440" bIns="45720" rtlCol="0" anchor="t">
              <a:noAutofit/>
            </a:bodyPr>
            <a:lstStyle/>
            <a:p>
              <a:pPr>
                <a:lnSpc>
                  <a:spcPct val="95000"/>
                </a:lnSpc>
                <a:spcBef>
                  <a:spcPts val="400"/>
                </a:spcBef>
                <a:spcAft>
                  <a:spcPts val="200"/>
                </a:spcAft>
              </a:pPr>
              <a:r>
                <a:rPr lang="en-US" sz="1200">
                  <a:solidFill>
                    <a:prstClr val="white"/>
                  </a:solidFill>
                  <a:ea typeface="Times New Roman" panose="02020603050405020304" pitchFamily="18" charset="0"/>
                  <a:cs typeface="Times New Roman" panose="02020603050405020304" pitchFamily="18" charset="0"/>
                </a:rPr>
                <a:t>What are known </a:t>
              </a:r>
              <a:r>
                <a:rPr lang="en-US" sz="1200" b="1">
                  <a:solidFill>
                    <a:prstClr val="white"/>
                  </a:solidFill>
                  <a:ea typeface="Times New Roman" panose="02020603050405020304" pitchFamily="18" charset="0"/>
                  <a:cs typeface="Times New Roman" panose="02020603050405020304" pitchFamily="18" charset="0"/>
                </a:rPr>
                <a:t>dependencies</a:t>
              </a:r>
              <a:r>
                <a:rPr lang="en-US" sz="1200">
                  <a:solidFill>
                    <a:prstClr val="white"/>
                  </a:solidFill>
                  <a:ea typeface="Times New Roman" panose="02020603050405020304" pitchFamily="18" charset="0"/>
                  <a:cs typeface="Times New Roman" panose="02020603050405020304" pitchFamily="18" charset="0"/>
                </a:rPr>
                <a:t> and </a:t>
              </a:r>
              <a:r>
                <a:rPr lang="en-US" sz="1200" b="1">
                  <a:solidFill>
                    <a:prstClr val="white"/>
                  </a:solidFill>
                  <a:ea typeface="Times New Roman" panose="02020603050405020304" pitchFamily="18" charset="0"/>
                  <a:cs typeface="Times New Roman" panose="02020603050405020304" pitchFamily="18" charset="0"/>
                </a:rPr>
                <a:t>risks</a:t>
              </a:r>
              <a:r>
                <a:rPr lang="en-US" sz="1200">
                  <a:solidFill>
                    <a:prstClr val="white"/>
                  </a:solidFill>
                  <a:ea typeface="Times New Roman" panose="02020603050405020304" pitchFamily="18" charset="0"/>
                  <a:cs typeface="Times New Roman" panose="02020603050405020304" pitchFamily="18" charset="0"/>
                </a:rPr>
                <a:t> and how can they be </a:t>
              </a:r>
              <a:r>
                <a:rPr lang="en-US" sz="1200" b="1">
                  <a:solidFill>
                    <a:prstClr val="white"/>
                  </a:solidFill>
                  <a:ea typeface="Times New Roman" panose="02020603050405020304" pitchFamily="18" charset="0"/>
                  <a:cs typeface="Times New Roman" panose="02020603050405020304" pitchFamily="18" charset="0"/>
                </a:rPr>
                <a:t>mitigated</a:t>
              </a:r>
              <a:r>
                <a:rPr lang="en-US" sz="1200">
                  <a:solidFill>
                    <a:prstClr val="white"/>
                  </a:solidFill>
                  <a:ea typeface="Times New Roman" panose="02020603050405020304" pitchFamily="18" charset="0"/>
                  <a:cs typeface="Times New Roman" panose="02020603050405020304" pitchFamily="18" charset="0"/>
                </a:rPr>
                <a:t>? </a:t>
              </a:r>
            </a:p>
          </p:txBody>
        </p:sp>
        <p:pic>
          <p:nvPicPr>
            <p:cNvPr id="26" name="Picture 25">
              <a:extLst>
                <a:ext uri="{FF2B5EF4-FFF2-40B4-BE49-F238E27FC236}">
                  <a16:creationId xmlns:a16="http://schemas.microsoft.com/office/drawing/2014/main" id="{B99BBD64-BF0C-4719-91D7-F2B0D09BD2BC}"/>
                </a:ext>
              </a:extLst>
            </p:cNvPr>
            <p:cNvPicPr>
              <a:picLocks noChangeAspect="1"/>
            </p:cNvPicPr>
            <p:nvPr/>
          </p:nvPicPr>
          <p:blipFill rotWithShape="1">
            <a:blip r:embed="rId2">
              <a:clrChange>
                <a:clrFrom>
                  <a:srgbClr val="353F40"/>
                </a:clrFrom>
                <a:clrTo>
                  <a:srgbClr val="353F40">
                    <a:alpha val="0"/>
                  </a:srgbClr>
                </a:clrTo>
              </a:clrChange>
            </a:blip>
            <a:srcRect l="6185" t="3133" r="4566"/>
            <a:stretch/>
          </p:blipFill>
          <p:spPr>
            <a:xfrm>
              <a:off x="886526" y="2603444"/>
              <a:ext cx="699310" cy="716438"/>
            </a:xfrm>
            <a:prstGeom prst="roundRect">
              <a:avLst/>
            </a:prstGeom>
          </p:spPr>
        </p:pic>
        <p:pic>
          <p:nvPicPr>
            <p:cNvPr id="27" name="Picture 26">
              <a:extLst>
                <a:ext uri="{FF2B5EF4-FFF2-40B4-BE49-F238E27FC236}">
                  <a16:creationId xmlns:a16="http://schemas.microsoft.com/office/drawing/2014/main" id="{AF8AB01C-F0E5-44BA-9F54-E0D76DFEF10E}"/>
                </a:ext>
              </a:extLst>
            </p:cNvPr>
            <p:cNvPicPr>
              <a:picLocks noChangeAspect="1"/>
            </p:cNvPicPr>
            <p:nvPr/>
          </p:nvPicPr>
          <p:blipFill>
            <a:blip r:embed="rId3">
              <a:clrChange>
                <a:clrFrom>
                  <a:srgbClr val="353F40"/>
                </a:clrFrom>
                <a:clrTo>
                  <a:srgbClr val="353F40">
                    <a:alpha val="0"/>
                  </a:srgbClr>
                </a:clrTo>
              </a:clrChange>
            </a:blip>
            <a:stretch>
              <a:fillRect/>
            </a:stretch>
          </p:blipFill>
          <p:spPr>
            <a:xfrm>
              <a:off x="2491583" y="2603446"/>
              <a:ext cx="733120" cy="698309"/>
            </a:xfrm>
            <a:prstGeom prst="roundRect">
              <a:avLst/>
            </a:prstGeom>
          </p:spPr>
        </p:pic>
        <p:pic>
          <p:nvPicPr>
            <p:cNvPr id="28" name="Picture 27">
              <a:extLst>
                <a:ext uri="{FF2B5EF4-FFF2-40B4-BE49-F238E27FC236}">
                  <a16:creationId xmlns:a16="http://schemas.microsoft.com/office/drawing/2014/main" id="{3BB1985B-1DE1-4221-AFFD-C87148970643}"/>
                </a:ext>
              </a:extLst>
            </p:cNvPr>
            <p:cNvPicPr>
              <a:picLocks noChangeAspect="1"/>
            </p:cNvPicPr>
            <p:nvPr/>
          </p:nvPicPr>
          <p:blipFill>
            <a:blip r:embed="rId4">
              <a:clrChange>
                <a:clrFrom>
                  <a:srgbClr val="353F40"/>
                </a:clrFrom>
                <a:clrTo>
                  <a:srgbClr val="353F40">
                    <a:alpha val="0"/>
                  </a:srgbClr>
                </a:clrTo>
              </a:clrChange>
            </a:blip>
            <a:stretch>
              <a:fillRect/>
            </a:stretch>
          </p:blipFill>
          <p:spPr>
            <a:xfrm>
              <a:off x="4024131" y="2638418"/>
              <a:ext cx="679358" cy="647100"/>
            </a:xfrm>
            <a:prstGeom prst="roundRect">
              <a:avLst/>
            </a:prstGeom>
          </p:spPr>
        </p:pic>
        <p:pic>
          <p:nvPicPr>
            <p:cNvPr id="29" name="Picture 28">
              <a:extLst>
                <a:ext uri="{FF2B5EF4-FFF2-40B4-BE49-F238E27FC236}">
                  <a16:creationId xmlns:a16="http://schemas.microsoft.com/office/drawing/2014/main" id="{C5238566-624C-474E-BDB3-6A0AD470EFEC}"/>
                </a:ext>
              </a:extLst>
            </p:cNvPr>
            <p:cNvPicPr>
              <a:picLocks noChangeAspect="1"/>
            </p:cNvPicPr>
            <p:nvPr/>
          </p:nvPicPr>
          <p:blipFill>
            <a:blip r:embed="rId5">
              <a:clrChange>
                <a:clrFrom>
                  <a:srgbClr val="353F40"/>
                </a:clrFrom>
                <a:clrTo>
                  <a:srgbClr val="353F40">
                    <a:alpha val="0"/>
                  </a:srgbClr>
                </a:clrTo>
              </a:clrChange>
            </a:blip>
            <a:stretch>
              <a:fillRect/>
            </a:stretch>
          </p:blipFill>
          <p:spPr>
            <a:xfrm>
              <a:off x="5676297" y="2638113"/>
              <a:ext cx="679358" cy="647100"/>
            </a:xfrm>
            <a:prstGeom prst="roundRect">
              <a:avLst/>
            </a:prstGeom>
          </p:spPr>
        </p:pic>
        <p:pic>
          <p:nvPicPr>
            <p:cNvPr id="30" name="Picture 29">
              <a:extLst>
                <a:ext uri="{FF2B5EF4-FFF2-40B4-BE49-F238E27FC236}">
                  <a16:creationId xmlns:a16="http://schemas.microsoft.com/office/drawing/2014/main" id="{B01ECD85-719C-4942-BD8A-8F6EED4FB75D}"/>
                </a:ext>
              </a:extLst>
            </p:cNvPr>
            <p:cNvPicPr>
              <a:picLocks noChangeAspect="1"/>
            </p:cNvPicPr>
            <p:nvPr/>
          </p:nvPicPr>
          <p:blipFill>
            <a:blip r:embed="rId6">
              <a:clrChange>
                <a:clrFrom>
                  <a:srgbClr val="353F40"/>
                </a:clrFrom>
                <a:clrTo>
                  <a:srgbClr val="353F40">
                    <a:alpha val="0"/>
                  </a:srgbClr>
                </a:clrTo>
              </a:clrChange>
            </a:blip>
            <a:stretch>
              <a:fillRect/>
            </a:stretch>
          </p:blipFill>
          <p:spPr>
            <a:xfrm>
              <a:off x="7323142" y="2617710"/>
              <a:ext cx="679358" cy="647100"/>
            </a:xfrm>
            <a:prstGeom prst="roundRect">
              <a:avLst/>
            </a:prstGeom>
          </p:spPr>
        </p:pic>
        <p:pic>
          <p:nvPicPr>
            <p:cNvPr id="31" name="Picture 30">
              <a:extLst>
                <a:ext uri="{FF2B5EF4-FFF2-40B4-BE49-F238E27FC236}">
                  <a16:creationId xmlns:a16="http://schemas.microsoft.com/office/drawing/2014/main" id="{53099202-98D2-4C26-A37F-160E1A27CA31}"/>
                </a:ext>
              </a:extLst>
            </p:cNvPr>
            <p:cNvPicPr>
              <a:picLocks noChangeAspect="1"/>
            </p:cNvPicPr>
            <p:nvPr/>
          </p:nvPicPr>
          <p:blipFill>
            <a:blip r:embed="rId7">
              <a:clrChange>
                <a:clrFrom>
                  <a:srgbClr val="353F40"/>
                </a:clrFrom>
                <a:clrTo>
                  <a:srgbClr val="353F40">
                    <a:alpha val="0"/>
                  </a:srgbClr>
                </a:clrTo>
              </a:clrChange>
            </a:blip>
            <a:stretch>
              <a:fillRect/>
            </a:stretch>
          </p:blipFill>
          <p:spPr>
            <a:xfrm>
              <a:off x="9188448" y="2638113"/>
              <a:ext cx="679358" cy="647100"/>
            </a:xfrm>
            <a:prstGeom prst="roundRect">
              <a:avLst/>
            </a:prstGeom>
          </p:spPr>
        </p:pic>
        <p:pic>
          <p:nvPicPr>
            <p:cNvPr id="32" name="Picture 31">
              <a:extLst>
                <a:ext uri="{FF2B5EF4-FFF2-40B4-BE49-F238E27FC236}">
                  <a16:creationId xmlns:a16="http://schemas.microsoft.com/office/drawing/2014/main" id="{15ED0D24-F197-460F-BCC4-0361A0E234A6}"/>
                </a:ext>
              </a:extLst>
            </p:cNvPr>
            <p:cNvPicPr>
              <a:picLocks noChangeAspect="1"/>
            </p:cNvPicPr>
            <p:nvPr/>
          </p:nvPicPr>
          <p:blipFill>
            <a:blip r:embed="rId8">
              <a:clrChange>
                <a:clrFrom>
                  <a:srgbClr val="353F40"/>
                </a:clrFrom>
                <a:clrTo>
                  <a:srgbClr val="353F40">
                    <a:alpha val="0"/>
                  </a:srgbClr>
                </a:clrTo>
              </a:clrChange>
            </a:blip>
            <a:stretch>
              <a:fillRect/>
            </a:stretch>
          </p:blipFill>
          <p:spPr>
            <a:xfrm>
              <a:off x="10776520" y="2565876"/>
              <a:ext cx="679358" cy="647100"/>
            </a:xfrm>
            <a:prstGeom prst="roundRect">
              <a:avLst/>
            </a:prstGeom>
          </p:spPr>
        </p:pic>
      </p:grpSp>
    </p:spTree>
    <p:extLst>
      <p:ext uri="{BB962C8B-B14F-4D97-AF65-F5344CB8AC3E}">
        <p14:creationId xmlns:p14="http://schemas.microsoft.com/office/powerpoint/2010/main" val="18801278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1446550"/>
          </a:xfrm>
          <a:prstGeom prst="rect">
            <a:avLst/>
          </a:prstGeom>
          <a:noFill/>
        </p:spPr>
        <p:txBody>
          <a:bodyPr wrap="square" rtlCol="0">
            <a:spAutoFit/>
          </a:bodyPr>
          <a:lstStyle/>
          <a:p>
            <a:r>
              <a:rPr lang="en-US" sz="4400">
                <a:solidFill>
                  <a:srgbClr val="7E38AB"/>
                </a:solidFill>
                <a:latin typeface="+mj-lt"/>
              </a:rPr>
              <a:t>Driving</a:t>
            </a:r>
            <a:r>
              <a:rPr lang="en-US" sz="4400" dirty="0">
                <a:solidFill>
                  <a:srgbClr val="7E38AB"/>
                </a:solidFill>
                <a:latin typeface="+mj-lt"/>
              </a:rPr>
              <a:t> adoption through training and </a:t>
            </a:r>
            <a:r>
              <a:rPr lang="en-US" sz="4400">
                <a:solidFill>
                  <a:srgbClr val="7E38AB"/>
                </a:solidFill>
                <a:latin typeface="+mj-lt"/>
              </a:rPr>
              <a:t>behaviour</a:t>
            </a:r>
            <a:r>
              <a:rPr lang="en-US" sz="4400" dirty="0">
                <a:solidFill>
                  <a:srgbClr val="7E38AB"/>
                </a:solidFill>
                <a:latin typeface="+mj-lt"/>
              </a:rPr>
              <a:t> change</a:t>
            </a:r>
            <a:endParaRPr lang="en-JP"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6110A2DB-5069-4767-AA97-C7B6B8E05089}"/>
              </a:ext>
            </a:extLst>
          </p:cNvPr>
          <p:cNvSpPr txBox="1"/>
          <p:nvPr/>
        </p:nvSpPr>
        <p:spPr>
          <a:xfrm>
            <a:off x="433137" y="5498306"/>
            <a:ext cx="11436843" cy="307777"/>
          </a:xfrm>
          <a:prstGeom prst="rect">
            <a:avLst/>
          </a:prstGeom>
          <a:noFill/>
        </p:spPr>
        <p:txBody>
          <a:bodyPr wrap="square">
            <a:spAutoFit/>
          </a:bodyPr>
          <a:lstStyle/>
          <a:p>
            <a:r>
              <a:rPr lang="en-JM" sz="1400" b="1"/>
              <a:t>Our training approach infuses blended learning into each project</a:t>
            </a:r>
            <a:endParaRPr lang="en-US" sz="1400" b="1"/>
          </a:p>
        </p:txBody>
      </p:sp>
      <p:sp>
        <p:nvSpPr>
          <p:cNvPr id="33" name="Content Placeholder 2">
            <a:extLst>
              <a:ext uri="{FF2B5EF4-FFF2-40B4-BE49-F238E27FC236}">
                <a16:creationId xmlns:a16="http://schemas.microsoft.com/office/drawing/2014/main" id="{F5F65AA2-6224-4BD1-98E5-27E6E3FBB5AC}"/>
              </a:ext>
            </a:extLst>
          </p:cNvPr>
          <p:cNvSpPr txBox="1">
            <a:spLocks/>
          </p:cNvSpPr>
          <p:nvPr/>
        </p:nvSpPr>
        <p:spPr>
          <a:xfrm>
            <a:off x="425044" y="2105658"/>
            <a:ext cx="5882568" cy="3551929"/>
          </a:xfrm>
          <a:prstGeom prst="rect">
            <a:avLst/>
          </a:prstGeom>
        </p:spPr>
        <p:txBody>
          <a:bodyPr vert="horz" wrap="square" lIns="91521" tIns="45761" rIns="91521" bIns="45761" rtlCol="0">
            <a:noAutofit/>
          </a:bodyPr>
          <a:lstStyle>
            <a:lvl1pPr marL="235159" indent="-235159" algn="l" defTabSz="915216" rtl="0" eaLnBrk="1" latinLnBrk="0" hangingPunct="1">
              <a:lnSpc>
                <a:spcPct val="95000"/>
              </a:lnSpc>
              <a:spcBef>
                <a:spcPts val="1201"/>
              </a:spcBef>
              <a:spcAft>
                <a:spcPts val="400"/>
              </a:spcAft>
              <a:buClr>
                <a:schemeClr val="accent1"/>
              </a:buClr>
              <a:buFont typeface="Wingdings" panose="05000000000000000000" pitchFamily="2" charset="2"/>
              <a:buChar char="§"/>
              <a:defRPr sz="2200" kern="1200">
                <a:solidFill>
                  <a:schemeClr val="tx1"/>
                </a:solidFill>
                <a:latin typeface="+mn-lt"/>
                <a:ea typeface="+mn-ea"/>
                <a:cs typeface="+mn-cs"/>
              </a:defRPr>
            </a:lvl1pPr>
            <a:lvl2pPr marL="457608" indent="-228804" algn="l" defTabSz="915216" rtl="0" eaLnBrk="1" latinLnBrk="0" hangingPunct="1">
              <a:lnSpc>
                <a:spcPct val="90000"/>
              </a:lnSpc>
              <a:spcBef>
                <a:spcPts val="200"/>
              </a:spcBef>
              <a:spcAft>
                <a:spcPts val="400"/>
              </a:spcAft>
              <a:buClr>
                <a:schemeClr val="tx1">
                  <a:lumMod val="65000"/>
                  <a:lumOff val="35000"/>
                </a:schemeClr>
              </a:buClr>
              <a:buFont typeface="Wingdings" panose="05000000000000000000" pitchFamily="2" charset="2"/>
              <a:buChar char="§"/>
              <a:defRPr sz="1800" kern="1200">
                <a:solidFill>
                  <a:schemeClr val="tx1"/>
                </a:solidFill>
                <a:latin typeface="+mn-lt"/>
                <a:ea typeface="+mn-ea"/>
                <a:cs typeface="+mn-cs"/>
              </a:defRPr>
            </a:lvl2pPr>
            <a:lvl3pPr marL="686412" indent="-228804" algn="l" defTabSz="915216"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600" kern="1200">
                <a:solidFill>
                  <a:schemeClr val="tx1"/>
                </a:solidFill>
                <a:latin typeface="+mn-lt"/>
                <a:ea typeface="+mn-ea"/>
                <a:cs typeface="+mn-cs"/>
              </a:defRPr>
            </a:lvl3pPr>
            <a:lvl4pPr marL="915216" indent="-228804" algn="l" defTabSz="915216"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400" kern="1200">
                <a:solidFill>
                  <a:schemeClr val="tx1"/>
                </a:solidFill>
                <a:latin typeface="+mn-lt"/>
                <a:ea typeface="+mn-ea"/>
                <a:cs typeface="+mn-cs"/>
              </a:defRPr>
            </a:lvl4pPr>
            <a:lvl5pPr marL="1086818" marR="0" indent="-171603" algn="l" defTabSz="915216" rtl="0" eaLnBrk="1" fontAlgn="auto" latinLnBrk="0" hangingPunct="1">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lang="en-US" sz="1200" kern="1200" dirty="0">
                <a:solidFill>
                  <a:schemeClr val="tx1"/>
                </a:solidFill>
                <a:latin typeface="+mn-lt"/>
                <a:ea typeface="+mn-ea"/>
                <a:cs typeface="+mn-cs"/>
              </a:defRPr>
            </a:lvl5pPr>
            <a:lvl6pPr marL="1144018" indent="-228804" algn="l" defTabSz="91521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1144018" indent="-228804" algn="l" defTabSz="91521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1144018" indent="-228804" algn="l" defTabSz="91521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1144018" indent="-228804" algn="l" defTabSz="91521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1400"/>
              </a:lnSpc>
              <a:spcAft>
                <a:spcPts val="600"/>
              </a:spcAft>
              <a:buClr>
                <a:prstClr val="white"/>
              </a:buClr>
              <a:buSzPct val="100000"/>
              <a:buNone/>
            </a:pPr>
            <a:r>
              <a:rPr lang="en-US" sz="1200" dirty="0">
                <a:solidFill>
                  <a:prstClr val="black"/>
                </a:solidFill>
              </a:rPr>
              <a:t>Our training programmes will leverage existing tools and training templates to allow learners to learn in their own way and perform to a higher standard. Our </a:t>
            </a:r>
            <a:r>
              <a:rPr lang="en-US" sz="1200">
                <a:solidFill>
                  <a:prstClr val="black"/>
                </a:solidFill>
              </a:rPr>
              <a:t>programme </a:t>
            </a:r>
            <a:r>
              <a:rPr lang="en-US" sz="1200" dirty="0">
                <a:solidFill>
                  <a:prstClr val="black"/>
                </a:solidFill>
              </a:rPr>
              <a:t>incorporates the following: </a:t>
            </a:r>
          </a:p>
          <a:p>
            <a:pPr marL="285750" lvl="1" indent="-285750">
              <a:lnSpc>
                <a:spcPts val="1400"/>
              </a:lnSpc>
              <a:buClrTx/>
              <a:buSzPct val="100000"/>
            </a:pPr>
            <a:r>
              <a:rPr lang="en-US" sz="1200" b="1" dirty="0">
                <a:solidFill>
                  <a:prstClr val="black"/>
                </a:solidFill>
              </a:rPr>
              <a:t>Role-based scenarios </a:t>
            </a:r>
            <a:r>
              <a:rPr lang="en-US" sz="1200" dirty="0">
                <a:solidFill>
                  <a:prstClr val="black"/>
                </a:solidFill>
              </a:rPr>
              <a:t>for instructor-led training and places learners in a real-world business setting </a:t>
            </a:r>
          </a:p>
          <a:p>
            <a:pPr marL="285750" lvl="1" indent="-285750">
              <a:lnSpc>
                <a:spcPts val="1400"/>
              </a:lnSpc>
              <a:buClrTx/>
              <a:buSzPct val="100000"/>
            </a:pPr>
            <a:r>
              <a:rPr lang="en-US" sz="1200" b="1" dirty="0">
                <a:solidFill>
                  <a:prstClr val="black"/>
                </a:solidFill>
              </a:rPr>
              <a:t>Ample hands-on practice time </a:t>
            </a:r>
            <a:r>
              <a:rPr lang="en-US" sz="1200" dirty="0">
                <a:solidFill>
                  <a:prstClr val="black"/>
                </a:solidFill>
              </a:rPr>
              <a:t>to help build user proficiency through the use of walk-throughs and exercises</a:t>
            </a:r>
          </a:p>
          <a:p>
            <a:pPr marL="285750" lvl="1" indent="-285750">
              <a:lnSpc>
                <a:spcPts val="1400"/>
              </a:lnSpc>
              <a:buClrTx/>
              <a:buSzPct val="100000"/>
            </a:pPr>
            <a:r>
              <a:rPr lang="en-US" sz="1200" b="1" dirty="0">
                <a:solidFill>
                  <a:prstClr val="black"/>
                </a:solidFill>
              </a:rPr>
              <a:t>Blended learning methods</a:t>
            </a:r>
            <a:r>
              <a:rPr lang="en-US" sz="1200" dirty="0">
                <a:solidFill>
                  <a:prstClr val="black"/>
                </a:solidFill>
              </a:rPr>
              <a:t>, interactivity, and creative learning activities centered around the end user to accommodate a variety of learning styles</a:t>
            </a:r>
          </a:p>
          <a:p>
            <a:pPr marL="285750" lvl="1" indent="-285750">
              <a:lnSpc>
                <a:spcPts val="1400"/>
              </a:lnSpc>
              <a:buClrTx/>
              <a:buSzPct val="100000"/>
            </a:pPr>
            <a:r>
              <a:rPr lang="en-US" sz="1200" b="1" dirty="0">
                <a:solidFill>
                  <a:prstClr val="black"/>
                </a:solidFill>
              </a:rPr>
              <a:t>Training content </a:t>
            </a:r>
            <a:r>
              <a:rPr lang="en-US" sz="1200" dirty="0">
                <a:solidFill>
                  <a:prstClr val="black"/>
                </a:solidFill>
              </a:rPr>
              <a:t>delivered via </a:t>
            </a:r>
            <a:r>
              <a:rPr lang="en-US" sz="1200">
                <a:solidFill>
                  <a:prstClr val="black"/>
                </a:solidFill>
              </a:rPr>
              <a:t>e.g webinar</a:t>
            </a:r>
            <a:r>
              <a:rPr lang="en-US" sz="1200" dirty="0">
                <a:solidFill>
                  <a:prstClr val="black"/>
                </a:solidFill>
              </a:rPr>
              <a:t>, allowing ENTITY A the flexibility to accommodate changes that arise post go-live </a:t>
            </a:r>
          </a:p>
          <a:p>
            <a:pPr marL="285750" lvl="1" indent="-285750">
              <a:lnSpc>
                <a:spcPts val="1400"/>
              </a:lnSpc>
              <a:buClrTx/>
              <a:buSzPct val="100000"/>
            </a:pPr>
            <a:r>
              <a:rPr lang="en-US" sz="1200" b="1" dirty="0">
                <a:solidFill>
                  <a:prstClr val="black"/>
                </a:solidFill>
              </a:rPr>
              <a:t>Extended practice sessions </a:t>
            </a:r>
            <a:r>
              <a:rPr lang="en-US" sz="1200" dirty="0">
                <a:solidFill>
                  <a:prstClr val="black"/>
                </a:solidFill>
              </a:rPr>
              <a:t>with activities and data tailored to identified personas</a:t>
            </a:r>
          </a:p>
          <a:p>
            <a:pPr marL="285750" lvl="1" indent="-285750">
              <a:lnSpc>
                <a:spcPts val="1400"/>
              </a:lnSpc>
              <a:buClrTx/>
              <a:buSzPct val="100000"/>
            </a:pPr>
            <a:r>
              <a:rPr lang="en-US" sz="1200" b="1" dirty="0">
                <a:solidFill>
                  <a:prstClr val="black"/>
                </a:solidFill>
              </a:rPr>
              <a:t>Assesses knowledge and skills </a:t>
            </a:r>
            <a:r>
              <a:rPr lang="en-US" sz="1200" dirty="0">
                <a:solidFill>
                  <a:prstClr val="black"/>
                </a:solidFill>
              </a:rPr>
              <a:t>on an ongoing basis, allowing ENTITY A trainers and leaders the ability to provide necessary coaching, supplemental training, or job aides to enable employees to maintain high levels of performance.</a:t>
            </a:r>
          </a:p>
        </p:txBody>
      </p:sp>
      <p:grpSp>
        <p:nvGrpSpPr>
          <p:cNvPr id="34" name="Group 33">
            <a:extLst>
              <a:ext uri="{FF2B5EF4-FFF2-40B4-BE49-F238E27FC236}">
                <a16:creationId xmlns:a16="http://schemas.microsoft.com/office/drawing/2014/main" id="{47F4B17D-0B32-4B61-B63A-90B2E5AF312A}"/>
              </a:ext>
            </a:extLst>
          </p:cNvPr>
          <p:cNvGrpSpPr/>
          <p:nvPr/>
        </p:nvGrpSpPr>
        <p:grpSpPr>
          <a:xfrm>
            <a:off x="6625243" y="1620282"/>
            <a:ext cx="4458863" cy="4428291"/>
            <a:chOff x="5752205" y="1343556"/>
            <a:chExt cx="4686300" cy="4687887"/>
          </a:xfrm>
        </p:grpSpPr>
        <p:grpSp>
          <p:nvGrpSpPr>
            <p:cNvPr id="35" name="Group 34">
              <a:extLst>
                <a:ext uri="{FF2B5EF4-FFF2-40B4-BE49-F238E27FC236}">
                  <a16:creationId xmlns:a16="http://schemas.microsoft.com/office/drawing/2014/main" id="{B68278AF-4D41-4519-B080-A69D46436DF4}"/>
                </a:ext>
              </a:extLst>
            </p:cNvPr>
            <p:cNvGrpSpPr/>
            <p:nvPr/>
          </p:nvGrpSpPr>
          <p:grpSpPr>
            <a:xfrm>
              <a:off x="5752205" y="1343556"/>
              <a:ext cx="4686300" cy="4687887"/>
              <a:chOff x="4029076" y="1436688"/>
              <a:chExt cx="4686300" cy="4687887"/>
            </a:xfrm>
          </p:grpSpPr>
          <p:sp>
            <p:nvSpPr>
              <p:cNvPr id="62" name="Freeform 14">
                <a:extLst>
                  <a:ext uri="{FF2B5EF4-FFF2-40B4-BE49-F238E27FC236}">
                    <a16:creationId xmlns:a16="http://schemas.microsoft.com/office/drawing/2014/main" id="{E8641FC6-C7CD-4AC6-A15E-B434BD44CA90}"/>
                  </a:ext>
                </a:extLst>
              </p:cNvPr>
              <p:cNvSpPr>
                <a:spLocks/>
              </p:cNvSpPr>
              <p:nvPr/>
            </p:nvSpPr>
            <p:spPr bwMode="auto">
              <a:xfrm>
                <a:off x="4029076" y="2625725"/>
                <a:ext cx="1562100" cy="2309812"/>
              </a:xfrm>
              <a:custGeom>
                <a:avLst/>
                <a:gdLst>
                  <a:gd name="T0" fmla="*/ 268 w 288"/>
                  <a:gd name="T1" fmla="*/ 213 h 426"/>
                  <a:gd name="T2" fmla="*/ 288 w 288"/>
                  <a:gd name="T3" fmla="*/ 292 h 426"/>
                  <a:gd name="T4" fmla="*/ 56 w 288"/>
                  <a:gd name="T5" fmla="*/ 426 h 426"/>
                  <a:gd name="T6" fmla="*/ 0 w 288"/>
                  <a:gd name="T7" fmla="*/ 213 h 426"/>
                  <a:gd name="T8" fmla="*/ 56 w 288"/>
                  <a:gd name="T9" fmla="*/ 0 h 426"/>
                  <a:gd name="T10" fmla="*/ 288 w 288"/>
                  <a:gd name="T11" fmla="*/ 134 h 426"/>
                  <a:gd name="T12" fmla="*/ 268 w 288"/>
                  <a:gd name="T13" fmla="*/ 213 h 426"/>
                </a:gdLst>
                <a:ahLst/>
                <a:cxnLst>
                  <a:cxn ang="0">
                    <a:pos x="T0" y="T1"/>
                  </a:cxn>
                  <a:cxn ang="0">
                    <a:pos x="T2" y="T3"/>
                  </a:cxn>
                  <a:cxn ang="0">
                    <a:pos x="T4" y="T5"/>
                  </a:cxn>
                  <a:cxn ang="0">
                    <a:pos x="T6" y="T7"/>
                  </a:cxn>
                  <a:cxn ang="0">
                    <a:pos x="T8" y="T9"/>
                  </a:cxn>
                  <a:cxn ang="0">
                    <a:pos x="T10" y="T11"/>
                  </a:cxn>
                  <a:cxn ang="0">
                    <a:pos x="T12" y="T13"/>
                  </a:cxn>
                </a:cxnLst>
                <a:rect l="0" t="0" r="r" b="b"/>
                <a:pathLst>
                  <a:path w="288" h="426">
                    <a:moveTo>
                      <a:pt x="268" y="213"/>
                    </a:moveTo>
                    <a:cubicBezTo>
                      <a:pt x="268" y="241"/>
                      <a:pt x="275" y="268"/>
                      <a:pt x="288" y="292"/>
                    </a:cubicBezTo>
                    <a:cubicBezTo>
                      <a:pt x="56" y="426"/>
                      <a:pt x="56" y="426"/>
                      <a:pt x="56" y="426"/>
                    </a:cubicBezTo>
                    <a:cubicBezTo>
                      <a:pt x="20" y="363"/>
                      <a:pt x="0" y="290"/>
                      <a:pt x="0" y="213"/>
                    </a:cubicBezTo>
                    <a:cubicBezTo>
                      <a:pt x="0" y="136"/>
                      <a:pt x="20" y="63"/>
                      <a:pt x="56" y="0"/>
                    </a:cubicBezTo>
                    <a:cubicBezTo>
                      <a:pt x="288" y="134"/>
                      <a:pt x="288" y="134"/>
                      <a:pt x="288" y="134"/>
                    </a:cubicBezTo>
                    <a:cubicBezTo>
                      <a:pt x="275" y="158"/>
                      <a:pt x="268" y="185"/>
                      <a:pt x="268" y="213"/>
                    </a:cubicBezTo>
                    <a:close/>
                  </a:path>
                </a:pathLst>
              </a:custGeom>
              <a:solidFill>
                <a:srgbClr val="808080"/>
              </a:solidFill>
              <a:ln>
                <a:noFill/>
              </a:ln>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sp>
            <p:nvSpPr>
              <p:cNvPr id="63" name="Freeform 15">
                <a:extLst>
                  <a:ext uri="{FF2B5EF4-FFF2-40B4-BE49-F238E27FC236}">
                    <a16:creationId xmlns:a16="http://schemas.microsoft.com/office/drawing/2014/main" id="{3F99EBB8-4EE2-445A-8369-3F91DB82AE0D}"/>
                  </a:ext>
                </a:extLst>
              </p:cNvPr>
              <p:cNvSpPr>
                <a:spLocks/>
              </p:cNvSpPr>
              <p:nvPr/>
            </p:nvSpPr>
            <p:spPr bwMode="auto">
              <a:xfrm>
                <a:off x="4354514" y="1436688"/>
                <a:ext cx="1995488" cy="1882775"/>
              </a:xfrm>
              <a:custGeom>
                <a:avLst/>
                <a:gdLst>
                  <a:gd name="T0" fmla="*/ 368 w 368"/>
                  <a:gd name="T1" fmla="*/ 0 h 347"/>
                  <a:gd name="T2" fmla="*/ 368 w 368"/>
                  <a:gd name="T3" fmla="*/ 268 h 347"/>
                  <a:gd name="T4" fmla="*/ 232 w 368"/>
                  <a:gd name="T5" fmla="*/ 347 h 347"/>
                  <a:gd name="T6" fmla="*/ 0 w 368"/>
                  <a:gd name="T7" fmla="*/ 213 h 347"/>
                  <a:gd name="T8" fmla="*/ 368 w 368"/>
                  <a:gd name="T9" fmla="*/ 0 h 347"/>
                </a:gdLst>
                <a:ahLst/>
                <a:cxnLst>
                  <a:cxn ang="0">
                    <a:pos x="T0" y="T1"/>
                  </a:cxn>
                  <a:cxn ang="0">
                    <a:pos x="T2" y="T3"/>
                  </a:cxn>
                  <a:cxn ang="0">
                    <a:pos x="T4" y="T5"/>
                  </a:cxn>
                  <a:cxn ang="0">
                    <a:pos x="T6" y="T7"/>
                  </a:cxn>
                  <a:cxn ang="0">
                    <a:pos x="T8" y="T9"/>
                  </a:cxn>
                </a:cxnLst>
                <a:rect l="0" t="0" r="r" b="b"/>
                <a:pathLst>
                  <a:path w="368" h="347">
                    <a:moveTo>
                      <a:pt x="368" y="0"/>
                    </a:moveTo>
                    <a:cubicBezTo>
                      <a:pt x="368" y="268"/>
                      <a:pt x="368" y="268"/>
                      <a:pt x="368" y="268"/>
                    </a:cubicBezTo>
                    <a:cubicBezTo>
                      <a:pt x="310" y="269"/>
                      <a:pt x="260" y="301"/>
                      <a:pt x="232" y="347"/>
                    </a:cubicBezTo>
                    <a:cubicBezTo>
                      <a:pt x="0" y="213"/>
                      <a:pt x="0" y="213"/>
                      <a:pt x="0" y="213"/>
                    </a:cubicBezTo>
                    <a:cubicBezTo>
                      <a:pt x="74" y="86"/>
                      <a:pt x="211" y="1"/>
                      <a:pt x="368" y="0"/>
                    </a:cubicBezTo>
                    <a:close/>
                  </a:path>
                </a:pathLst>
              </a:custGeom>
              <a:solidFill>
                <a:srgbClr val="808080"/>
              </a:solidFill>
              <a:ln>
                <a:noFill/>
              </a:ln>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sp>
            <p:nvSpPr>
              <p:cNvPr id="64" name="Freeform 16">
                <a:extLst>
                  <a:ext uri="{FF2B5EF4-FFF2-40B4-BE49-F238E27FC236}">
                    <a16:creationId xmlns:a16="http://schemas.microsoft.com/office/drawing/2014/main" id="{49F214DC-30C7-4B9F-9931-E10A94789720}"/>
                  </a:ext>
                </a:extLst>
              </p:cNvPr>
              <p:cNvSpPr>
                <a:spLocks/>
              </p:cNvSpPr>
              <p:nvPr/>
            </p:nvSpPr>
            <p:spPr bwMode="auto">
              <a:xfrm>
                <a:off x="6394451" y="1436688"/>
                <a:ext cx="1995488" cy="1882775"/>
              </a:xfrm>
              <a:custGeom>
                <a:avLst/>
                <a:gdLst>
                  <a:gd name="T0" fmla="*/ 368 w 368"/>
                  <a:gd name="T1" fmla="*/ 213 h 347"/>
                  <a:gd name="T2" fmla="*/ 136 w 368"/>
                  <a:gd name="T3" fmla="*/ 347 h 347"/>
                  <a:gd name="T4" fmla="*/ 0 w 368"/>
                  <a:gd name="T5" fmla="*/ 268 h 347"/>
                  <a:gd name="T6" fmla="*/ 0 w 368"/>
                  <a:gd name="T7" fmla="*/ 0 h 347"/>
                  <a:gd name="T8" fmla="*/ 368 w 368"/>
                  <a:gd name="T9" fmla="*/ 213 h 347"/>
                </a:gdLst>
                <a:ahLst/>
                <a:cxnLst>
                  <a:cxn ang="0">
                    <a:pos x="T0" y="T1"/>
                  </a:cxn>
                  <a:cxn ang="0">
                    <a:pos x="T2" y="T3"/>
                  </a:cxn>
                  <a:cxn ang="0">
                    <a:pos x="T4" y="T5"/>
                  </a:cxn>
                  <a:cxn ang="0">
                    <a:pos x="T6" y="T7"/>
                  </a:cxn>
                  <a:cxn ang="0">
                    <a:pos x="T8" y="T9"/>
                  </a:cxn>
                </a:cxnLst>
                <a:rect l="0" t="0" r="r" b="b"/>
                <a:pathLst>
                  <a:path w="368" h="347">
                    <a:moveTo>
                      <a:pt x="368" y="213"/>
                    </a:moveTo>
                    <a:cubicBezTo>
                      <a:pt x="136" y="347"/>
                      <a:pt x="136" y="347"/>
                      <a:pt x="136" y="347"/>
                    </a:cubicBezTo>
                    <a:cubicBezTo>
                      <a:pt x="108" y="301"/>
                      <a:pt x="58" y="269"/>
                      <a:pt x="0" y="268"/>
                    </a:cubicBezTo>
                    <a:cubicBezTo>
                      <a:pt x="0" y="0"/>
                      <a:pt x="0" y="0"/>
                      <a:pt x="0" y="0"/>
                    </a:cubicBezTo>
                    <a:cubicBezTo>
                      <a:pt x="157" y="1"/>
                      <a:pt x="294" y="86"/>
                      <a:pt x="368" y="213"/>
                    </a:cubicBezTo>
                    <a:close/>
                  </a:path>
                </a:pathLst>
              </a:custGeom>
              <a:solidFill>
                <a:srgbClr val="808080"/>
              </a:solidFill>
              <a:ln>
                <a:noFill/>
              </a:ln>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sp>
            <p:nvSpPr>
              <p:cNvPr id="65" name="Freeform 17">
                <a:extLst>
                  <a:ext uri="{FF2B5EF4-FFF2-40B4-BE49-F238E27FC236}">
                    <a16:creationId xmlns:a16="http://schemas.microsoft.com/office/drawing/2014/main" id="{58C59140-E13B-4EF0-A2B6-6C120A0A063A}"/>
                  </a:ext>
                </a:extLst>
              </p:cNvPr>
              <p:cNvSpPr>
                <a:spLocks/>
              </p:cNvSpPr>
              <p:nvPr/>
            </p:nvSpPr>
            <p:spPr bwMode="auto">
              <a:xfrm>
                <a:off x="7153276" y="2625725"/>
                <a:ext cx="1562100" cy="2309812"/>
              </a:xfrm>
              <a:custGeom>
                <a:avLst/>
                <a:gdLst>
                  <a:gd name="T0" fmla="*/ 288 w 288"/>
                  <a:gd name="T1" fmla="*/ 213 h 426"/>
                  <a:gd name="T2" fmla="*/ 232 w 288"/>
                  <a:gd name="T3" fmla="*/ 426 h 426"/>
                  <a:gd name="T4" fmla="*/ 0 w 288"/>
                  <a:gd name="T5" fmla="*/ 292 h 426"/>
                  <a:gd name="T6" fmla="*/ 20 w 288"/>
                  <a:gd name="T7" fmla="*/ 213 h 426"/>
                  <a:gd name="T8" fmla="*/ 0 w 288"/>
                  <a:gd name="T9" fmla="*/ 134 h 426"/>
                  <a:gd name="T10" fmla="*/ 232 w 288"/>
                  <a:gd name="T11" fmla="*/ 0 h 426"/>
                  <a:gd name="T12" fmla="*/ 288 w 288"/>
                  <a:gd name="T13" fmla="*/ 213 h 426"/>
                </a:gdLst>
                <a:ahLst/>
                <a:cxnLst>
                  <a:cxn ang="0">
                    <a:pos x="T0" y="T1"/>
                  </a:cxn>
                  <a:cxn ang="0">
                    <a:pos x="T2" y="T3"/>
                  </a:cxn>
                  <a:cxn ang="0">
                    <a:pos x="T4" y="T5"/>
                  </a:cxn>
                  <a:cxn ang="0">
                    <a:pos x="T6" y="T7"/>
                  </a:cxn>
                  <a:cxn ang="0">
                    <a:pos x="T8" y="T9"/>
                  </a:cxn>
                  <a:cxn ang="0">
                    <a:pos x="T10" y="T11"/>
                  </a:cxn>
                  <a:cxn ang="0">
                    <a:pos x="T12" y="T13"/>
                  </a:cxn>
                </a:cxnLst>
                <a:rect l="0" t="0" r="r" b="b"/>
                <a:pathLst>
                  <a:path w="288" h="426">
                    <a:moveTo>
                      <a:pt x="288" y="213"/>
                    </a:moveTo>
                    <a:cubicBezTo>
                      <a:pt x="288" y="290"/>
                      <a:pt x="268" y="363"/>
                      <a:pt x="232" y="426"/>
                    </a:cubicBezTo>
                    <a:cubicBezTo>
                      <a:pt x="0" y="292"/>
                      <a:pt x="0" y="292"/>
                      <a:pt x="0" y="292"/>
                    </a:cubicBezTo>
                    <a:cubicBezTo>
                      <a:pt x="13" y="268"/>
                      <a:pt x="20" y="241"/>
                      <a:pt x="20" y="213"/>
                    </a:cubicBezTo>
                    <a:cubicBezTo>
                      <a:pt x="20" y="185"/>
                      <a:pt x="13" y="158"/>
                      <a:pt x="0" y="134"/>
                    </a:cubicBezTo>
                    <a:cubicBezTo>
                      <a:pt x="232" y="0"/>
                      <a:pt x="232" y="0"/>
                      <a:pt x="232" y="0"/>
                    </a:cubicBezTo>
                    <a:cubicBezTo>
                      <a:pt x="268" y="63"/>
                      <a:pt x="288" y="136"/>
                      <a:pt x="288" y="213"/>
                    </a:cubicBezTo>
                    <a:close/>
                  </a:path>
                </a:pathLst>
              </a:custGeom>
              <a:solidFill>
                <a:srgbClr val="808080"/>
              </a:solidFill>
              <a:ln>
                <a:noFill/>
              </a:ln>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sp>
            <p:nvSpPr>
              <p:cNvPr id="66" name="Freeform 18">
                <a:extLst>
                  <a:ext uri="{FF2B5EF4-FFF2-40B4-BE49-F238E27FC236}">
                    <a16:creationId xmlns:a16="http://schemas.microsoft.com/office/drawing/2014/main" id="{7AAA254F-E666-4DBD-A92E-4C08B356873D}"/>
                  </a:ext>
                </a:extLst>
              </p:cNvPr>
              <p:cNvSpPr>
                <a:spLocks/>
              </p:cNvSpPr>
              <p:nvPr/>
            </p:nvSpPr>
            <p:spPr bwMode="auto">
              <a:xfrm>
                <a:off x="6394451" y="4241800"/>
                <a:ext cx="1995488" cy="1882775"/>
              </a:xfrm>
              <a:custGeom>
                <a:avLst/>
                <a:gdLst>
                  <a:gd name="T0" fmla="*/ 368 w 368"/>
                  <a:gd name="T1" fmla="*/ 134 h 347"/>
                  <a:gd name="T2" fmla="*/ 0 w 368"/>
                  <a:gd name="T3" fmla="*/ 347 h 347"/>
                  <a:gd name="T4" fmla="*/ 0 w 368"/>
                  <a:gd name="T5" fmla="*/ 79 h 347"/>
                  <a:gd name="T6" fmla="*/ 136 w 368"/>
                  <a:gd name="T7" fmla="*/ 0 h 347"/>
                  <a:gd name="T8" fmla="*/ 368 w 368"/>
                  <a:gd name="T9" fmla="*/ 134 h 347"/>
                </a:gdLst>
                <a:ahLst/>
                <a:cxnLst>
                  <a:cxn ang="0">
                    <a:pos x="T0" y="T1"/>
                  </a:cxn>
                  <a:cxn ang="0">
                    <a:pos x="T2" y="T3"/>
                  </a:cxn>
                  <a:cxn ang="0">
                    <a:pos x="T4" y="T5"/>
                  </a:cxn>
                  <a:cxn ang="0">
                    <a:pos x="T6" y="T7"/>
                  </a:cxn>
                  <a:cxn ang="0">
                    <a:pos x="T8" y="T9"/>
                  </a:cxn>
                </a:cxnLst>
                <a:rect l="0" t="0" r="r" b="b"/>
                <a:pathLst>
                  <a:path w="368" h="347">
                    <a:moveTo>
                      <a:pt x="368" y="134"/>
                    </a:moveTo>
                    <a:cubicBezTo>
                      <a:pt x="294" y="261"/>
                      <a:pt x="157" y="346"/>
                      <a:pt x="0" y="347"/>
                    </a:cubicBezTo>
                    <a:cubicBezTo>
                      <a:pt x="0" y="79"/>
                      <a:pt x="0" y="79"/>
                      <a:pt x="0" y="79"/>
                    </a:cubicBezTo>
                    <a:cubicBezTo>
                      <a:pt x="58" y="78"/>
                      <a:pt x="108" y="46"/>
                      <a:pt x="136" y="0"/>
                    </a:cubicBezTo>
                    <a:lnTo>
                      <a:pt x="368" y="134"/>
                    </a:lnTo>
                    <a:close/>
                  </a:path>
                </a:pathLst>
              </a:custGeom>
              <a:solidFill>
                <a:srgbClr val="808080"/>
              </a:solidFill>
              <a:ln>
                <a:noFill/>
              </a:ln>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sp>
            <p:nvSpPr>
              <p:cNvPr id="67" name="Freeform 19">
                <a:extLst>
                  <a:ext uri="{FF2B5EF4-FFF2-40B4-BE49-F238E27FC236}">
                    <a16:creationId xmlns:a16="http://schemas.microsoft.com/office/drawing/2014/main" id="{2AEBD8F9-9A3E-49D6-8288-3127C754B769}"/>
                  </a:ext>
                </a:extLst>
              </p:cNvPr>
              <p:cNvSpPr>
                <a:spLocks/>
              </p:cNvSpPr>
              <p:nvPr/>
            </p:nvSpPr>
            <p:spPr bwMode="auto">
              <a:xfrm>
                <a:off x="4354514" y="4241800"/>
                <a:ext cx="1995488" cy="1882775"/>
              </a:xfrm>
              <a:custGeom>
                <a:avLst/>
                <a:gdLst>
                  <a:gd name="T0" fmla="*/ 368 w 368"/>
                  <a:gd name="T1" fmla="*/ 79 h 347"/>
                  <a:gd name="T2" fmla="*/ 368 w 368"/>
                  <a:gd name="T3" fmla="*/ 347 h 347"/>
                  <a:gd name="T4" fmla="*/ 0 w 368"/>
                  <a:gd name="T5" fmla="*/ 134 h 347"/>
                  <a:gd name="T6" fmla="*/ 232 w 368"/>
                  <a:gd name="T7" fmla="*/ 0 h 347"/>
                  <a:gd name="T8" fmla="*/ 368 w 368"/>
                  <a:gd name="T9" fmla="*/ 79 h 347"/>
                </a:gdLst>
                <a:ahLst/>
                <a:cxnLst>
                  <a:cxn ang="0">
                    <a:pos x="T0" y="T1"/>
                  </a:cxn>
                  <a:cxn ang="0">
                    <a:pos x="T2" y="T3"/>
                  </a:cxn>
                  <a:cxn ang="0">
                    <a:pos x="T4" y="T5"/>
                  </a:cxn>
                  <a:cxn ang="0">
                    <a:pos x="T6" y="T7"/>
                  </a:cxn>
                  <a:cxn ang="0">
                    <a:pos x="T8" y="T9"/>
                  </a:cxn>
                </a:cxnLst>
                <a:rect l="0" t="0" r="r" b="b"/>
                <a:pathLst>
                  <a:path w="368" h="347">
                    <a:moveTo>
                      <a:pt x="368" y="79"/>
                    </a:moveTo>
                    <a:cubicBezTo>
                      <a:pt x="368" y="347"/>
                      <a:pt x="368" y="347"/>
                      <a:pt x="368" y="347"/>
                    </a:cubicBezTo>
                    <a:cubicBezTo>
                      <a:pt x="211" y="346"/>
                      <a:pt x="74" y="261"/>
                      <a:pt x="0" y="134"/>
                    </a:cubicBezTo>
                    <a:cubicBezTo>
                      <a:pt x="232" y="0"/>
                      <a:pt x="232" y="0"/>
                      <a:pt x="232" y="0"/>
                    </a:cubicBezTo>
                    <a:cubicBezTo>
                      <a:pt x="260" y="46"/>
                      <a:pt x="310" y="78"/>
                      <a:pt x="368" y="79"/>
                    </a:cubicBezTo>
                    <a:close/>
                  </a:path>
                </a:pathLst>
              </a:custGeom>
              <a:solidFill>
                <a:srgbClr val="808080"/>
              </a:solidFill>
              <a:ln>
                <a:noFill/>
              </a:ln>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grpSp>
        <p:sp>
          <p:nvSpPr>
            <p:cNvPr id="36" name="Rectangle 35">
              <a:extLst>
                <a:ext uri="{FF2B5EF4-FFF2-40B4-BE49-F238E27FC236}">
                  <a16:creationId xmlns:a16="http://schemas.microsoft.com/office/drawing/2014/main" id="{40FBCB30-FAA3-4CA2-8580-1A223BAA4DA6}"/>
                </a:ext>
              </a:extLst>
            </p:cNvPr>
            <p:cNvSpPr/>
            <p:nvPr/>
          </p:nvSpPr>
          <p:spPr>
            <a:xfrm>
              <a:off x="5896557" y="3918871"/>
              <a:ext cx="1371600" cy="358401"/>
            </a:xfrm>
            <a:prstGeom prst="rect">
              <a:avLst/>
            </a:prstGeom>
          </p:spPr>
          <p:txBody>
            <a:bodyPr wrap="square" lIns="0" tIns="0" rIns="0" bIns="0">
              <a:spAutoFit/>
            </a:bodyPr>
            <a:lstStyle/>
            <a:p>
              <a:pPr marL="0" lvl="1" algn="ctr">
                <a:spcBef>
                  <a:spcPts val="1200"/>
                </a:spcBef>
                <a:buClr>
                  <a:srgbClr val="646464"/>
                </a:buClr>
                <a:defRPr/>
              </a:pPr>
              <a:r>
                <a:rPr lang="en-US" sz="1100" b="1" kern="0">
                  <a:solidFill>
                    <a:srgbClr val="FFFFFF"/>
                  </a:solidFill>
                  <a:latin typeface="Arial"/>
                </a:rPr>
                <a:t>Extended practice sessions</a:t>
              </a:r>
            </a:p>
          </p:txBody>
        </p:sp>
        <p:sp>
          <p:nvSpPr>
            <p:cNvPr id="37" name="Freeform 67">
              <a:extLst>
                <a:ext uri="{FF2B5EF4-FFF2-40B4-BE49-F238E27FC236}">
                  <a16:creationId xmlns:a16="http://schemas.microsoft.com/office/drawing/2014/main" id="{81D2BC1A-1B53-40E3-BE0D-9FEAAB3F977F}"/>
                </a:ext>
              </a:extLst>
            </p:cNvPr>
            <p:cNvSpPr>
              <a:spLocks noEditPoints="1"/>
            </p:cNvSpPr>
            <p:nvPr/>
          </p:nvSpPr>
          <p:spPr bwMode="auto">
            <a:xfrm>
              <a:off x="8272427" y="1842303"/>
              <a:ext cx="1125317" cy="518102"/>
            </a:xfrm>
            <a:custGeom>
              <a:avLst/>
              <a:gdLst>
                <a:gd name="T0" fmla="*/ 370 w 393"/>
                <a:gd name="T1" fmla="*/ 78 h 181"/>
                <a:gd name="T2" fmla="*/ 392 w 393"/>
                <a:gd name="T3" fmla="*/ 51 h 181"/>
                <a:gd name="T4" fmla="*/ 370 w 393"/>
                <a:gd name="T5" fmla="*/ 25 h 181"/>
                <a:gd name="T6" fmla="*/ 348 w 393"/>
                <a:gd name="T7" fmla="*/ 51 h 181"/>
                <a:gd name="T8" fmla="*/ 370 w 393"/>
                <a:gd name="T9" fmla="*/ 78 h 181"/>
                <a:gd name="T10" fmla="*/ 369 w 393"/>
                <a:gd name="T11" fmla="*/ 83 h 181"/>
                <a:gd name="T12" fmla="*/ 354 w 393"/>
                <a:gd name="T13" fmla="*/ 89 h 181"/>
                <a:gd name="T14" fmla="*/ 346 w 393"/>
                <a:gd name="T15" fmla="*/ 96 h 181"/>
                <a:gd name="T16" fmla="*/ 321 w 393"/>
                <a:gd name="T17" fmla="*/ 136 h 181"/>
                <a:gd name="T18" fmla="*/ 283 w 393"/>
                <a:gd name="T19" fmla="*/ 143 h 181"/>
                <a:gd name="T20" fmla="*/ 283 w 393"/>
                <a:gd name="T21" fmla="*/ 158 h 181"/>
                <a:gd name="T22" fmla="*/ 332 w 393"/>
                <a:gd name="T23" fmla="*/ 157 h 181"/>
                <a:gd name="T24" fmla="*/ 345 w 393"/>
                <a:gd name="T25" fmla="*/ 140 h 181"/>
                <a:gd name="T26" fmla="*/ 344 w 393"/>
                <a:gd name="T27" fmla="*/ 154 h 181"/>
                <a:gd name="T28" fmla="*/ 390 w 393"/>
                <a:gd name="T29" fmla="*/ 179 h 181"/>
                <a:gd name="T30" fmla="*/ 393 w 393"/>
                <a:gd name="T31" fmla="*/ 107 h 181"/>
                <a:gd name="T32" fmla="*/ 369 w 393"/>
                <a:gd name="T33" fmla="*/ 83 h 181"/>
                <a:gd name="T34" fmla="*/ 197 w 393"/>
                <a:gd name="T35" fmla="*/ 52 h 181"/>
                <a:gd name="T36" fmla="*/ 219 w 393"/>
                <a:gd name="T37" fmla="*/ 26 h 181"/>
                <a:gd name="T38" fmla="*/ 197 w 393"/>
                <a:gd name="T39" fmla="*/ 0 h 181"/>
                <a:gd name="T40" fmla="*/ 174 w 393"/>
                <a:gd name="T41" fmla="*/ 26 h 181"/>
                <a:gd name="T42" fmla="*/ 197 w 393"/>
                <a:gd name="T43" fmla="*/ 52 h 181"/>
                <a:gd name="T44" fmla="*/ 223 w 393"/>
                <a:gd name="T45" fmla="*/ 60 h 181"/>
                <a:gd name="T46" fmla="*/ 170 w 393"/>
                <a:gd name="T47" fmla="*/ 60 h 181"/>
                <a:gd name="T48" fmla="*/ 135 w 393"/>
                <a:gd name="T49" fmla="*/ 95 h 181"/>
                <a:gd name="T50" fmla="*/ 135 w 393"/>
                <a:gd name="T51" fmla="*/ 131 h 181"/>
                <a:gd name="T52" fmla="*/ 157 w 393"/>
                <a:gd name="T53" fmla="*/ 129 h 181"/>
                <a:gd name="T54" fmla="*/ 157 w 393"/>
                <a:gd name="T55" fmla="*/ 104 h 181"/>
                <a:gd name="T56" fmla="*/ 164 w 393"/>
                <a:gd name="T57" fmla="*/ 104 h 181"/>
                <a:gd name="T58" fmla="*/ 164 w 393"/>
                <a:gd name="T59" fmla="*/ 128 h 181"/>
                <a:gd name="T60" fmla="*/ 190 w 393"/>
                <a:gd name="T61" fmla="*/ 127 h 181"/>
                <a:gd name="T62" fmla="*/ 193 w 393"/>
                <a:gd name="T63" fmla="*/ 73 h 181"/>
                <a:gd name="T64" fmla="*/ 194 w 393"/>
                <a:gd name="T65" fmla="*/ 62 h 181"/>
                <a:gd name="T66" fmla="*/ 200 w 393"/>
                <a:gd name="T67" fmla="*/ 62 h 181"/>
                <a:gd name="T68" fmla="*/ 200 w 393"/>
                <a:gd name="T69" fmla="*/ 73 h 181"/>
                <a:gd name="T70" fmla="*/ 203 w 393"/>
                <a:gd name="T71" fmla="*/ 127 h 181"/>
                <a:gd name="T72" fmla="*/ 230 w 393"/>
                <a:gd name="T73" fmla="*/ 128 h 181"/>
                <a:gd name="T74" fmla="*/ 230 w 393"/>
                <a:gd name="T75" fmla="*/ 104 h 181"/>
                <a:gd name="T76" fmla="*/ 237 w 393"/>
                <a:gd name="T77" fmla="*/ 104 h 181"/>
                <a:gd name="T78" fmla="*/ 237 w 393"/>
                <a:gd name="T79" fmla="*/ 129 h 181"/>
                <a:gd name="T80" fmla="*/ 258 w 393"/>
                <a:gd name="T81" fmla="*/ 131 h 181"/>
                <a:gd name="T82" fmla="*/ 258 w 393"/>
                <a:gd name="T83" fmla="*/ 95 h 181"/>
                <a:gd name="T84" fmla="*/ 223 w 393"/>
                <a:gd name="T85" fmla="*/ 60 h 181"/>
                <a:gd name="T86" fmla="*/ 22 w 393"/>
                <a:gd name="T87" fmla="*/ 78 h 181"/>
                <a:gd name="T88" fmla="*/ 44 w 393"/>
                <a:gd name="T89" fmla="*/ 51 h 181"/>
                <a:gd name="T90" fmla="*/ 22 w 393"/>
                <a:gd name="T91" fmla="*/ 25 h 181"/>
                <a:gd name="T92" fmla="*/ 0 w 393"/>
                <a:gd name="T93" fmla="*/ 51 h 181"/>
                <a:gd name="T94" fmla="*/ 22 w 393"/>
                <a:gd name="T95" fmla="*/ 78 h 181"/>
                <a:gd name="T96" fmla="*/ 48 w 393"/>
                <a:gd name="T97" fmla="*/ 96 h 181"/>
                <a:gd name="T98" fmla="*/ 40 w 393"/>
                <a:gd name="T99" fmla="*/ 89 h 181"/>
                <a:gd name="T100" fmla="*/ 25 w 393"/>
                <a:gd name="T101" fmla="*/ 83 h 181"/>
                <a:gd name="T102" fmla="*/ 1 w 393"/>
                <a:gd name="T103" fmla="*/ 107 h 181"/>
                <a:gd name="T104" fmla="*/ 4 w 393"/>
                <a:gd name="T105" fmla="*/ 181 h 181"/>
                <a:gd name="T106" fmla="*/ 50 w 393"/>
                <a:gd name="T107" fmla="*/ 154 h 181"/>
                <a:gd name="T108" fmla="*/ 49 w 393"/>
                <a:gd name="T109" fmla="*/ 140 h 181"/>
                <a:gd name="T110" fmla="*/ 61 w 393"/>
                <a:gd name="T111" fmla="*/ 157 h 181"/>
                <a:gd name="T112" fmla="*/ 111 w 393"/>
                <a:gd name="T113" fmla="*/ 158 h 181"/>
                <a:gd name="T114" fmla="*/ 111 w 393"/>
                <a:gd name="T115" fmla="*/ 143 h 181"/>
                <a:gd name="T116" fmla="*/ 73 w 393"/>
                <a:gd name="T117" fmla="*/ 136 h 181"/>
                <a:gd name="T118" fmla="*/ 48 w 393"/>
                <a:gd name="T119" fmla="*/ 9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93" h="181">
                  <a:moveTo>
                    <a:pt x="370" y="78"/>
                  </a:moveTo>
                  <a:cubicBezTo>
                    <a:pt x="382" y="78"/>
                    <a:pt x="392" y="66"/>
                    <a:pt x="392" y="51"/>
                  </a:cubicBezTo>
                  <a:cubicBezTo>
                    <a:pt x="392" y="37"/>
                    <a:pt x="382" y="25"/>
                    <a:pt x="370" y="25"/>
                  </a:cubicBezTo>
                  <a:cubicBezTo>
                    <a:pt x="358" y="25"/>
                    <a:pt x="348" y="37"/>
                    <a:pt x="348" y="51"/>
                  </a:cubicBezTo>
                  <a:cubicBezTo>
                    <a:pt x="348" y="66"/>
                    <a:pt x="358" y="78"/>
                    <a:pt x="370" y="78"/>
                  </a:cubicBezTo>
                  <a:close/>
                  <a:moveTo>
                    <a:pt x="369" y="83"/>
                  </a:moveTo>
                  <a:cubicBezTo>
                    <a:pt x="363" y="83"/>
                    <a:pt x="358" y="86"/>
                    <a:pt x="354" y="89"/>
                  </a:cubicBezTo>
                  <a:cubicBezTo>
                    <a:pt x="352" y="91"/>
                    <a:pt x="349" y="93"/>
                    <a:pt x="346" y="96"/>
                  </a:cubicBezTo>
                  <a:cubicBezTo>
                    <a:pt x="336" y="107"/>
                    <a:pt x="321" y="136"/>
                    <a:pt x="321" y="136"/>
                  </a:cubicBezTo>
                  <a:cubicBezTo>
                    <a:pt x="283" y="143"/>
                    <a:pt x="283" y="143"/>
                    <a:pt x="283" y="143"/>
                  </a:cubicBezTo>
                  <a:cubicBezTo>
                    <a:pt x="283" y="158"/>
                    <a:pt x="283" y="158"/>
                    <a:pt x="283" y="158"/>
                  </a:cubicBezTo>
                  <a:cubicBezTo>
                    <a:pt x="332" y="157"/>
                    <a:pt x="332" y="157"/>
                    <a:pt x="332" y="157"/>
                  </a:cubicBezTo>
                  <a:cubicBezTo>
                    <a:pt x="345" y="140"/>
                    <a:pt x="345" y="140"/>
                    <a:pt x="345" y="140"/>
                  </a:cubicBezTo>
                  <a:cubicBezTo>
                    <a:pt x="345" y="140"/>
                    <a:pt x="344" y="146"/>
                    <a:pt x="344" y="154"/>
                  </a:cubicBezTo>
                  <a:cubicBezTo>
                    <a:pt x="362" y="161"/>
                    <a:pt x="377" y="170"/>
                    <a:pt x="390" y="179"/>
                  </a:cubicBezTo>
                  <a:cubicBezTo>
                    <a:pt x="393" y="107"/>
                    <a:pt x="393" y="107"/>
                    <a:pt x="393" y="107"/>
                  </a:cubicBezTo>
                  <a:cubicBezTo>
                    <a:pt x="393" y="94"/>
                    <a:pt x="382" y="83"/>
                    <a:pt x="369" y="83"/>
                  </a:cubicBezTo>
                  <a:close/>
                  <a:moveTo>
                    <a:pt x="197" y="52"/>
                  </a:moveTo>
                  <a:cubicBezTo>
                    <a:pt x="209" y="52"/>
                    <a:pt x="219" y="41"/>
                    <a:pt x="219" y="26"/>
                  </a:cubicBezTo>
                  <a:cubicBezTo>
                    <a:pt x="219" y="12"/>
                    <a:pt x="209" y="0"/>
                    <a:pt x="197" y="0"/>
                  </a:cubicBezTo>
                  <a:cubicBezTo>
                    <a:pt x="184" y="0"/>
                    <a:pt x="174" y="12"/>
                    <a:pt x="174" y="26"/>
                  </a:cubicBezTo>
                  <a:cubicBezTo>
                    <a:pt x="174" y="41"/>
                    <a:pt x="184" y="52"/>
                    <a:pt x="197" y="52"/>
                  </a:cubicBezTo>
                  <a:close/>
                  <a:moveTo>
                    <a:pt x="223" y="60"/>
                  </a:moveTo>
                  <a:cubicBezTo>
                    <a:pt x="170" y="60"/>
                    <a:pt x="170" y="60"/>
                    <a:pt x="170" y="60"/>
                  </a:cubicBezTo>
                  <a:cubicBezTo>
                    <a:pt x="151" y="60"/>
                    <a:pt x="135" y="76"/>
                    <a:pt x="135" y="95"/>
                  </a:cubicBezTo>
                  <a:cubicBezTo>
                    <a:pt x="135" y="131"/>
                    <a:pt x="135" y="131"/>
                    <a:pt x="135" y="131"/>
                  </a:cubicBezTo>
                  <a:cubicBezTo>
                    <a:pt x="142" y="130"/>
                    <a:pt x="149" y="129"/>
                    <a:pt x="157" y="129"/>
                  </a:cubicBezTo>
                  <a:cubicBezTo>
                    <a:pt x="157" y="104"/>
                    <a:pt x="157" y="104"/>
                    <a:pt x="157" y="104"/>
                  </a:cubicBezTo>
                  <a:cubicBezTo>
                    <a:pt x="164" y="104"/>
                    <a:pt x="164" y="104"/>
                    <a:pt x="164" y="104"/>
                  </a:cubicBezTo>
                  <a:cubicBezTo>
                    <a:pt x="164" y="128"/>
                    <a:pt x="164" y="128"/>
                    <a:pt x="164" y="128"/>
                  </a:cubicBezTo>
                  <a:cubicBezTo>
                    <a:pt x="172" y="127"/>
                    <a:pt x="181" y="127"/>
                    <a:pt x="190" y="127"/>
                  </a:cubicBezTo>
                  <a:cubicBezTo>
                    <a:pt x="193" y="73"/>
                    <a:pt x="193" y="73"/>
                    <a:pt x="193" y="73"/>
                  </a:cubicBezTo>
                  <a:cubicBezTo>
                    <a:pt x="189" y="70"/>
                    <a:pt x="190" y="65"/>
                    <a:pt x="194" y="62"/>
                  </a:cubicBezTo>
                  <a:cubicBezTo>
                    <a:pt x="200" y="62"/>
                    <a:pt x="200" y="62"/>
                    <a:pt x="200" y="62"/>
                  </a:cubicBezTo>
                  <a:cubicBezTo>
                    <a:pt x="203" y="65"/>
                    <a:pt x="204" y="70"/>
                    <a:pt x="200" y="73"/>
                  </a:cubicBezTo>
                  <a:cubicBezTo>
                    <a:pt x="203" y="127"/>
                    <a:pt x="203" y="127"/>
                    <a:pt x="203" y="127"/>
                  </a:cubicBezTo>
                  <a:cubicBezTo>
                    <a:pt x="213" y="127"/>
                    <a:pt x="221" y="127"/>
                    <a:pt x="230" y="128"/>
                  </a:cubicBezTo>
                  <a:cubicBezTo>
                    <a:pt x="230" y="104"/>
                    <a:pt x="230" y="104"/>
                    <a:pt x="230" y="104"/>
                  </a:cubicBezTo>
                  <a:cubicBezTo>
                    <a:pt x="237" y="104"/>
                    <a:pt x="237" y="104"/>
                    <a:pt x="237" y="104"/>
                  </a:cubicBezTo>
                  <a:cubicBezTo>
                    <a:pt x="237" y="129"/>
                    <a:pt x="237" y="129"/>
                    <a:pt x="237" y="129"/>
                  </a:cubicBezTo>
                  <a:cubicBezTo>
                    <a:pt x="244" y="129"/>
                    <a:pt x="251" y="130"/>
                    <a:pt x="258" y="131"/>
                  </a:cubicBezTo>
                  <a:cubicBezTo>
                    <a:pt x="258" y="95"/>
                    <a:pt x="258" y="95"/>
                    <a:pt x="258" y="95"/>
                  </a:cubicBezTo>
                  <a:cubicBezTo>
                    <a:pt x="258" y="78"/>
                    <a:pt x="244" y="60"/>
                    <a:pt x="223" y="60"/>
                  </a:cubicBezTo>
                  <a:close/>
                  <a:moveTo>
                    <a:pt x="22" y="78"/>
                  </a:moveTo>
                  <a:cubicBezTo>
                    <a:pt x="34" y="78"/>
                    <a:pt x="44" y="66"/>
                    <a:pt x="44" y="51"/>
                  </a:cubicBezTo>
                  <a:cubicBezTo>
                    <a:pt x="44" y="37"/>
                    <a:pt x="34" y="25"/>
                    <a:pt x="22" y="25"/>
                  </a:cubicBezTo>
                  <a:cubicBezTo>
                    <a:pt x="10" y="25"/>
                    <a:pt x="0" y="37"/>
                    <a:pt x="0" y="51"/>
                  </a:cubicBezTo>
                  <a:cubicBezTo>
                    <a:pt x="0" y="66"/>
                    <a:pt x="10" y="78"/>
                    <a:pt x="22" y="78"/>
                  </a:cubicBezTo>
                  <a:close/>
                  <a:moveTo>
                    <a:pt x="48" y="96"/>
                  </a:moveTo>
                  <a:cubicBezTo>
                    <a:pt x="45" y="93"/>
                    <a:pt x="42" y="91"/>
                    <a:pt x="40" y="89"/>
                  </a:cubicBezTo>
                  <a:cubicBezTo>
                    <a:pt x="36" y="86"/>
                    <a:pt x="30" y="83"/>
                    <a:pt x="25" y="83"/>
                  </a:cubicBezTo>
                  <a:cubicBezTo>
                    <a:pt x="11" y="83"/>
                    <a:pt x="1" y="94"/>
                    <a:pt x="1" y="107"/>
                  </a:cubicBezTo>
                  <a:cubicBezTo>
                    <a:pt x="4" y="181"/>
                    <a:pt x="4" y="181"/>
                    <a:pt x="4" y="181"/>
                  </a:cubicBezTo>
                  <a:cubicBezTo>
                    <a:pt x="16" y="171"/>
                    <a:pt x="32" y="162"/>
                    <a:pt x="50" y="154"/>
                  </a:cubicBezTo>
                  <a:cubicBezTo>
                    <a:pt x="50" y="147"/>
                    <a:pt x="49" y="140"/>
                    <a:pt x="49" y="140"/>
                  </a:cubicBezTo>
                  <a:cubicBezTo>
                    <a:pt x="61" y="157"/>
                    <a:pt x="61" y="157"/>
                    <a:pt x="61" y="157"/>
                  </a:cubicBezTo>
                  <a:cubicBezTo>
                    <a:pt x="111" y="158"/>
                    <a:pt x="111" y="158"/>
                    <a:pt x="111" y="158"/>
                  </a:cubicBezTo>
                  <a:cubicBezTo>
                    <a:pt x="111" y="143"/>
                    <a:pt x="111" y="143"/>
                    <a:pt x="111" y="143"/>
                  </a:cubicBezTo>
                  <a:cubicBezTo>
                    <a:pt x="73" y="136"/>
                    <a:pt x="73" y="136"/>
                    <a:pt x="73" y="136"/>
                  </a:cubicBezTo>
                  <a:cubicBezTo>
                    <a:pt x="73" y="136"/>
                    <a:pt x="58" y="107"/>
                    <a:pt x="48" y="96"/>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sp>
          <p:nvSpPr>
            <p:cNvPr id="38" name="Rectangle 37">
              <a:extLst>
                <a:ext uri="{FF2B5EF4-FFF2-40B4-BE49-F238E27FC236}">
                  <a16:creationId xmlns:a16="http://schemas.microsoft.com/office/drawing/2014/main" id="{2FFC5929-2E9E-4C02-8D19-88F7403A95BC}"/>
                </a:ext>
              </a:extLst>
            </p:cNvPr>
            <p:cNvSpPr/>
            <p:nvPr/>
          </p:nvSpPr>
          <p:spPr>
            <a:xfrm>
              <a:off x="8149284" y="2440776"/>
              <a:ext cx="1371600" cy="358401"/>
            </a:xfrm>
            <a:prstGeom prst="rect">
              <a:avLst/>
            </a:prstGeom>
          </p:spPr>
          <p:txBody>
            <a:bodyPr wrap="square" lIns="0" tIns="0" rIns="0" bIns="0">
              <a:spAutoFit/>
            </a:bodyPr>
            <a:lstStyle/>
            <a:p>
              <a:pPr marL="0" lvl="1" algn="ctr">
                <a:spcBef>
                  <a:spcPts val="1200"/>
                </a:spcBef>
                <a:buClr>
                  <a:srgbClr val="646464"/>
                </a:buClr>
                <a:defRPr/>
              </a:pPr>
              <a:r>
                <a:rPr lang="en-US" sz="1100" b="1" kern="0">
                  <a:solidFill>
                    <a:srgbClr val="FFFFFF"/>
                  </a:solidFill>
                  <a:latin typeface="Arial"/>
                </a:rPr>
                <a:t>Role-based scenarios</a:t>
              </a:r>
            </a:p>
          </p:txBody>
        </p:sp>
        <p:grpSp>
          <p:nvGrpSpPr>
            <p:cNvPr id="39" name="Group 38">
              <a:extLst>
                <a:ext uri="{FF2B5EF4-FFF2-40B4-BE49-F238E27FC236}">
                  <a16:creationId xmlns:a16="http://schemas.microsoft.com/office/drawing/2014/main" id="{3D97F76D-3E5B-4E7F-A06C-1607F96E1D3F}"/>
                </a:ext>
              </a:extLst>
            </p:cNvPr>
            <p:cNvGrpSpPr/>
            <p:nvPr/>
          </p:nvGrpSpPr>
          <p:grpSpPr>
            <a:xfrm>
              <a:off x="9497913" y="2988364"/>
              <a:ext cx="452439" cy="815382"/>
              <a:chOff x="-1481138" y="5729288"/>
              <a:chExt cx="288926" cy="520700"/>
            </a:xfrm>
            <a:solidFill>
              <a:srgbClr val="FFFFFF"/>
            </a:solidFill>
          </p:grpSpPr>
          <p:sp>
            <p:nvSpPr>
              <p:cNvPr id="60" name="Freeform 5">
                <a:extLst>
                  <a:ext uri="{FF2B5EF4-FFF2-40B4-BE49-F238E27FC236}">
                    <a16:creationId xmlns:a16="http://schemas.microsoft.com/office/drawing/2014/main" id="{C4A7B6F0-2A6A-4587-AF17-BE7F8C859BA1}"/>
                  </a:ext>
                </a:extLst>
              </p:cNvPr>
              <p:cNvSpPr>
                <a:spLocks/>
              </p:cNvSpPr>
              <p:nvPr/>
            </p:nvSpPr>
            <p:spPr bwMode="auto">
              <a:xfrm>
                <a:off x="-1481138" y="5802313"/>
                <a:ext cx="276225" cy="447675"/>
              </a:xfrm>
              <a:custGeom>
                <a:avLst/>
                <a:gdLst>
                  <a:gd name="T0" fmla="*/ 71 w 71"/>
                  <a:gd name="T1" fmla="*/ 69 h 117"/>
                  <a:gd name="T2" fmla="*/ 71 w 71"/>
                  <a:gd name="T3" fmla="*/ 65 h 117"/>
                  <a:gd name="T4" fmla="*/ 66 w 71"/>
                  <a:gd name="T5" fmla="*/ 44 h 117"/>
                  <a:gd name="T6" fmla="*/ 61 w 71"/>
                  <a:gd name="T7" fmla="*/ 45 h 117"/>
                  <a:gd name="T8" fmla="*/ 58 w 71"/>
                  <a:gd name="T9" fmla="*/ 53 h 117"/>
                  <a:gd name="T10" fmla="*/ 58 w 71"/>
                  <a:gd name="T11" fmla="*/ 71 h 117"/>
                  <a:gd name="T12" fmla="*/ 56 w 71"/>
                  <a:gd name="T13" fmla="*/ 73 h 117"/>
                  <a:gd name="T14" fmla="*/ 54 w 71"/>
                  <a:gd name="T15" fmla="*/ 69 h 117"/>
                  <a:gd name="T16" fmla="*/ 54 w 71"/>
                  <a:gd name="T17" fmla="*/ 12 h 117"/>
                  <a:gd name="T18" fmla="*/ 52 w 71"/>
                  <a:gd name="T19" fmla="*/ 1 h 117"/>
                  <a:gd name="T20" fmla="*/ 49 w 71"/>
                  <a:gd name="T21" fmla="*/ 0 h 117"/>
                  <a:gd name="T22" fmla="*/ 46 w 71"/>
                  <a:gd name="T23" fmla="*/ 1 h 117"/>
                  <a:gd name="T24" fmla="*/ 44 w 71"/>
                  <a:gd name="T25" fmla="*/ 7 h 117"/>
                  <a:gd name="T26" fmla="*/ 44 w 71"/>
                  <a:gd name="T27" fmla="*/ 13 h 117"/>
                  <a:gd name="T28" fmla="*/ 44 w 71"/>
                  <a:gd name="T29" fmla="*/ 43 h 117"/>
                  <a:gd name="T30" fmla="*/ 42 w 71"/>
                  <a:gd name="T31" fmla="*/ 46 h 117"/>
                  <a:gd name="T32" fmla="*/ 39 w 71"/>
                  <a:gd name="T33" fmla="*/ 43 h 117"/>
                  <a:gd name="T34" fmla="*/ 37 w 71"/>
                  <a:gd name="T35" fmla="*/ 38 h 117"/>
                  <a:gd name="T36" fmla="*/ 34 w 71"/>
                  <a:gd name="T37" fmla="*/ 37 h 117"/>
                  <a:gd name="T38" fmla="*/ 31 w 71"/>
                  <a:gd name="T39" fmla="*/ 38 h 117"/>
                  <a:gd name="T40" fmla="*/ 29 w 71"/>
                  <a:gd name="T41" fmla="*/ 44 h 117"/>
                  <a:gd name="T42" fmla="*/ 26 w 71"/>
                  <a:gd name="T43" fmla="*/ 46 h 117"/>
                  <a:gd name="T44" fmla="*/ 24 w 71"/>
                  <a:gd name="T45" fmla="*/ 45 h 117"/>
                  <a:gd name="T46" fmla="*/ 22 w 71"/>
                  <a:gd name="T47" fmla="*/ 40 h 117"/>
                  <a:gd name="T48" fmla="*/ 19 w 71"/>
                  <a:gd name="T49" fmla="*/ 39 h 117"/>
                  <a:gd name="T50" fmla="*/ 16 w 71"/>
                  <a:gd name="T51" fmla="*/ 40 h 117"/>
                  <a:gd name="T52" fmla="*/ 14 w 71"/>
                  <a:gd name="T53" fmla="*/ 47 h 117"/>
                  <a:gd name="T54" fmla="*/ 14 w 71"/>
                  <a:gd name="T55" fmla="*/ 47 h 117"/>
                  <a:gd name="T56" fmla="*/ 12 w 71"/>
                  <a:gd name="T57" fmla="*/ 50 h 117"/>
                  <a:gd name="T58" fmla="*/ 10 w 71"/>
                  <a:gd name="T59" fmla="*/ 49 h 117"/>
                  <a:gd name="T60" fmla="*/ 8 w 71"/>
                  <a:gd name="T61" fmla="*/ 46 h 117"/>
                  <a:gd name="T62" fmla="*/ 5 w 71"/>
                  <a:gd name="T63" fmla="*/ 45 h 117"/>
                  <a:gd name="T64" fmla="*/ 2 w 71"/>
                  <a:gd name="T65" fmla="*/ 46 h 117"/>
                  <a:gd name="T66" fmla="*/ 0 w 71"/>
                  <a:gd name="T67" fmla="*/ 52 h 117"/>
                  <a:gd name="T68" fmla="*/ 0 w 71"/>
                  <a:gd name="T69" fmla="*/ 53 h 117"/>
                  <a:gd name="T70" fmla="*/ 0 w 71"/>
                  <a:gd name="T71" fmla="*/ 82 h 117"/>
                  <a:gd name="T72" fmla="*/ 34 w 71"/>
                  <a:gd name="T73" fmla="*/ 116 h 117"/>
                  <a:gd name="T74" fmla="*/ 59 w 71"/>
                  <a:gd name="T75" fmla="*/ 107 h 117"/>
                  <a:gd name="T76" fmla="*/ 71 w 71"/>
                  <a:gd name="T77" fmla="*/ 6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1" h="117">
                    <a:moveTo>
                      <a:pt x="71" y="69"/>
                    </a:moveTo>
                    <a:cubicBezTo>
                      <a:pt x="71" y="65"/>
                      <a:pt x="71" y="65"/>
                      <a:pt x="71" y="65"/>
                    </a:cubicBezTo>
                    <a:cubicBezTo>
                      <a:pt x="71" y="48"/>
                      <a:pt x="71" y="45"/>
                      <a:pt x="66" y="44"/>
                    </a:cubicBezTo>
                    <a:cubicBezTo>
                      <a:pt x="64" y="43"/>
                      <a:pt x="62" y="44"/>
                      <a:pt x="61" y="45"/>
                    </a:cubicBezTo>
                    <a:cubicBezTo>
                      <a:pt x="59" y="47"/>
                      <a:pt x="59" y="50"/>
                      <a:pt x="58" y="53"/>
                    </a:cubicBezTo>
                    <a:cubicBezTo>
                      <a:pt x="58" y="71"/>
                      <a:pt x="58" y="71"/>
                      <a:pt x="58" y="71"/>
                    </a:cubicBezTo>
                    <a:cubicBezTo>
                      <a:pt x="58" y="71"/>
                      <a:pt x="58" y="73"/>
                      <a:pt x="56" y="73"/>
                    </a:cubicBezTo>
                    <a:cubicBezTo>
                      <a:pt x="54" y="73"/>
                      <a:pt x="54" y="69"/>
                      <a:pt x="54" y="69"/>
                    </a:cubicBezTo>
                    <a:cubicBezTo>
                      <a:pt x="54" y="12"/>
                      <a:pt x="54" y="12"/>
                      <a:pt x="54" y="12"/>
                    </a:cubicBezTo>
                    <a:cubicBezTo>
                      <a:pt x="54" y="4"/>
                      <a:pt x="53" y="2"/>
                      <a:pt x="52" y="1"/>
                    </a:cubicBezTo>
                    <a:cubicBezTo>
                      <a:pt x="51" y="0"/>
                      <a:pt x="50" y="0"/>
                      <a:pt x="49" y="0"/>
                    </a:cubicBezTo>
                    <a:cubicBezTo>
                      <a:pt x="48" y="0"/>
                      <a:pt x="46" y="0"/>
                      <a:pt x="46" y="1"/>
                    </a:cubicBezTo>
                    <a:cubicBezTo>
                      <a:pt x="44" y="2"/>
                      <a:pt x="44" y="5"/>
                      <a:pt x="44" y="7"/>
                    </a:cubicBezTo>
                    <a:cubicBezTo>
                      <a:pt x="44" y="13"/>
                      <a:pt x="44" y="13"/>
                      <a:pt x="44" y="13"/>
                    </a:cubicBezTo>
                    <a:cubicBezTo>
                      <a:pt x="44" y="43"/>
                      <a:pt x="44" y="43"/>
                      <a:pt x="44" y="43"/>
                    </a:cubicBezTo>
                    <a:cubicBezTo>
                      <a:pt x="44" y="45"/>
                      <a:pt x="43" y="46"/>
                      <a:pt x="42" y="46"/>
                    </a:cubicBezTo>
                    <a:cubicBezTo>
                      <a:pt x="39" y="46"/>
                      <a:pt x="39" y="43"/>
                      <a:pt x="39" y="43"/>
                    </a:cubicBezTo>
                    <a:cubicBezTo>
                      <a:pt x="39" y="40"/>
                      <a:pt x="38" y="39"/>
                      <a:pt x="37" y="38"/>
                    </a:cubicBezTo>
                    <a:cubicBezTo>
                      <a:pt x="36" y="37"/>
                      <a:pt x="35" y="37"/>
                      <a:pt x="34" y="37"/>
                    </a:cubicBezTo>
                    <a:cubicBezTo>
                      <a:pt x="33" y="37"/>
                      <a:pt x="31" y="38"/>
                      <a:pt x="31" y="38"/>
                    </a:cubicBezTo>
                    <a:cubicBezTo>
                      <a:pt x="29" y="40"/>
                      <a:pt x="29" y="42"/>
                      <a:pt x="29" y="44"/>
                    </a:cubicBezTo>
                    <a:cubicBezTo>
                      <a:pt x="28" y="45"/>
                      <a:pt x="28" y="46"/>
                      <a:pt x="26" y="46"/>
                    </a:cubicBezTo>
                    <a:cubicBezTo>
                      <a:pt x="25" y="46"/>
                      <a:pt x="24" y="45"/>
                      <a:pt x="24" y="45"/>
                    </a:cubicBezTo>
                    <a:cubicBezTo>
                      <a:pt x="24" y="44"/>
                      <a:pt x="23" y="41"/>
                      <a:pt x="22" y="40"/>
                    </a:cubicBezTo>
                    <a:cubicBezTo>
                      <a:pt x="22" y="40"/>
                      <a:pt x="20" y="39"/>
                      <a:pt x="19" y="39"/>
                    </a:cubicBezTo>
                    <a:cubicBezTo>
                      <a:pt x="18" y="39"/>
                      <a:pt x="16" y="40"/>
                      <a:pt x="16" y="40"/>
                    </a:cubicBezTo>
                    <a:cubicBezTo>
                      <a:pt x="14" y="42"/>
                      <a:pt x="14" y="44"/>
                      <a:pt x="14" y="47"/>
                    </a:cubicBezTo>
                    <a:cubicBezTo>
                      <a:pt x="14" y="47"/>
                      <a:pt x="14" y="47"/>
                      <a:pt x="14" y="47"/>
                    </a:cubicBezTo>
                    <a:cubicBezTo>
                      <a:pt x="14" y="49"/>
                      <a:pt x="13" y="50"/>
                      <a:pt x="12" y="50"/>
                    </a:cubicBezTo>
                    <a:cubicBezTo>
                      <a:pt x="11" y="50"/>
                      <a:pt x="10" y="50"/>
                      <a:pt x="10" y="49"/>
                    </a:cubicBezTo>
                    <a:cubicBezTo>
                      <a:pt x="10" y="48"/>
                      <a:pt x="9" y="47"/>
                      <a:pt x="8" y="46"/>
                    </a:cubicBezTo>
                    <a:cubicBezTo>
                      <a:pt x="7" y="45"/>
                      <a:pt x="6" y="45"/>
                      <a:pt x="5" y="45"/>
                    </a:cubicBezTo>
                    <a:cubicBezTo>
                      <a:pt x="4" y="45"/>
                      <a:pt x="2" y="46"/>
                      <a:pt x="2" y="46"/>
                    </a:cubicBezTo>
                    <a:cubicBezTo>
                      <a:pt x="0" y="48"/>
                      <a:pt x="0" y="50"/>
                      <a:pt x="0" y="52"/>
                    </a:cubicBezTo>
                    <a:cubicBezTo>
                      <a:pt x="0" y="53"/>
                      <a:pt x="0" y="53"/>
                      <a:pt x="0" y="53"/>
                    </a:cubicBezTo>
                    <a:cubicBezTo>
                      <a:pt x="0" y="56"/>
                      <a:pt x="0" y="63"/>
                      <a:pt x="0" y="82"/>
                    </a:cubicBezTo>
                    <a:cubicBezTo>
                      <a:pt x="2" y="115"/>
                      <a:pt x="33" y="116"/>
                      <a:pt x="34" y="116"/>
                    </a:cubicBezTo>
                    <a:cubicBezTo>
                      <a:pt x="45" y="117"/>
                      <a:pt x="52" y="113"/>
                      <a:pt x="59" y="107"/>
                    </a:cubicBezTo>
                    <a:cubicBezTo>
                      <a:pt x="71" y="94"/>
                      <a:pt x="71" y="72"/>
                      <a:pt x="71"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sp>
            <p:nvSpPr>
              <p:cNvPr id="61" name="Freeform 6">
                <a:extLst>
                  <a:ext uri="{FF2B5EF4-FFF2-40B4-BE49-F238E27FC236}">
                    <a16:creationId xmlns:a16="http://schemas.microsoft.com/office/drawing/2014/main" id="{E4CC8564-3D54-493D-A841-40E5A2DD7A89}"/>
                  </a:ext>
                </a:extLst>
              </p:cNvPr>
              <p:cNvSpPr>
                <a:spLocks/>
              </p:cNvSpPr>
              <p:nvPr/>
            </p:nvSpPr>
            <p:spPr bwMode="auto">
              <a:xfrm>
                <a:off x="-1387475" y="5729288"/>
                <a:ext cx="195263" cy="195263"/>
              </a:xfrm>
              <a:custGeom>
                <a:avLst/>
                <a:gdLst>
                  <a:gd name="T0" fmla="*/ 0 w 123"/>
                  <a:gd name="T1" fmla="*/ 0 h 123"/>
                  <a:gd name="T2" fmla="*/ 0 w 123"/>
                  <a:gd name="T3" fmla="*/ 123 h 123"/>
                  <a:gd name="T4" fmla="*/ 34 w 123"/>
                  <a:gd name="T5" fmla="*/ 123 h 123"/>
                  <a:gd name="T6" fmla="*/ 34 w 123"/>
                  <a:gd name="T7" fmla="*/ 111 h 123"/>
                  <a:gd name="T8" fmla="*/ 9 w 123"/>
                  <a:gd name="T9" fmla="*/ 111 h 123"/>
                  <a:gd name="T10" fmla="*/ 9 w 123"/>
                  <a:gd name="T11" fmla="*/ 68 h 123"/>
                  <a:gd name="T12" fmla="*/ 34 w 123"/>
                  <a:gd name="T13" fmla="*/ 68 h 123"/>
                  <a:gd name="T14" fmla="*/ 34 w 123"/>
                  <a:gd name="T15" fmla="*/ 58 h 123"/>
                  <a:gd name="T16" fmla="*/ 9 w 123"/>
                  <a:gd name="T17" fmla="*/ 58 h 123"/>
                  <a:gd name="T18" fmla="*/ 9 w 123"/>
                  <a:gd name="T19" fmla="*/ 12 h 123"/>
                  <a:gd name="T20" fmla="*/ 56 w 123"/>
                  <a:gd name="T21" fmla="*/ 12 h 123"/>
                  <a:gd name="T22" fmla="*/ 56 w 123"/>
                  <a:gd name="T23" fmla="*/ 34 h 123"/>
                  <a:gd name="T24" fmla="*/ 66 w 123"/>
                  <a:gd name="T25" fmla="*/ 34 h 123"/>
                  <a:gd name="T26" fmla="*/ 66 w 123"/>
                  <a:gd name="T27" fmla="*/ 12 h 123"/>
                  <a:gd name="T28" fmla="*/ 110 w 123"/>
                  <a:gd name="T29" fmla="*/ 12 h 123"/>
                  <a:gd name="T30" fmla="*/ 110 w 123"/>
                  <a:gd name="T31" fmla="*/ 56 h 123"/>
                  <a:gd name="T32" fmla="*/ 88 w 123"/>
                  <a:gd name="T33" fmla="*/ 56 h 123"/>
                  <a:gd name="T34" fmla="*/ 88 w 123"/>
                  <a:gd name="T35" fmla="*/ 68 h 123"/>
                  <a:gd name="T36" fmla="*/ 110 w 123"/>
                  <a:gd name="T37" fmla="*/ 68 h 123"/>
                  <a:gd name="T38" fmla="*/ 110 w 123"/>
                  <a:gd name="T39" fmla="*/ 111 h 123"/>
                  <a:gd name="T40" fmla="*/ 88 w 123"/>
                  <a:gd name="T41" fmla="*/ 111 h 123"/>
                  <a:gd name="T42" fmla="*/ 88 w 123"/>
                  <a:gd name="T43" fmla="*/ 123 h 123"/>
                  <a:gd name="T44" fmla="*/ 123 w 123"/>
                  <a:gd name="T45" fmla="*/ 123 h 123"/>
                  <a:gd name="T46" fmla="*/ 123 w 123"/>
                  <a:gd name="T47" fmla="*/ 0 h 123"/>
                  <a:gd name="T48" fmla="*/ 0 w 123"/>
                  <a:gd name="T4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3" h="123">
                    <a:moveTo>
                      <a:pt x="0" y="0"/>
                    </a:moveTo>
                    <a:lnTo>
                      <a:pt x="0" y="123"/>
                    </a:lnTo>
                    <a:lnTo>
                      <a:pt x="34" y="123"/>
                    </a:lnTo>
                    <a:lnTo>
                      <a:pt x="34" y="111"/>
                    </a:lnTo>
                    <a:lnTo>
                      <a:pt x="9" y="111"/>
                    </a:lnTo>
                    <a:lnTo>
                      <a:pt x="9" y="68"/>
                    </a:lnTo>
                    <a:lnTo>
                      <a:pt x="34" y="68"/>
                    </a:lnTo>
                    <a:lnTo>
                      <a:pt x="34" y="58"/>
                    </a:lnTo>
                    <a:lnTo>
                      <a:pt x="9" y="58"/>
                    </a:lnTo>
                    <a:lnTo>
                      <a:pt x="9" y="12"/>
                    </a:lnTo>
                    <a:lnTo>
                      <a:pt x="56" y="12"/>
                    </a:lnTo>
                    <a:lnTo>
                      <a:pt x="56" y="34"/>
                    </a:lnTo>
                    <a:lnTo>
                      <a:pt x="66" y="34"/>
                    </a:lnTo>
                    <a:lnTo>
                      <a:pt x="66" y="12"/>
                    </a:lnTo>
                    <a:lnTo>
                      <a:pt x="110" y="12"/>
                    </a:lnTo>
                    <a:lnTo>
                      <a:pt x="110" y="56"/>
                    </a:lnTo>
                    <a:lnTo>
                      <a:pt x="88" y="56"/>
                    </a:lnTo>
                    <a:lnTo>
                      <a:pt x="88" y="68"/>
                    </a:lnTo>
                    <a:lnTo>
                      <a:pt x="110" y="68"/>
                    </a:lnTo>
                    <a:lnTo>
                      <a:pt x="110" y="111"/>
                    </a:lnTo>
                    <a:lnTo>
                      <a:pt x="88" y="111"/>
                    </a:lnTo>
                    <a:lnTo>
                      <a:pt x="88" y="123"/>
                    </a:lnTo>
                    <a:lnTo>
                      <a:pt x="123" y="123"/>
                    </a:lnTo>
                    <a:lnTo>
                      <a:pt x="123" y="0"/>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grpSp>
        <p:sp>
          <p:nvSpPr>
            <p:cNvPr id="40" name="Rectangle 39">
              <a:extLst>
                <a:ext uri="{FF2B5EF4-FFF2-40B4-BE49-F238E27FC236}">
                  <a16:creationId xmlns:a16="http://schemas.microsoft.com/office/drawing/2014/main" id="{24AD750A-DAA1-4CC7-877C-414517031E39}"/>
                </a:ext>
              </a:extLst>
            </p:cNvPr>
            <p:cNvSpPr/>
            <p:nvPr/>
          </p:nvSpPr>
          <p:spPr>
            <a:xfrm>
              <a:off x="9038331" y="3918871"/>
              <a:ext cx="1371600" cy="358401"/>
            </a:xfrm>
            <a:prstGeom prst="rect">
              <a:avLst/>
            </a:prstGeom>
          </p:spPr>
          <p:txBody>
            <a:bodyPr wrap="square" lIns="0" tIns="0" rIns="0" bIns="0">
              <a:spAutoFit/>
            </a:bodyPr>
            <a:lstStyle/>
            <a:p>
              <a:pPr marL="0" lvl="1" algn="ctr">
                <a:spcBef>
                  <a:spcPts val="1200"/>
                </a:spcBef>
                <a:buClr>
                  <a:srgbClr val="646464"/>
                </a:buClr>
                <a:defRPr/>
              </a:pPr>
              <a:r>
                <a:rPr lang="en-US" sz="1100" b="1" kern="0">
                  <a:solidFill>
                    <a:srgbClr val="FFFFFF"/>
                  </a:solidFill>
                  <a:latin typeface="Arial"/>
                </a:rPr>
                <a:t>Ample hands-on practice time</a:t>
              </a:r>
            </a:p>
          </p:txBody>
        </p:sp>
        <p:sp>
          <p:nvSpPr>
            <p:cNvPr id="41" name="Rectangle 40">
              <a:extLst>
                <a:ext uri="{FF2B5EF4-FFF2-40B4-BE49-F238E27FC236}">
                  <a16:creationId xmlns:a16="http://schemas.microsoft.com/office/drawing/2014/main" id="{2185E82D-46B7-4802-8513-2E650B9C6DDC}"/>
                </a:ext>
              </a:extLst>
            </p:cNvPr>
            <p:cNvSpPr/>
            <p:nvPr/>
          </p:nvSpPr>
          <p:spPr>
            <a:xfrm>
              <a:off x="8149284" y="5327015"/>
              <a:ext cx="1371600" cy="358401"/>
            </a:xfrm>
            <a:prstGeom prst="rect">
              <a:avLst/>
            </a:prstGeom>
          </p:spPr>
          <p:txBody>
            <a:bodyPr wrap="square" lIns="0" tIns="0" rIns="0" bIns="0">
              <a:spAutoFit/>
            </a:bodyPr>
            <a:lstStyle/>
            <a:p>
              <a:pPr marL="0" lvl="1" algn="ctr">
                <a:spcBef>
                  <a:spcPts val="1200"/>
                </a:spcBef>
                <a:buClr>
                  <a:srgbClr val="646464"/>
                </a:buClr>
                <a:defRPr/>
              </a:pPr>
              <a:r>
                <a:rPr lang="en-US" sz="1100" b="1" kern="0">
                  <a:solidFill>
                    <a:srgbClr val="FFFFFF"/>
                  </a:solidFill>
                  <a:latin typeface="Arial"/>
                </a:rPr>
                <a:t>Blended learning methods</a:t>
              </a:r>
            </a:p>
          </p:txBody>
        </p:sp>
        <p:sp>
          <p:nvSpPr>
            <p:cNvPr id="42" name="Rectangle 41">
              <a:extLst>
                <a:ext uri="{FF2B5EF4-FFF2-40B4-BE49-F238E27FC236}">
                  <a16:creationId xmlns:a16="http://schemas.microsoft.com/office/drawing/2014/main" id="{CCADF50E-210F-4F0E-A5B3-446F631C5A7A}"/>
                </a:ext>
              </a:extLst>
            </p:cNvPr>
            <p:cNvSpPr/>
            <p:nvPr/>
          </p:nvSpPr>
          <p:spPr>
            <a:xfrm>
              <a:off x="6315639" y="5274819"/>
              <a:ext cx="1274174" cy="342110"/>
            </a:xfrm>
            <a:prstGeom prst="rect">
              <a:avLst/>
            </a:prstGeom>
          </p:spPr>
          <p:txBody>
            <a:bodyPr wrap="square" lIns="0" tIns="0" rIns="0" bIns="0">
              <a:spAutoFit/>
            </a:bodyPr>
            <a:lstStyle/>
            <a:p>
              <a:pPr marL="0" lvl="1" algn="r">
                <a:spcBef>
                  <a:spcPts val="1200"/>
                </a:spcBef>
                <a:buClr>
                  <a:srgbClr val="646464"/>
                </a:buClr>
                <a:defRPr/>
              </a:pPr>
              <a:r>
                <a:rPr lang="en-US" sz="1050" b="1" kern="0" dirty="0">
                  <a:solidFill>
                    <a:srgbClr val="FFFFFF"/>
                  </a:solidFill>
                  <a:latin typeface="Arial"/>
                </a:rPr>
                <a:t>Training </a:t>
              </a:r>
              <a:br>
                <a:rPr lang="en-US" sz="1050" b="1" kern="0" dirty="0">
                  <a:solidFill>
                    <a:srgbClr val="FFFFFF"/>
                  </a:solidFill>
                  <a:latin typeface="Arial"/>
                </a:rPr>
              </a:br>
              <a:r>
                <a:rPr lang="en-US" sz="1050" b="1" kern="0" dirty="0">
                  <a:solidFill>
                    <a:srgbClr val="FFFFFF"/>
                  </a:solidFill>
                  <a:latin typeface="Arial"/>
                </a:rPr>
                <a:t>content </a:t>
              </a:r>
            </a:p>
          </p:txBody>
        </p:sp>
        <p:sp>
          <p:nvSpPr>
            <p:cNvPr id="43" name="Rectangle 42">
              <a:extLst>
                <a:ext uri="{FF2B5EF4-FFF2-40B4-BE49-F238E27FC236}">
                  <a16:creationId xmlns:a16="http://schemas.microsoft.com/office/drawing/2014/main" id="{14684882-CEDA-4E5C-A8D9-51DCE053759C}"/>
                </a:ext>
              </a:extLst>
            </p:cNvPr>
            <p:cNvSpPr/>
            <p:nvPr/>
          </p:nvSpPr>
          <p:spPr>
            <a:xfrm>
              <a:off x="6580289" y="2440776"/>
              <a:ext cx="1432810" cy="537601"/>
            </a:xfrm>
            <a:prstGeom prst="rect">
              <a:avLst/>
            </a:prstGeom>
          </p:spPr>
          <p:txBody>
            <a:bodyPr wrap="square" lIns="0" tIns="0" rIns="0" bIns="0">
              <a:spAutoFit/>
            </a:bodyPr>
            <a:lstStyle/>
            <a:p>
              <a:pPr marL="0" lvl="1" algn="ctr">
                <a:spcBef>
                  <a:spcPts val="1200"/>
                </a:spcBef>
                <a:buClr>
                  <a:srgbClr val="646464"/>
                </a:buClr>
                <a:defRPr/>
              </a:pPr>
              <a:r>
                <a:rPr lang="en-US" sz="1100" b="1" kern="0" dirty="0">
                  <a:solidFill>
                    <a:srgbClr val="FFFFFF"/>
                  </a:solidFill>
                  <a:latin typeface="Arial"/>
                </a:rPr>
                <a:t>Assesses knowledge and skills</a:t>
              </a:r>
            </a:p>
          </p:txBody>
        </p:sp>
        <p:grpSp>
          <p:nvGrpSpPr>
            <p:cNvPr id="44" name="Group 43">
              <a:extLst>
                <a:ext uri="{FF2B5EF4-FFF2-40B4-BE49-F238E27FC236}">
                  <a16:creationId xmlns:a16="http://schemas.microsoft.com/office/drawing/2014/main" id="{EB57797E-E495-4064-9AEA-CA101B4580E0}"/>
                </a:ext>
              </a:extLst>
            </p:cNvPr>
            <p:cNvGrpSpPr/>
            <p:nvPr/>
          </p:nvGrpSpPr>
          <p:grpSpPr>
            <a:xfrm>
              <a:off x="7061009" y="1695870"/>
              <a:ext cx="471373" cy="698997"/>
              <a:chOff x="9588500" y="4119563"/>
              <a:chExt cx="788988" cy="1169987"/>
            </a:xfrm>
            <a:solidFill>
              <a:srgbClr val="FFFFFF"/>
            </a:solidFill>
          </p:grpSpPr>
          <p:sp>
            <p:nvSpPr>
              <p:cNvPr id="58" name="Freeform 22">
                <a:extLst>
                  <a:ext uri="{FF2B5EF4-FFF2-40B4-BE49-F238E27FC236}">
                    <a16:creationId xmlns:a16="http://schemas.microsoft.com/office/drawing/2014/main" id="{25F2DFF3-5AF4-4537-B0FC-B79FB377487C}"/>
                  </a:ext>
                </a:extLst>
              </p:cNvPr>
              <p:cNvSpPr>
                <a:spLocks/>
              </p:cNvSpPr>
              <p:nvPr/>
            </p:nvSpPr>
            <p:spPr bwMode="auto">
              <a:xfrm>
                <a:off x="10183813" y="4119563"/>
                <a:ext cx="193675" cy="188912"/>
              </a:xfrm>
              <a:custGeom>
                <a:avLst/>
                <a:gdLst>
                  <a:gd name="T0" fmla="*/ 0 w 122"/>
                  <a:gd name="T1" fmla="*/ 119 h 119"/>
                  <a:gd name="T2" fmla="*/ 0 w 122"/>
                  <a:gd name="T3" fmla="*/ 0 h 119"/>
                  <a:gd name="T4" fmla="*/ 2 w 122"/>
                  <a:gd name="T5" fmla="*/ 0 h 119"/>
                  <a:gd name="T6" fmla="*/ 122 w 122"/>
                  <a:gd name="T7" fmla="*/ 119 h 119"/>
                  <a:gd name="T8" fmla="*/ 0 w 122"/>
                  <a:gd name="T9" fmla="*/ 119 h 119"/>
                </a:gdLst>
                <a:ahLst/>
                <a:cxnLst>
                  <a:cxn ang="0">
                    <a:pos x="T0" y="T1"/>
                  </a:cxn>
                  <a:cxn ang="0">
                    <a:pos x="T2" y="T3"/>
                  </a:cxn>
                  <a:cxn ang="0">
                    <a:pos x="T4" y="T5"/>
                  </a:cxn>
                  <a:cxn ang="0">
                    <a:pos x="T6" y="T7"/>
                  </a:cxn>
                  <a:cxn ang="0">
                    <a:pos x="T8" y="T9"/>
                  </a:cxn>
                </a:cxnLst>
                <a:rect l="0" t="0" r="r" b="b"/>
                <a:pathLst>
                  <a:path w="122" h="119">
                    <a:moveTo>
                      <a:pt x="0" y="119"/>
                    </a:moveTo>
                    <a:lnTo>
                      <a:pt x="0" y="0"/>
                    </a:lnTo>
                    <a:lnTo>
                      <a:pt x="2" y="0"/>
                    </a:lnTo>
                    <a:lnTo>
                      <a:pt x="122" y="119"/>
                    </a:lnTo>
                    <a:lnTo>
                      <a:pt x="0"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sp>
            <p:nvSpPr>
              <p:cNvPr id="59" name="Freeform 23">
                <a:extLst>
                  <a:ext uri="{FF2B5EF4-FFF2-40B4-BE49-F238E27FC236}">
                    <a16:creationId xmlns:a16="http://schemas.microsoft.com/office/drawing/2014/main" id="{43914CAD-B50B-42B2-B897-8AE2F049E850}"/>
                  </a:ext>
                </a:extLst>
              </p:cNvPr>
              <p:cNvSpPr>
                <a:spLocks noEditPoints="1"/>
              </p:cNvSpPr>
              <p:nvPr/>
            </p:nvSpPr>
            <p:spPr bwMode="auto">
              <a:xfrm>
                <a:off x="9588500" y="4119563"/>
                <a:ext cx="788988" cy="1169987"/>
              </a:xfrm>
              <a:custGeom>
                <a:avLst/>
                <a:gdLst>
                  <a:gd name="T0" fmla="*/ 144 w 207"/>
                  <a:gd name="T1" fmla="*/ 62 h 309"/>
                  <a:gd name="T2" fmla="*/ 144 w 207"/>
                  <a:gd name="T3" fmla="*/ 0 h 309"/>
                  <a:gd name="T4" fmla="*/ 0 w 207"/>
                  <a:gd name="T5" fmla="*/ 0 h 309"/>
                  <a:gd name="T6" fmla="*/ 0 w 207"/>
                  <a:gd name="T7" fmla="*/ 309 h 309"/>
                  <a:gd name="T8" fmla="*/ 207 w 207"/>
                  <a:gd name="T9" fmla="*/ 309 h 309"/>
                  <a:gd name="T10" fmla="*/ 207 w 207"/>
                  <a:gd name="T11" fmla="*/ 62 h 309"/>
                  <a:gd name="T12" fmla="*/ 144 w 207"/>
                  <a:gd name="T13" fmla="*/ 62 h 309"/>
                  <a:gd name="T14" fmla="*/ 30 w 207"/>
                  <a:gd name="T15" fmla="*/ 278 h 309"/>
                  <a:gd name="T16" fmla="*/ 22 w 207"/>
                  <a:gd name="T17" fmla="*/ 268 h 309"/>
                  <a:gd name="T18" fmla="*/ 12 w 207"/>
                  <a:gd name="T19" fmla="*/ 258 h 309"/>
                  <a:gd name="T20" fmla="*/ 17 w 207"/>
                  <a:gd name="T21" fmla="*/ 253 h 309"/>
                  <a:gd name="T22" fmla="*/ 30 w 207"/>
                  <a:gd name="T23" fmla="*/ 266 h 309"/>
                  <a:gd name="T24" fmla="*/ 62 w 207"/>
                  <a:gd name="T25" fmla="*/ 237 h 309"/>
                  <a:gd name="T26" fmla="*/ 65 w 207"/>
                  <a:gd name="T27" fmla="*/ 241 h 309"/>
                  <a:gd name="T28" fmla="*/ 30 w 207"/>
                  <a:gd name="T29" fmla="*/ 278 h 309"/>
                  <a:gd name="T30" fmla="*/ 30 w 207"/>
                  <a:gd name="T31" fmla="*/ 228 h 309"/>
                  <a:gd name="T32" fmla="*/ 22 w 207"/>
                  <a:gd name="T33" fmla="*/ 218 h 309"/>
                  <a:gd name="T34" fmla="*/ 12 w 207"/>
                  <a:gd name="T35" fmla="*/ 208 h 309"/>
                  <a:gd name="T36" fmla="*/ 17 w 207"/>
                  <a:gd name="T37" fmla="*/ 203 h 309"/>
                  <a:gd name="T38" fmla="*/ 30 w 207"/>
                  <a:gd name="T39" fmla="*/ 216 h 309"/>
                  <a:gd name="T40" fmla="*/ 62 w 207"/>
                  <a:gd name="T41" fmla="*/ 187 h 309"/>
                  <a:gd name="T42" fmla="*/ 65 w 207"/>
                  <a:gd name="T43" fmla="*/ 190 h 309"/>
                  <a:gd name="T44" fmla="*/ 30 w 207"/>
                  <a:gd name="T45" fmla="*/ 228 h 309"/>
                  <a:gd name="T46" fmla="*/ 30 w 207"/>
                  <a:gd name="T47" fmla="*/ 178 h 309"/>
                  <a:gd name="T48" fmla="*/ 22 w 207"/>
                  <a:gd name="T49" fmla="*/ 168 h 309"/>
                  <a:gd name="T50" fmla="*/ 12 w 207"/>
                  <a:gd name="T51" fmla="*/ 158 h 309"/>
                  <a:gd name="T52" fmla="*/ 17 w 207"/>
                  <a:gd name="T53" fmla="*/ 153 h 309"/>
                  <a:gd name="T54" fmla="*/ 30 w 207"/>
                  <a:gd name="T55" fmla="*/ 166 h 309"/>
                  <a:gd name="T56" fmla="*/ 62 w 207"/>
                  <a:gd name="T57" fmla="*/ 137 h 309"/>
                  <a:gd name="T58" fmla="*/ 65 w 207"/>
                  <a:gd name="T59" fmla="*/ 140 h 309"/>
                  <a:gd name="T60" fmla="*/ 30 w 207"/>
                  <a:gd name="T61" fmla="*/ 178 h 309"/>
                  <a:gd name="T62" fmla="*/ 30 w 207"/>
                  <a:gd name="T63" fmla="*/ 128 h 309"/>
                  <a:gd name="T64" fmla="*/ 22 w 207"/>
                  <a:gd name="T65" fmla="*/ 118 h 309"/>
                  <a:gd name="T66" fmla="*/ 12 w 207"/>
                  <a:gd name="T67" fmla="*/ 108 h 309"/>
                  <a:gd name="T68" fmla="*/ 17 w 207"/>
                  <a:gd name="T69" fmla="*/ 102 h 309"/>
                  <a:gd name="T70" fmla="*/ 30 w 207"/>
                  <a:gd name="T71" fmla="*/ 116 h 309"/>
                  <a:gd name="T72" fmla="*/ 62 w 207"/>
                  <a:gd name="T73" fmla="*/ 86 h 309"/>
                  <a:gd name="T74" fmla="*/ 65 w 207"/>
                  <a:gd name="T75" fmla="*/ 90 h 309"/>
                  <a:gd name="T76" fmla="*/ 30 w 207"/>
                  <a:gd name="T77" fmla="*/ 128 h 309"/>
                  <a:gd name="T78" fmla="*/ 187 w 207"/>
                  <a:gd name="T79" fmla="*/ 264 h 309"/>
                  <a:gd name="T80" fmla="*/ 77 w 207"/>
                  <a:gd name="T81" fmla="*/ 264 h 309"/>
                  <a:gd name="T82" fmla="*/ 77 w 207"/>
                  <a:gd name="T83" fmla="*/ 252 h 309"/>
                  <a:gd name="T84" fmla="*/ 187 w 207"/>
                  <a:gd name="T85" fmla="*/ 252 h 309"/>
                  <a:gd name="T86" fmla="*/ 187 w 207"/>
                  <a:gd name="T87" fmla="*/ 264 h 309"/>
                  <a:gd name="T88" fmla="*/ 187 w 207"/>
                  <a:gd name="T89" fmla="*/ 214 h 309"/>
                  <a:gd name="T90" fmla="*/ 77 w 207"/>
                  <a:gd name="T91" fmla="*/ 214 h 309"/>
                  <a:gd name="T92" fmla="*/ 77 w 207"/>
                  <a:gd name="T93" fmla="*/ 202 h 309"/>
                  <a:gd name="T94" fmla="*/ 187 w 207"/>
                  <a:gd name="T95" fmla="*/ 202 h 309"/>
                  <a:gd name="T96" fmla="*/ 187 w 207"/>
                  <a:gd name="T97" fmla="*/ 214 h 309"/>
                  <a:gd name="T98" fmla="*/ 187 w 207"/>
                  <a:gd name="T99" fmla="*/ 163 h 309"/>
                  <a:gd name="T100" fmla="*/ 77 w 207"/>
                  <a:gd name="T101" fmla="*/ 163 h 309"/>
                  <a:gd name="T102" fmla="*/ 77 w 207"/>
                  <a:gd name="T103" fmla="*/ 151 h 309"/>
                  <a:gd name="T104" fmla="*/ 187 w 207"/>
                  <a:gd name="T105" fmla="*/ 151 h 309"/>
                  <a:gd name="T106" fmla="*/ 187 w 207"/>
                  <a:gd name="T107" fmla="*/ 163 h 309"/>
                  <a:gd name="T108" fmla="*/ 187 w 207"/>
                  <a:gd name="T109" fmla="*/ 113 h 309"/>
                  <a:gd name="T110" fmla="*/ 77 w 207"/>
                  <a:gd name="T111" fmla="*/ 113 h 309"/>
                  <a:gd name="T112" fmla="*/ 77 w 207"/>
                  <a:gd name="T113" fmla="*/ 101 h 309"/>
                  <a:gd name="T114" fmla="*/ 187 w 207"/>
                  <a:gd name="T115" fmla="*/ 101 h 309"/>
                  <a:gd name="T116" fmla="*/ 187 w 207"/>
                  <a:gd name="T117" fmla="*/ 113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7" h="309">
                    <a:moveTo>
                      <a:pt x="144" y="62"/>
                    </a:moveTo>
                    <a:cubicBezTo>
                      <a:pt x="144" y="0"/>
                      <a:pt x="144" y="0"/>
                      <a:pt x="144" y="0"/>
                    </a:cubicBezTo>
                    <a:cubicBezTo>
                      <a:pt x="0" y="0"/>
                      <a:pt x="0" y="0"/>
                      <a:pt x="0" y="0"/>
                    </a:cubicBezTo>
                    <a:cubicBezTo>
                      <a:pt x="0" y="309"/>
                      <a:pt x="0" y="309"/>
                      <a:pt x="0" y="309"/>
                    </a:cubicBezTo>
                    <a:cubicBezTo>
                      <a:pt x="207" y="309"/>
                      <a:pt x="207" y="309"/>
                      <a:pt x="207" y="309"/>
                    </a:cubicBezTo>
                    <a:cubicBezTo>
                      <a:pt x="207" y="62"/>
                      <a:pt x="207" y="62"/>
                      <a:pt x="207" y="62"/>
                    </a:cubicBezTo>
                    <a:lnTo>
                      <a:pt x="144" y="62"/>
                    </a:lnTo>
                    <a:close/>
                    <a:moveTo>
                      <a:pt x="30" y="278"/>
                    </a:moveTo>
                    <a:cubicBezTo>
                      <a:pt x="28" y="275"/>
                      <a:pt x="25" y="272"/>
                      <a:pt x="22" y="268"/>
                    </a:cubicBezTo>
                    <a:cubicBezTo>
                      <a:pt x="18" y="264"/>
                      <a:pt x="15" y="261"/>
                      <a:pt x="12" y="258"/>
                    </a:cubicBezTo>
                    <a:cubicBezTo>
                      <a:pt x="17" y="253"/>
                      <a:pt x="17" y="253"/>
                      <a:pt x="17" y="253"/>
                    </a:cubicBezTo>
                    <a:cubicBezTo>
                      <a:pt x="30" y="266"/>
                      <a:pt x="30" y="266"/>
                      <a:pt x="30" y="266"/>
                    </a:cubicBezTo>
                    <a:cubicBezTo>
                      <a:pt x="62" y="237"/>
                      <a:pt x="62" y="237"/>
                      <a:pt x="62" y="237"/>
                    </a:cubicBezTo>
                    <a:cubicBezTo>
                      <a:pt x="65" y="241"/>
                      <a:pt x="65" y="241"/>
                      <a:pt x="65" y="241"/>
                    </a:cubicBezTo>
                    <a:lnTo>
                      <a:pt x="30" y="278"/>
                    </a:lnTo>
                    <a:close/>
                    <a:moveTo>
                      <a:pt x="30" y="228"/>
                    </a:moveTo>
                    <a:cubicBezTo>
                      <a:pt x="28" y="225"/>
                      <a:pt x="25" y="222"/>
                      <a:pt x="22" y="218"/>
                    </a:cubicBezTo>
                    <a:cubicBezTo>
                      <a:pt x="18" y="214"/>
                      <a:pt x="15" y="211"/>
                      <a:pt x="12" y="208"/>
                    </a:cubicBezTo>
                    <a:cubicBezTo>
                      <a:pt x="17" y="203"/>
                      <a:pt x="17" y="203"/>
                      <a:pt x="17" y="203"/>
                    </a:cubicBezTo>
                    <a:cubicBezTo>
                      <a:pt x="30" y="216"/>
                      <a:pt x="30" y="216"/>
                      <a:pt x="30" y="216"/>
                    </a:cubicBezTo>
                    <a:cubicBezTo>
                      <a:pt x="62" y="187"/>
                      <a:pt x="62" y="187"/>
                      <a:pt x="62" y="187"/>
                    </a:cubicBezTo>
                    <a:cubicBezTo>
                      <a:pt x="65" y="190"/>
                      <a:pt x="65" y="190"/>
                      <a:pt x="65" y="190"/>
                    </a:cubicBezTo>
                    <a:lnTo>
                      <a:pt x="30" y="228"/>
                    </a:lnTo>
                    <a:close/>
                    <a:moveTo>
                      <a:pt x="30" y="178"/>
                    </a:moveTo>
                    <a:cubicBezTo>
                      <a:pt x="28" y="175"/>
                      <a:pt x="25" y="171"/>
                      <a:pt x="22" y="168"/>
                    </a:cubicBezTo>
                    <a:cubicBezTo>
                      <a:pt x="18" y="164"/>
                      <a:pt x="15" y="160"/>
                      <a:pt x="12" y="158"/>
                    </a:cubicBezTo>
                    <a:cubicBezTo>
                      <a:pt x="17" y="153"/>
                      <a:pt x="17" y="153"/>
                      <a:pt x="17" y="153"/>
                    </a:cubicBezTo>
                    <a:cubicBezTo>
                      <a:pt x="30" y="166"/>
                      <a:pt x="30" y="166"/>
                      <a:pt x="30" y="166"/>
                    </a:cubicBezTo>
                    <a:cubicBezTo>
                      <a:pt x="62" y="137"/>
                      <a:pt x="62" y="137"/>
                      <a:pt x="62" y="137"/>
                    </a:cubicBezTo>
                    <a:cubicBezTo>
                      <a:pt x="65" y="140"/>
                      <a:pt x="65" y="140"/>
                      <a:pt x="65" y="140"/>
                    </a:cubicBezTo>
                    <a:lnTo>
                      <a:pt x="30" y="178"/>
                    </a:lnTo>
                    <a:close/>
                    <a:moveTo>
                      <a:pt x="30" y="128"/>
                    </a:moveTo>
                    <a:cubicBezTo>
                      <a:pt x="28" y="125"/>
                      <a:pt x="25" y="121"/>
                      <a:pt x="22" y="118"/>
                    </a:cubicBezTo>
                    <a:cubicBezTo>
                      <a:pt x="18" y="114"/>
                      <a:pt x="15" y="110"/>
                      <a:pt x="12" y="108"/>
                    </a:cubicBezTo>
                    <a:cubicBezTo>
                      <a:pt x="17" y="102"/>
                      <a:pt x="17" y="102"/>
                      <a:pt x="17" y="102"/>
                    </a:cubicBezTo>
                    <a:cubicBezTo>
                      <a:pt x="30" y="116"/>
                      <a:pt x="30" y="116"/>
                      <a:pt x="30" y="116"/>
                    </a:cubicBezTo>
                    <a:cubicBezTo>
                      <a:pt x="62" y="86"/>
                      <a:pt x="62" y="86"/>
                      <a:pt x="62" y="86"/>
                    </a:cubicBezTo>
                    <a:cubicBezTo>
                      <a:pt x="65" y="90"/>
                      <a:pt x="65" y="90"/>
                      <a:pt x="65" y="90"/>
                    </a:cubicBezTo>
                    <a:lnTo>
                      <a:pt x="30" y="128"/>
                    </a:lnTo>
                    <a:close/>
                    <a:moveTo>
                      <a:pt x="187" y="264"/>
                    </a:moveTo>
                    <a:cubicBezTo>
                      <a:pt x="77" y="264"/>
                      <a:pt x="77" y="264"/>
                      <a:pt x="77" y="264"/>
                    </a:cubicBezTo>
                    <a:cubicBezTo>
                      <a:pt x="77" y="252"/>
                      <a:pt x="77" y="252"/>
                      <a:pt x="77" y="252"/>
                    </a:cubicBezTo>
                    <a:cubicBezTo>
                      <a:pt x="187" y="252"/>
                      <a:pt x="187" y="252"/>
                      <a:pt x="187" y="252"/>
                    </a:cubicBezTo>
                    <a:lnTo>
                      <a:pt x="187" y="264"/>
                    </a:lnTo>
                    <a:close/>
                    <a:moveTo>
                      <a:pt x="187" y="214"/>
                    </a:moveTo>
                    <a:cubicBezTo>
                      <a:pt x="77" y="214"/>
                      <a:pt x="77" y="214"/>
                      <a:pt x="77" y="214"/>
                    </a:cubicBezTo>
                    <a:cubicBezTo>
                      <a:pt x="77" y="202"/>
                      <a:pt x="77" y="202"/>
                      <a:pt x="77" y="202"/>
                    </a:cubicBezTo>
                    <a:cubicBezTo>
                      <a:pt x="187" y="202"/>
                      <a:pt x="187" y="202"/>
                      <a:pt x="187" y="202"/>
                    </a:cubicBezTo>
                    <a:lnTo>
                      <a:pt x="187" y="214"/>
                    </a:lnTo>
                    <a:close/>
                    <a:moveTo>
                      <a:pt x="187" y="163"/>
                    </a:moveTo>
                    <a:cubicBezTo>
                      <a:pt x="77" y="163"/>
                      <a:pt x="77" y="163"/>
                      <a:pt x="77" y="163"/>
                    </a:cubicBezTo>
                    <a:cubicBezTo>
                      <a:pt x="77" y="151"/>
                      <a:pt x="77" y="151"/>
                      <a:pt x="77" y="151"/>
                    </a:cubicBezTo>
                    <a:cubicBezTo>
                      <a:pt x="187" y="151"/>
                      <a:pt x="187" y="151"/>
                      <a:pt x="187" y="151"/>
                    </a:cubicBezTo>
                    <a:lnTo>
                      <a:pt x="187" y="163"/>
                    </a:lnTo>
                    <a:close/>
                    <a:moveTo>
                      <a:pt x="187" y="113"/>
                    </a:moveTo>
                    <a:cubicBezTo>
                      <a:pt x="77" y="113"/>
                      <a:pt x="77" y="113"/>
                      <a:pt x="77" y="113"/>
                    </a:cubicBezTo>
                    <a:cubicBezTo>
                      <a:pt x="77" y="101"/>
                      <a:pt x="77" y="101"/>
                      <a:pt x="77" y="101"/>
                    </a:cubicBezTo>
                    <a:cubicBezTo>
                      <a:pt x="187" y="101"/>
                      <a:pt x="187" y="101"/>
                      <a:pt x="187" y="101"/>
                    </a:cubicBezTo>
                    <a:lnTo>
                      <a:pt x="187"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grpSp>
        <p:grpSp>
          <p:nvGrpSpPr>
            <p:cNvPr id="45" name="Group 44">
              <a:extLst>
                <a:ext uri="{FF2B5EF4-FFF2-40B4-BE49-F238E27FC236}">
                  <a16:creationId xmlns:a16="http://schemas.microsoft.com/office/drawing/2014/main" id="{28C69F73-B82B-4B60-911E-5C2735C122A7}"/>
                </a:ext>
              </a:extLst>
            </p:cNvPr>
            <p:cNvGrpSpPr/>
            <p:nvPr/>
          </p:nvGrpSpPr>
          <p:grpSpPr>
            <a:xfrm>
              <a:off x="6119926" y="3026346"/>
              <a:ext cx="924865" cy="843176"/>
              <a:chOff x="-1831976" y="-1138238"/>
              <a:chExt cx="2570164" cy="2343151"/>
            </a:xfrm>
            <a:solidFill>
              <a:srgbClr val="FFFFFF"/>
            </a:solidFill>
          </p:grpSpPr>
          <p:sp>
            <p:nvSpPr>
              <p:cNvPr id="49" name="Freeform 10">
                <a:extLst>
                  <a:ext uri="{FF2B5EF4-FFF2-40B4-BE49-F238E27FC236}">
                    <a16:creationId xmlns:a16="http://schemas.microsoft.com/office/drawing/2014/main" id="{B7B3F6EB-9E8A-478F-BCAD-56FFD3E82DB4}"/>
                  </a:ext>
                </a:extLst>
              </p:cNvPr>
              <p:cNvSpPr>
                <a:spLocks noEditPoints="1"/>
              </p:cNvSpPr>
              <p:nvPr/>
            </p:nvSpPr>
            <p:spPr bwMode="auto">
              <a:xfrm>
                <a:off x="131763" y="-547688"/>
                <a:ext cx="346075" cy="347663"/>
              </a:xfrm>
              <a:custGeom>
                <a:avLst/>
                <a:gdLst>
                  <a:gd name="T0" fmla="*/ 81 w 92"/>
                  <a:gd name="T1" fmla="*/ 49 h 92"/>
                  <a:gd name="T2" fmla="*/ 92 w 92"/>
                  <a:gd name="T3" fmla="*/ 43 h 92"/>
                  <a:gd name="T4" fmla="*/ 87 w 92"/>
                  <a:gd name="T5" fmla="*/ 25 h 92"/>
                  <a:gd name="T6" fmla="*/ 74 w 92"/>
                  <a:gd name="T7" fmla="*/ 26 h 92"/>
                  <a:gd name="T8" fmla="*/ 66 w 92"/>
                  <a:gd name="T9" fmla="*/ 18 h 92"/>
                  <a:gd name="T10" fmla="*/ 66 w 92"/>
                  <a:gd name="T11" fmla="*/ 5 h 92"/>
                  <a:gd name="T12" fmla="*/ 47 w 92"/>
                  <a:gd name="T13" fmla="*/ 0 h 92"/>
                  <a:gd name="T14" fmla="*/ 42 w 92"/>
                  <a:gd name="T15" fmla="*/ 12 h 92"/>
                  <a:gd name="T16" fmla="*/ 31 w 92"/>
                  <a:gd name="T17" fmla="*/ 15 h 92"/>
                  <a:gd name="T18" fmla="*/ 21 w 92"/>
                  <a:gd name="T19" fmla="*/ 8 h 92"/>
                  <a:gd name="T20" fmla="*/ 7 w 92"/>
                  <a:gd name="T21" fmla="*/ 22 h 92"/>
                  <a:gd name="T22" fmla="*/ 14 w 92"/>
                  <a:gd name="T23" fmla="*/ 32 h 92"/>
                  <a:gd name="T24" fmla="*/ 12 w 92"/>
                  <a:gd name="T25" fmla="*/ 38 h 92"/>
                  <a:gd name="T26" fmla="*/ 11 w 92"/>
                  <a:gd name="T27" fmla="*/ 44 h 92"/>
                  <a:gd name="T28" fmla="*/ 0 w 92"/>
                  <a:gd name="T29" fmla="*/ 49 h 92"/>
                  <a:gd name="T30" fmla="*/ 6 w 92"/>
                  <a:gd name="T31" fmla="*/ 68 h 92"/>
                  <a:gd name="T32" fmla="*/ 18 w 92"/>
                  <a:gd name="T33" fmla="*/ 67 h 92"/>
                  <a:gd name="T34" fmla="*/ 26 w 92"/>
                  <a:gd name="T35" fmla="*/ 75 h 92"/>
                  <a:gd name="T36" fmla="*/ 26 w 92"/>
                  <a:gd name="T37" fmla="*/ 88 h 92"/>
                  <a:gd name="T38" fmla="*/ 45 w 92"/>
                  <a:gd name="T39" fmla="*/ 92 h 92"/>
                  <a:gd name="T40" fmla="*/ 50 w 92"/>
                  <a:gd name="T41" fmla="*/ 81 h 92"/>
                  <a:gd name="T42" fmla="*/ 61 w 92"/>
                  <a:gd name="T43" fmla="*/ 78 h 92"/>
                  <a:gd name="T44" fmla="*/ 72 w 92"/>
                  <a:gd name="T45" fmla="*/ 85 h 92"/>
                  <a:gd name="T46" fmla="*/ 85 w 92"/>
                  <a:gd name="T47" fmla="*/ 71 h 92"/>
                  <a:gd name="T48" fmla="*/ 78 w 92"/>
                  <a:gd name="T49" fmla="*/ 60 h 92"/>
                  <a:gd name="T50" fmla="*/ 80 w 92"/>
                  <a:gd name="T51" fmla="*/ 55 h 92"/>
                  <a:gd name="T52" fmla="*/ 81 w 92"/>
                  <a:gd name="T53" fmla="*/ 49 h 92"/>
                  <a:gd name="T54" fmla="*/ 58 w 92"/>
                  <a:gd name="T55" fmla="*/ 49 h 92"/>
                  <a:gd name="T56" fmla="*/ 43 w 92"/>
                  <a:gd name="T57" fmla="*/ 58 h 92"/>
                  <a:gd name="T58" fmla="*/ 34 w 92"/>
                  <a:gd name="T59" fmla="*/ 43 h 92"/>
                  <a:gd name="T60" fmla="*/ 49 w 92"/>
                  <a:gd name="T61" fmla="*/ 34 h 92"/>
                  <a:gd name="T62" fmla="*/ 58 w 92"/>
                  <a:gd name="T63" fmla="*/ 4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92">
                    <a:moveTo>
                      <a:pt x="81" y="49"/>
                    </a:moveTo>
                    <a:cubicBezTo>
                      <a:pt x="85" y="47"/>
                      <a:pt x="92" y="43"/>
                      <a:pt x="92" y="43"/>
                    </a:cubicBezTo>
                    <a:cubicBezTo>
                      <a:pt x="87" y="25"/>
                      <a:pt x="87" y="25"/>
                      <a:pt x="87" y="25"/>
                    </a:cubicBezTo>
                    <a:cubicBezTo>
                      <a:pt x="87" y="25"/>
                      <a:pt x="78" y="25"/>
                      <a:pt x="74" y="26"/>
                    </a:cubicBezTo>
                    <a:cubicBezTo>
                      <a:pt x="72" y="23"/>
                      <a:pt x="69" y="20"/>
                      <a:pt x="66" y="18"/>
                    </a:cubicBezTo>
                    <a:cubicBezTo>
                      <a:pt x="66" y="13"/>
                      <a:pt x="66" y="5"/>
                      <a:pt x="66" y="5"/>
                    </a:cubicBezTo>
                    <a:cubicBezTo>
                      <a:pt x="47" y="0"/>
                      <a:pt x="47" y="0"/>
                      <a:pt x="47" y="0"/>
                    </a:cubicBezTo>
                    <a:cubicBezTo>
                      <a:pt x="47" y="0"/>
                      <a:pt x="44" y="8"/>
                      <a:pt x="42" y="12"/>
                    </a:cubicBezTo>
                    <a:cubicBezTo>
                      <a:pt x="38" y="12"/>
                      <a:pt x="34" y="13"/>
                      <a:pt x="31" y="15"/>
                    </a:cubicBezTo>
                    <a:cubicBezTo>
                      <a:pt x="27" y="13"/>
                      <a:pt x="21" y="8"/>
                      <a:pt x="21" y="8"/>
                    </a:cubicBezTo>
                    <a:cubicBezTo>
                      <a:pt x="7" y="22"/>
                      <a:pt x="7" y="22"/>
                      <a:pt x="7" y="22"/>
                    </a:cubicBezTo>
                    <a:cubicBezTo>
                      <a:pt x="7" y="22"/>
                      <a:pt x="12" y="29"/>
                      <a:pt x="14" y="32"/>
                    </a:cubicBezTo>
                    <a:cubicBezTo>
                      <a:pt x="13" y="34"/>
                      <a:pt x="13" y="36"/>
                      <a:pt x="12" y="38"/>
                    </a:cubicBezTo>
                    <a:cubicBezTo>
                      <a:pt x="12" y="40"/>
                      <a:pt x="11" y="42"/>
                      <a:pt x="11" y="44"/>
                    </a:cubicBezTo>
                    <a:cubicBezTo>
                      <a:pt x="8" y="46"/>
                      <a:pt x="0" y="49"/>
                      <a:pt x="0" y="49"/>
                    </a:cubicBezTo>
                    <a:cubicBezTo>
                      <a:pt x="6" y="68"/>
                      <a:pt x="6" y="68"/>
                      <a:pt x="6" y="68"/>
                    </a:cubicBezTo>
                    <a:cubicBezTo>
                      <a:pt x="6" y="68"/>
                      <a:pt x="14" y="68"/>
                      <a:pt x="18" y="67"/>
                    </a:cubicBezTo>
                    <a:cubicBezTo>
                      <a:pt x="20" y="70"/>
                      <a:pt x="23" y="73"/>
                      <a:pt x="26" y="75"/>
                    </a:cubicBezTo>
                    <a:cubicBezTo>
                      <a:pt x="26" y="79"/>
                      <a:pt x="26" y="88"/>
                      <a:pt x="26" y="88"/>
                    </a:cubicBezTo>
                    <a:cubicBezTo>
                      <a:pt x="45" y="92"/>
                      <a:pt x="45" y="92"/>
                      <a:pt x="45" y="92"/>
                    </a:cubicBezTo>
                    <a:cubicBezTo>
                      <a:pt x="45" y="92"/>
                      <a:pt x="48" y="85"/>
                      <a:pt x="50" y="81"/>
                    </a:cubicBezTo>
                    <a:cubicBezTo>
                      <a:pt x="54" y="81"/>
                      <a:pt x="58" y="80"/>
                      <a:pt x="61" y="78"/>
                    </a:cubicBezTo>
                    <a:cubicBezTo>
                      <a:pt x="65" y="80"/>
                      <a:pt x="72" y="85"/>
                      <a:pt x="72" y="85"/>
                    </a:cubicBezTo>
                    <a:cubicBezTo>
                      <a:pt x="85" y="71"/>
                      <a:pt x="85" y="71"/>
                      <a:pt x="85" y="71"/>
                    </a:cubicBezTo>
                    <a:cubicBezTo>
                      <a:pt x="85" y="71"/>
                      <a:pt x="81" y="64"/>
                      <a:pt x="78" y="60"/>
                    </a:cubicBezTo>
                    <a:cubicBezTo>
                      <a:pt x="79" y="59"/>
                      <a:pt x="79" y="57"/>
                      <a:pt x="80" y="55"/>
                    </a:cubicBezTo>
                    <a:cubicBezTo>
                      <a:pt x="80" y="53"/>
                      <a:pt x="81" y="51"/>
                      <a:pt x="81" y="49"/>
                    </a:cubicBezTo>
                    <a:close/>
                    <a:moveTo>
                      <a:pt x="58" y="49"/>
                    </a:moveTo>
                    <a:cubicBezTo>
                      <a:pt x="56" y="56"/>
                      <a:pt x="50" y="60"/>
                      <a:pt x="43" y="58"/>
                    </a:cubicBezTo>
                    <a:cubicBezTo>
                      <a:pt x="36" y="57"/>
                      <a:pt x="32" y="50"/>
                      <a:pt x="34" y="43"/>
                    </a:cubicBezTo>
                    <a:cubicBezTo>
                      <a:pt x="36" y="37"/>
                      <a:pt x="42" y="33"/>
                      <a:pt x="49" y="34"/>
                    </a:cubicBezTo>
                    <a:cubicBezTo>
                      <a:pt x="56" y="36"/>
                      <a:pt x="60" y="43"/>
                      <a:pt x="58" y="49"/>
                    </a:cubicBez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sp>
            <p:nvSpPr>
              <p:cNvPr id="50" name="Freeform 11">
                <a:extLst>
                  <a:ext uri="{FF2B5EF4-FFF2-40B4-BE49-F238E27FC236}">
                    <a16:creationId xmlns:a16="http://schemas.microsoft.com/office/drawing/2014/main" id="{D58707B9-2102-4C22-BEAD-3C8ADF5B76A5}"/>
                  </a:ext>
                </a:extLst>
              </p:cNvPr>
              <p:cNvSpPr>
                <a:spLocks noEditPoints="1"/>
              </p:cNvSpPr>
              <p:nvPr/>
            </p:nvSpPr>
            <p:spPr bwMode="auto">
              <a:xfrm>
                <a:off x="-196850" y="-344488"/>
                <a:ext cx="415925" cy="415925"/>
              </a:xfrm>
              <a:custGeom>
                <a:avLst/>
                <a:gdLst>
                  <a:gd name="T0" fmla="*/ 110 w 110"/>
                  <a:gd name="T1" fmla="*/ 58 h 110"/>
                  <a:gd name="T2" fmla="*/ 99 w 110"/>
                  <a:gd name="T3" fmla="*/ 53 h 110"/>
                  <a:gd name="T4" fmla="*/ 98 w 110"/>
                  <a:gd name="T5" fmla="*/ 44 h 110"/>
                  <a:gd name="T6" fmla="*/ 107 w 110"/>
                  <a:gd name="T7" fmla="*/ 35 h 110"/>
                  <a:gd name="T8" fmla="*/ 97 w 110"/>
                  <a:gd name="T9" fmla="*/ 18 h 110"/>
                  <a:gd name="T10" fmla="*/ 85 w 110"/>
                  <a:gd name="T11" fmla="*/ 22 h 110"/>
                  <a:gd name="T12" fmla="*/ 78 w 110"/>
                  <a:gd name="T13" fmla="*/ 17 h 110"/>
                  <a:gd name="T14" fmla="*/ 78 w 110"/>
                  <a:gd name="T15" fmla="*/ 4 h 110"/>
                  <a:gd name="T16" fmla="*/ 59 w 110"/>
                  <a:gd name="T17" fmla="*/ 0 h 110"/>
                  <a:gd name="T18" fmla="*/ 53 w 110"/>
                  <a:gd name="T19" fmla="*/ 11 h 110"/>
                  <a:gd name="T20" fmla="*/ 44 w 110"/>
                  <a:gd name="T21" fmla="*/ 12 h 110"/>
                  <a:gd name="T22" fmla="*/ 36 w 110"/>
                  <a:gd name="T23" fmla="*/ 3 h 110"/>
                  <a:gd name="T24" fmla="*/ 19 w 110"/>
                  <a:gd name="T25" fmla="*/ 13 h 110"/>
                  <a:gd name="T26" fmla="*/ 23 w 110"/>
                  <a:gd name="T27" fmla="*/ 25 h 110"/>
                  <a:gd name="T28" fmla="*/ 17 w 110"/>
                  <a:gd name="T29" fmla="*/ 32 h 110"/>
                  <a:gd name="T30" fmla="*/ 5 w 110"/>
                  <a:gd name="T31" fmla="*/ 32 h 110"/>
                  <a:gd name="T32" fmla="*/ 0 w 110"/>
                  <a:gd name="T33" fmla="*/ 51 h 110"/>
                  <a:gd name="T34" fmla="*/ 11 w 110"/>
                  <a:gd name="T35" fmla="*/ 57 h 110"/>
                  <a:gd name="T36" fmla="*/ 13 w 110"/>
                  <a:gd name="T37" fmla="*/ 66 h 110"/>
                  <a:gd name="T38" fmla="*/ 4 w 110"/>
                  <a:gd name="T39" fmla="*/ 74 h 110"/>
                  <a:gd name="T40" fmla="*/ 14 w 110"/>
                  <a:gd name="T41" fmla="*/ 91 h 110"/>
                  <a:gd name="T42" fmla="*/ 26 w 110"/>
                  <a:gd name="T43" fmla="*/ 87 h 110"/>
                  <a:gd name="T44" fmla="*/ 33 w 110"/>
                  <a:gd name="T45" fmla="*/ 93 h 110"/>
                  <a:gd name="T46" fmla="*/ 33 w 110"/>
                  <a:gd name="T47" fmla="*/ 105 h 110"/>
                  <a:gd name="T48" fmla="*/ 52 w 110"/>
                  <a:gd name="T49" fmla="*/ 110 h 110"/>
                  <a:gd name="T50" fmla="*/ 57 w 110"/>
                  <a:gd name="T51" fmla="*/ 99 h 110"/>
                  <a:gd name="T52" fmla="*/ 66 w 110"/>
                  <a:gd name="T53" fmla="*/ 97 h 110"/>
                  <a:gd name="T54" fmla="*/ 75 w 110"/>
                  <a:gd name="T55" fmla="*/ 106 h 110"/>
                  <a:gd name="T56" fmla="*/ 92 w 110"/>
                  <a:gd name="T57" fmla="*/ 96 h 110"/>
                  <a:gd name="T58" fmla="*/ 88 w 110"/>
                  <a:gd name="T59" fmla="*/ 84 h 110"/>
                  <a:gd name="T60" fmla="*/ 93 w 110"/>
                  <a:gd name="T61" fmla="*/ 77 h 110"/>
                  <a:gd name="T62" fmla="*/ 106 w 110"/>
                  <a:gd name="T63" fmla="*/ 78 h 110"/>
                  <a:gd name="T64" fmla="*/ 110 w 110"/>
                  <a:gd name="T65" fmla="*/ 58 h 110"/>
                  <a:gd name="T66" fmla="*/ 68 w 110"/>
                  <a:gd name="T67" fmla="*/ 58 h 110"/>
                  <a:gd name="T68" fmla="*/ 52 w 110"/>
                  <a:gd name="T69" fmla="*/ 67 h 110"/>
                  <a:gd name="T70" fmla="*/ 43 w 110"/>
                  <a:gd name="T71" fmla="*/ 52 h 110"/>
                  <a:gd name="T72" fmla="*/ 59 w 110"/>
                  <a:gd name="T73" fmla="*/ 42 h 110"/>
                  <a:gd name="T74" fmla="*/ 68 w 110"/>
                  <a:gd name="T75" fmla="*/ 5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0" h="110">
                    <a:moveTo>
                      <a:pt x="110" y="58"/>
                    </a:moveTo>
                    <a:cubicBezTo>
                      <a:pt x="110" y="58"/>
                      <a:pt x="103" y="54"/>
                      <a:pt x="99" y="53"/>
                    </a:cubicBezTo>
                    <a:cubicBezTo>
                      <a:pt x="99" y="50"/>
                      <a:pt x="99" y="47"/>
                      <a:pt x="98" y="44"/>
                    </a:cubicBezTo>
                    <a:cubicBezTo>
                      <a:pt x="101" y="41"/>
                      <a:pt x="107" y="35"/>
                      <a:pt x="107" y="35"/>
                    </a:cubicBezTo>
                    <a:cubicBezTo>
                      <a:pt x="97" y="18"/>
                      <a:pt x="97" y="18"/>
                      <a:pt x="97" y="18"/>
                    </a:cubicBezTo>
                    <a:cubicBezTo>
                      <a:pt x="97" y="18"/>
                      <a:pt x="89" y="21"/>
                      <a:pt x="85" y="22"/>
                    </a:cubicBezTo>
                    <a:cubicBezTo>
                      <a:pt x="83" y="20"/>
                      <a:pt x="80" y="18"/>
                      <a:pt x="78" y="17"/>
                    </a:cubicBezTo>
                    <a:cubicBezTo>
                      <a:pt x="78" y="13"/>
                      <a:pt x="78" y="4"/>
                      <a:pt x="78" y="4"/>
                    </a:cubicBezTo>
                    <a:cubicBezTo>
                      <a:pt x="59" y="0"/>
                      <a:pt x="59" y="0"/>
                      <a:pt x="59" y="0"/>
                    </a:cubicBezTo>
                    <a:cubicBezTo>
                      <a:pt x="59" y="0"/>
                      <a:pt x="55" y="7"/>
                      <a:pt x="53" y="11"/>
                    </a:cubicBezTo>
                    <a:cubicBezTo>
                      <a:pt x="50" y="11"/>
                      <a:pt x="47" y="11"/>
                      <a:pt x="44" y="12"/>
                    </a:cubicBezTo>
                    <a:cubicBezTo>
                      <a:pt x="42" y="9"/>
                      <a:pt x="36" y="3"/>
                      <a:pt x="36" y="3"/>
                    </a:cubicBezTo>
                    <a:cubicBezTo>
                      <a:pt x="19" y="13"/>
                      <a:pt x="19" y="13"/>
                      <a:pt x="19" y="13"/>
                    </a:cubicBezTo>
                    <a:cubicBezTo>
                      <a:pt x="19" y="13"/>
                      <a:pt x="21" y="21"/>
                      <a:pt x="23" y="25"/>
                    </a:cubicBezTo>
                    <a:cubicBezTo>
                      <a:pt x="21" y="27"/>
                      <a:pt x="19" y="30"/>
                      <a:pt x="17" y="32"/>
                    </a:cubicBezTo>
                    <a:cubicBezTo>
                      <a:pt x="13" y="32"/>
                      <a:pt x="5" y="32"/>
                      <a:pt x="5" y="32"/>
                    </a:cubicBezTo>
                    <a:cubicBezTo>
                      <a:pt x="0" y="51"/>
                      <a:pt x="0" y="51"/>
                      <a:pt x="0" y="51"/>
                    </a:cubicBezTo>
                    <a:cubicBezTo>
                      <a:pt x="0" y="51"/>
                      <a:pt x="8" y="55"/>
                      <a:pt x="11" y="57"/>
                    </a:cubicBezTo>
                    <a:cubicBezTo>
                      <a:pt x="12" y="60"/>
                      <a:pt x="12" y="63"/>
                      <a:pt x="13" y="66"/>
                    </a:cubicBezTo>
                    <a:cubicBezTo>
                      <a:pt x="10" y="69"/>
                      <a:pt x="4" y="74"/>
                      <a:pt x="4" y="74"/>
                    </a:cubicBezTo>
                    <a:cubicBezTo>
                      <a:pt x="14" y="91"/>
                      <a:pt x="14" y="91"/>
                      <a:pt x="14" y="91"/>
                    </a:cubicBezTo>
                    <a:cubicBezTo>
                      <a:pt x="14" y="91"/>
                      <a:pt x="22" y="89"/>
                      <a:pt x="26" y="87"/>
                    </a:cubicBezTo>
                    <a:cubicBezTo>
                      <a:pt x="28" y="89"/>
                      <a:pt x="30" y="91"/>
                      <a:pt x="33" y="93"/>
                    </a:cubicBezTo>
                    <a:cubicBezTo>
                      <a:pt x="33" y="97"/>
                      <a:pt x="33" y="105"/>
                      <a:pt x="33" y="105"/>
                    </a:cubicBezTo>
                    <a:cubicBezTo>
                      <a:pt x="52" y="110"/>
                      <a:pt x="52" y="110"/>
                      <a:pt x="52" y="110"/>
                    </a:cubicBezTo>
                    <a:cubicBezTo>
                      <a:pt x="52" y="110"/>
                      <a:pt x="56" y="102"/>
                      <a:pt x="57" y="99"/>
                    </a:cubicBezTo>
                    <a:cubicBezTo>
                      <a:pt x="60" y="99"/>
                      <a:pt x="63" y="98"/>
                      <a:pt x="66" y="97"/>
                    </a:cubicBezTo>
                    <a:cubicBezTo>
                      <a:pt x="69" y="100"/>
                      <a:pt x="75" y="106"/>
                      <a:pt x="75" y="106"/>
                    </a:cubicBezTo>
                    <a:cubicBezTo>
                      <a:pt x="92" y="96"/>
                      <a:pt x="92" y="96"/>
                      <a:pt x="92" y="96"/>
                    </a:cubicBezTo>
                    <a:cubicBezTo>
                      <a:pt x="92" y="96"/>
                      <a:pt x="89" y="88"/>
                      <a:pt x="88" y="84"/>
                    </a:cubicBezTo>
                    <a:cubicBezTo>
                      <a:pt x="90" y="82"/>
                      <a:pt x="92" y="80"/>
                      <a:pt x="93" y="77"/>
                    </a:cubicBezTo>
                    <a:cubicBezTo>
                      <a:pt x="97" y="77"/>
                      <a:pt x="106" y="78"/>
                      <a:pt x="106" y="78"/>
                    </a:cubicBezTo>
                    <a:lnTo>
                      <a:pt x="110" y="58"/>
                    </a:lnTo>
                    <a:close/>
                    <a:moveTo>
                      <a:pt x="68" y="58"/>
                    </a:moveTo>
                    <a:cubicBezTo>
                      <a:pt x="66" y="65"/>
                      <a:pt x="59" y="69"/>
                      <a:pt x="52" y="67"/>
                    </a:cubicBezTo>
                    <a:cubicBezTo>
                      <a:pt x="45" y="66"/>
                      <a:pt x="41" y="59"/>
                      <a:pt x="43" y="52"/>
                    </a:cubicBezTo>
                    <a:cubicBezTo>
                      <a:pt x="44" y="45"/>
                      <a:pt x="52" y="40"/>
                      <a:pt x="59" y="42"/>
                    </a:cubicBezTo>
                    <a:cubicBezTo>
                      <a:pt x="66" y="44"/>
                      <a:pt x="70" y="51"/>
                      <a:pt x="68" y="58"/>
                    </a:cubicBez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sp>
            <p:nvSpPr>
              <p:cNvPr id="51" name="Freeform 12">
                <a:extLst>
                  <a:ext uri="{FF2B5EF4-FFF2-40B4-BE49-F238E27FC236}">
                    <a16:creationId xmlns:a16="http://schemas.microsoft.com/office/drawing/2014/main" id="{8B726C7D-4F0D-45A9-A7BC-D9DF4642913A}"/>
                  </a:ext>
                </a:extLst>
              </p:cNvPr>
              <p:cNvSpPr>
                <a:spLocks noEditPoints="1"/>
              </p:cNvSpPr>
              <p:nvPr/>
            </p:nvSpPr>
            <p:spPr bwMode="auto">
              <a:xfrm>
                <a:off x="-425450" y="-660400"/>
                <a:ext cx="1163638" cy="844550"/>
              </a:xfrm>
              <a:custGeom>
                <a:avLst/>
                <a:gdLst>
                  <a:gd name="T0" fmla="*/ 285 w 309"/>
                  <a:gd name="T1" fmla="*/ 224 h 224"/>
                  <a:gd name="T2" fmla="*/ 24 w 309"/>
                  <a:gd name="T3" fmla="*/ 224 h 224"/>
                  <a:gd name="T4" fmla="*/ 0 w 309"/>
                  <a:gd name="T5" fmla="*/ 200 h 224"/>
                  <a:gd name="T6" fmla="*/ 0 w 309"/>
                  <a:gd name="T7" fmla="*/ 24 h 224"/>
                  <a:gd name="T8" fmla="*/ 24 w 309"/>
                  <a:gd name="T9" fmla="*/ 0 h 224"/>
                  <a:gd name="T10" fmla="*/ 285 w 309"/>
                  <a:gd name="T11" fmla="*/ 0 h 224"/>
                  <a:gd name="T12" fmla="*/ 309 w 309"/>
                  <a:gd name="T13" fmla="*/ 24 h 224"/>
                  <a:gd name="T14" fmla="*/ 309 w 309"/>
                  <a:gd name="T15" fmla="*/ 200 h 224"/>
                  <a:gd name="T16" fmla="*/ 285 w 309"/>
                  <a:gd name="T17" fmla="*/ 224 h 224"/>
                  <a:gd name="T18" fmla="*/ 24 w 309"/>
                  <a:gd name="T19" fmla="*/ 12 h 224"/>
                  <a:gd name="T20" fmla="*/ 12 w 309"/>
                  <a:gd name="T21" fmla="*/ 24 h 224"/>
                  <a:gd name="T22" fmla="*/ 12 w 309"/>
                  <a:gd name="T23" fmla="*/ 200 h 224"/>
                  <a:gd name="T24" fmla="*/ 24 w 309"/>
                  <a:gd name="T25" fmla="*/ 212 h 224"/>
                  <a:gd name="T26" fmla="*/ 285 w 309"/>
                  <a:gd name="T27" fmla="*/ 212 h 224"/>
                  <a:gd name="T28" fmla="*/ 297 w 309"/>
                  <a:gd name="T29" fmla="*/ 200 h 224"/>
                  <a:gd name="T30" fmla="*/ 297 w 309"/>
                  <a:gd name="T31" fmla="*/ 24 h 224"/>
                  <a:gd name="T32" fmla="*/ 285 w 309"/>
                  <a:gd name="T33" fmla="*/ 12 h 224"/>
                  <a:gd name="T34" fmla="*/ 24 w 309"/>
                  <a:gd name="T35" fmla="*/ 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9" h="224">
                    <a:moveTo>
                      <a:pt x="285" y="224"/>
                    </a:moveTo>
                    <a:cubicBezTo>
                      <a:pt x="24" y="224"/>
                      <a:pt x="24" y="224"/>
                      <a:pt x="24" y="224"/>
                    </a:cubicBezTo>
                    <a:cubicBezTo>
                      <a:pt x="11" y="224"/>
                      <a:pt x="0" y="214"/>
                      <a:pt x="0" y="200"/>
                    </a:cubicBezTo>
                    <a:cubicBezTo>
                      <a:pt x="0" y="24"/>
                      <a:pt x="0" y="24"/>
                      <a:pt x="0" y="24"/>
                    </a:cubicBezTo>
                    <a:cubicBezTo>
                      <a:pt x="0" y="11"/>
                      <a:pt x="11" y="0"/>
                      <a:pt x="24" y="0"/>
                    </a:cubicBezTo>
                    <a:cubicBezTo>
                      <a:pt x="285" y="0"/>
                      <a:pt x="285" y="0"/>
                      <a:pt x="285" y="0"/>
                    </a:cubicBezTo>
                    <a:cubicBezTo>
                      <a:pt x="298" y="0"/>
                      <a:pt x="309" y="11"/>
                      <a:pt x="309" y="24"/>
                    </a:cubicBezTo>
                    <a:cubicBezTo>
                      <a:pt x="309" y="200"/>
                      <a:pt x="309" y="200"/>
                      <a:pt x="309" y="200"/>
                    </a:cubicBezTo>
                    <a:cubicBezTo>
                      <a:pt x="309" y="214"/>
                      <a:pt x="298" y="224"/>
                      <a:pt x="285" y="224"/>
                    </a:cubicBezTo>
                    <a:close/>
                    <a:moveTo>
                      <a:pt x="24" y="12"/>
                    </a:moveTo>
                    <a:cubicBezTo>
                      <a:pt x="18" y="12"/>
                      <a:pt x="12" y="17"/>
                      <a:pt x="12" y="24"/>
                    </a:cubicBezTo>
                    <a:cubicBezTo>
                      <a:pt x="12" y="200"/>
                      <a:pt x="12" y="200"/>
                      <a:pt x="12" y="200"/>
                    </a:cubicBezTo>
                    <a:cubicBezTo>
                      <a:pt x="12" y="207"/>
                      <a:pt x="18" y="212"/>
                      <a:pt x="24" y="212"/>
                    </a:cubicBezTo>
                    <a:cubicBezTo>
                      <a:pt x="285" y="212"/>
                      <a:pt x="285" y="212"/>
                      <a:pt x="285" y="212"/>
                    </a:cubicBezTo>
                    <a:cubicBezTo>
                      <a:pt x="291" y="212"/>
                      <a:pt x="297" y="207"/>
                      <a:pt x="297" y="200"/>
                    </a:cubicBezTo>
                    <a:cubicBezTo>
                      <a:pt x="297" y="24"/>
                      <a:pt x="297" y="24"/>
                      <a:pt x="297" y="24"/>
                    </a:cubicBezTo>
                    <a:cubicBezTo>
                      <a:pt x="297" y="17"/>
                      <a:pt x="291" y="12"/>
                      <a:pt x="285" y="12"/>
                    </a:cubicBezTo>
                    <a:lnTo>
                      <a:pt x="2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sp>
            <p:nvSpPr>
              <p:cNvPr id="52" name="Freeform 13">
                <a:extLst>
                  <a:ext uri="{FF2B5EF4-FFF2-40B4-BE49-F238E27FC236}">
                    <a16:creationId xmlns:a16="http://schemas.microsoft.com/office/drawing/2014/main" id="{DBBB023B-3EBC-4E15-83B2-0760AA83AA02}"/>
                  </a:ext>
                </a:extLst>
              </p:cNvPr>
              <p:cNvSpPr>
                <a:spLocks/>
              </p:cNvSpPr>
              <p:nvPr/>
            </p:nvSpPr>
            <p:spPr bwMode="auto">
              <a:xfrm>
                <a:off x="-1014413" y="-569913"/>
                <a:ext cx="12700" cy="19050"/>
              </a:xfrm>
              <a:custGeom>
                <a:avLst/>
                <a:gdLst>
                  <a:gd name="T0" fmla="*/ 3 w 3"/>
                  <a:gd name="T1" fmla="*/ 5 h 5"/>
                  <a:gd name="T2" fmla="*/ 0 w 3"/>
                  <a:gd name="T3" fmla="*/ 1 h 5"/>
                  <a:gd name="T4" fmla="*/ 0 w 3"/>
                  <a:gd name="T5" fmla="*/ 0 h 5"/>
                  <a:gd name="T6" fmla="*/ 3 w 3"/>
                  <a:gd name="T7" fmla="*/ 5 h 5"/>
                </a:gdLst>
                <a:ahLst/>
                <a:cxnLst>
                  <a:cxn ang="0">
                    <a:pos x="T0" y="T1"/>
                  </a:cxn>
                  <a:cxn ang="0">
                    <a:pos x="T2" y="T3"/>
                  </a:cxn>
                  <a:cxn ang="0">
                    <a:pos x="T4" y="T5"/>
                  </a:cxn>
                  <a:cxn ang="0">
                    <a:pos x="T6" y="T7"/>
                  </a:cxn>
                </a:cxnLst>
                <a:rect l="0" t="0" r="r" b="b"/>
                <a:pathLst>
                  <a:path w="3" h="5">
                    <a:moveTo>
                      <a:pt x="3" y="5"/>
                    </a:moveTo>
                    <a:cubicBezTo>
                      <a:pt x="0" y="1"/>
                      <a:pt x="0" y="1"/>
                      <a:pt x="0" y="1"/>
                    </a:cubicBezTo>
                    <a:cubicBezTo>
                      <a:pt x="0" y="0"/>
                      <a:pt x="0" y="0"/>
                      <a:pt x="0" y="0"/>
                    </a:cubicBezTo>
                    <a:cubicBezTo>
                      <a:pt x="1" y="2"/>
                      <a:pt x="2" y="3"/>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sp>
            <p:nvSpPr>
              <p:cNvPr id="53" name="Freeform 14">
                <a:extLst>
                  <a:ext uri="{FF2B5EF4-FFF2-40B4-BE49-F238E27FC236}">
                    <a16:creationId xmlns:a16="http://schemas.microsoft.com/office/drawing/2014/main" id="{507EFBB1-7B87-452C-AF17-D1E67E38B884}"/>
                  </a:ext>
                </a:extLst>
              </p:cNvPr>
              <p:cNvSpPr>
                <a:spLocks/>
              </p:cNvSpPr>
              <p:nvPr/>
            </p:nvSpPr>
            <p:spPr bwMode="auto">
              <a:xfrm>
                <a:off x="-482600" y="-1588"/>
                <a:ext cx="19050" cy="19050"/>
              </a:xfrm>
              <a:custGeom>
                <a:avLst/>
                <a:gdLst>
                  <a:gd name="T0" fmla="*/ 12 w 12"/>
                  <a:gd name="T1" fmla="*/ 3 h 12"/>
                  <a:gd name="T2" fmla="*/ 0 w 12"/>
                  <a:gd name="T3" fmla="*/ 12 h 12"/>
                  <a:gd name="T4" fmla="*/ 12 w 12"/>
                  <a:gd name="T5" fmla="*/ 0 h 12"/>
                  <a:gd name="T6" fmla="*/ 12 w 12"/>
                  <a:gd name="T7" fmla="*/ 3 h 12"/>
                </a:gdLst>
                <a:ahLst/>
                <a:cxnLst>
                  <a:cxn ang="0">
                    <a:pos x="T0" y="T1"/>
                  </a:cxn>
                  <a:cxn ang="0">
                    <a:pos x="T2" y="T3"/>
                  </a:cxn>
                  <a:cxn ang="0">
                    <a:pos x="T4" y="T5"/>
                  </a:cxn>
                  <a:cxn ang="0">
                    <a:pos x="T6" y="T7"/>
                  </a:cxn>
                </a:cxnLst>
                <a:rect l="0" t="0" r="r" b="b"/>
                <a:pathLst>
                  <a:path w="12" h="12">
                    <a:moveTo>
                      <a:pt x="12" y="3"/>
                    </a:moveTo>
                    <a:lnTo>
                      <a:pt x="0" y="12"/>
                    </a:lnTo>
                    <a:lnTo>
                      <a:pt x="12" y="0"/>
                    </a:lnTo>
                    <a:lnTo>
                      <a:pt x="1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sp>
            <p:nvSpPr>
              <p:cNvPr id="54" name="Freeform 15">
                <a:extLst>
                  <a:ext uri="{FF2B5EF4-FFF2-40B4-BE49-F238E27FC236}">
                    <a16:creationId xmlns:a16="http://schemas.microsoft.com/office/drawing/2014/main" id="{26C9C851-3957-43D2-9082-E88F13003AD2}"/>
                  </a:ext>
                </a:extLst>
              </p:cNvPr>
              <p:cNvSpPr>
                <a:spLocks/>
              </p:cNvSpPr>
              <p:nvPr/>
            </p:nvSpPr>
            <p:spPr bwMode="auto">
              <a:xfrm>
                <a:off x="-1831976" y="-698500"/>
                <a:ext cx="1368426" cy="968375"/>
              </a:xfrm>
              <a:custGeom>
                <a:avLst/>
                <a:gdLst>
                  <a:gd name="T0" fmla="*/ 363 w 363"/>
                  <a:gd name="T1" fmla="*/ 185 h 257"/>
                  <a:gd name="T2" fmla="*/ 358 w 363"/>
                  <a:gd name="T3" fmla="*/ 190 h 257"/>
                  <a:gd name="T4" fmla="*/ 332 w 363"/>
                  <a:gd name="T5" fmla="*/ 213 h 257"/>
                  <a:gd name="T6" fmla="*/ 321 w 363"/>
                  <a:gd name="T7" fmla="*/ 202 h 257"/>
                  <a:gd name="T8" fmla="*/ 341 w 363"/>
                  <a:gd name="T9" fmla="*/ 184 h 257"/>
                  <a:gd name="T10" fmla="*/ 247 w 363"/>
                  <a:gd name="T11" fmla="*/ 71 h 257"/>
                  <a:gd name="T12" fmla="*/ 220 w 363"/>
                  <a:gd name="T13" fmla="*/ 39 h 257"/>
                  <a:gd name="T14" fmla="*/ 217 w 363"/>
                  <a:gd name="T15" fmla="*/ 34 h 257"/>
                  <a:gd name="T16" fmla="*/ 177 w 363"/>
                  <a:gd name="T17" fmla="*/ 16 h 257"/>
                  <a:gd name="T18" fmla="*/ 135 w 363"/>
                  <a:gd name="T19" fmla="*/ 16 h 257"/>
                  <a:gd name="T20" fmla="*/ 129 w 363"/>
                  <a:gd name="T21" fmla="*/ 26 h 257"/>
                  <a:gd name="T22" fmla="*/ 139 w 363"/>
                  <a:gd name="T23" fmla="*/ 177 h 257"/>
                  <a:gd name="T24" fmla="*/ 123 w 363"/>
                  <a:gd name="T25" fmla="*/ 197 h 257"/>
                  <a:gd name="T26" fmla="*/ 107 w 363"/>
                  <a:gd name="T27" fmla="*/ 177 h 257"/>
                  <a:gd name="T28" fmla="*/ 117 w 363"/>
                  <a:gd name="T29" fmla="*/ 26 h 257"/>
                  <a:gd name="T30" fmla="*/ 111 w 363"/>
                  <a:gd name="T31" fmla="*/ 16 h 257"/>
                  <a:gd name="T32" fmla="*/ 69 w 363"/>
                  <a:gd name="T33" fmla="*/ 16 h 257"/>
                  <a:gd name="T34" fmla="*/ 17 w 363"/>
                  <a:gd name="T35" fmla="*/ 70 h 257"/>
                  <a:gd name="T36" fmla="*/ 17 w 363"/>
                  <a:gd name="T37" fmla="*/ 241 h 257"/>
                  <a:gd name="T38" fmla="*/ 43 w 363"/>
                  <a:gd name="T39" fmla="*/ 241 h 257"/>
                  <a:gd name="T40" fmla="*/ 43 w 363"/>
                  <a:gd name="T41" fmla="*/ 257 h 257"/>
                  <a:gd name="T42" fmla="*/ 0 w 363"/>
                  <a:gd name="T43" fmla="*/ 257 h 257"/>
                  <a:gd name="T44" fmla="*/ 0 w 363"/>
                  <a:gd name="T45" fmla="*/ 70 h 257"/>
                  <a:gd name="T46" fmla="*/ 69 w 363"/>
                  <a:gd name="T47" fmla="*/ 0 h 257"/>
                  <a:gd name="T48" fmla="*/ 177 w 363"/>
                  <a:gd name="T49" fmla="*/ 0 h 257"/>
                  <a:gd name="T50" fmla="*/ 234 w 363"/>
                  <a:gd name="T51" fmla="*/ 30 h 257"/>
                  <a:gd name="T52" fmla="*/ 234 w 363"/>
                  <a:gd name="T53" fmla="*/ 30 h 257"/>
                  <a:gd name="T54" fmla="*/ 355 w 363"/>
                  <a:gd name="T55" fmla="*/ 176 h 257"/>
                  <a:gd name="T56" fmla="*/ 363 w 363"/>
                  <a:gd name="T57" fmla="*/ 185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3" h="257">
                    <a:moveTo>
                      <a:pt x="363" y="185"/>
                    </a:moveTo>
                    <a:cubicBezTo>
                      <a:pt x="358" y="190"/>
                      <a:pt x="358" y="190"/>
                      <a:pt x="358" y="190"/>
                    </a:cubicBezTo>
                    <a:cubicBezTo>
                      <a:pt x="332" y="213"/>
                      <a:pt x="332" y="213"/>
                      <a:pt x="332" y="213"/>
                    </a:cubicBezTo>
                    <a:cubicBezTo>
                      <a:pt x="321" y="202"/>
                      <a:pt x="321" y="202"/>
                      <a:pt x="321" y="202"/>
                    </a:cubicBezTo>
                    <a:cubicBezTo>
                      <a:pt x="341" y="184"/>
                      <a:pt x="341" y="184"/>
                      <a:pt x="341" y="184"/>
                    </a:cubicBezTo>
                    <a:cubicBezTo>
                      <a:pt x="247" y="71"/>
                      <a:pt x="247" y="71"/>
                      <a:pt x="247" y="71"/>
                    </a:cubicBezTo>
                    <a:cubicBezTo>
                      <a:pt x="220" y="39"/>
                      <a:pt x="220" y="39"/>
                      <a:pt x="220" y="39"/>
                    </a:cubicBezTo>
                    <a:cubicBezTo>
                      <a:pt x="219" y="37"/>
                      <a:pt x="218" y="36"/>
                      <a:pt x="217" y="34"/>
                    </a:cubicBezTo>
                    <a:cubicBezTo>
                      <a:pt x="207" y="24"/>
                      <a:pt x="193" y="16"/>
                      <a:pt x="177" y="16"/>
                    </a:cubicBezTo>
                    <a:cubicBezTo>
                      <a:pt x="177" y="16"/>
                      <a:pt x="177" y="16"/>
                      <a:pt x="135" y="16"/>
                    </a:cubicBezTo>
                    <a:cubicBezTo>
                      <a:pt x="135" y="20"/>
                      <a:pt x="133" y="24"/>
                      <a:pt x="129" y="26"/>
                    </a:cubicBezTo>
                    <a:cubicBezTo>
                      <a:pt x="129" y="26"/>
                      <a:pt x="129" y="26"/>
                      <a:pt x="139" y="177"/>
                    </a:cubicBezTo>
                    <a:cubicBezTo>
                      <a:pt x="139" y="177"/>
                      <a:pt x="139" y="177"/>
                      <a:pt x="123" y="197"/>
                    </a:cubicBezTo>
                    <a:cubicBezTo>
                      <a:pt x="123" y="197"/>
                      <a:pt x="123" y="197"/>
                      <a:pt x="107" y="177"/>
                    </a:cubicBezTo>
                    <a:cubicBezTo>
                      <a:pt x="107" y="177"/>
                      <a:pt x="107" y="177"/>
                      <a:pt x="117" y="26"/>
                    </a:cubicBezTo>
                    <a:cubicBezTo>
                      <a:pt x="113" y="24"/>
                      <a:pt x="111" y="20"/>
                      <a:pt x="111" y="16"/>
                    </a:cubicBezTo>
                    <a:cubicBezTo>
                      <a:pt x="111" y="16"/>
                      <a:pt x="111" y="16"/>
                      <a:pt x="69" y="16"/>
                    </a:cubicBezTo>
                    <a:cubicBezTo>
                      <a:pt x="41" y="16"/>
                      <a:pt x="17" y="40"/>
                      <a:pt x="17" y="70"/>
                    </a:cubicBezTo>
                    <a:cubicBezTo>
                      <a:pt x="17" y="70"/>
                      <a:pt x="17" y="70"/>
                      <a:pt x="17" y="241"/>
                    </a:cubicBezTo>
                    <a:cubicBezTo>
                      <a:pt x="17" y="241"/>
                      <a:pt x="17" y="241"/>
                      <a:pt x="43" y="241"/>
                    </a:cubicBezTo>
                    <a:cubicBezTo>
                      <a:pt x="43" y="241"/>
                      <a:pt x="43" y="241"/>
                      <a:pt x="43" y="257"/>
                    </a:cubicBezTo>
                    <a:cubicBezTo>
                      <a:pt x="43" y="257"/>
                      <a:pt x="43" y="257"/>
                      <a:pt x="0" y="257"/>
                    </a:cubicBezTo>
                    <a:cubicBezTo>
                      <a:pt x="0" y="257"/>
                      <a:pt x="0" y="257"/>
                      <a:pt x="0" y="70"/>
                    </a:cubicBezTo>
                    <a:cubicBezTo>
                      <a:pt x="0" y="32"/>
                      <a:pt x="31" y="0"/>
                      <a:pt x="69" y="0"/>
                    </a:cubicBezTo>
                    <a:cubicBezTo>
                      <a:pt x="69" y="0"/>
                      <a:pt x="69" y="0"/>
                      <a:pt x="177" y="0"/>
                    </a:cubicBezTo>
                    <a:cubicBezTo>
                      <a:pt x="202" y="0"/>
                      <a:pt x="222" y="13"/>
                      <a:pt x="234" y="30"/>
                    </a:cubicBezTo>
                    <a:cubicBezTo>
                      <a:pt x="234" y="30"/>
                      <a:pt x="234" y="30"/>
                      <a:pt x="234" y="30"/>
                    </a:cubicBezTo>
                    <a:cubicBezTo>
                      <a:pt x="355" y="176"/>
                      <a:pt x="355" y="176"/>
                      <a:pt x="355" y="176"/>
                    </a:cubicBezTo>
                    <a:lnTo>
                      <a:pt x="363" y="1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sp>
            <p:nvSpPr>
              <p:cNvPr id="55" name="Freeform 16">
                <a:extLst>
                  <a:ext uri="{FF2B5EF4-FFF2-40B4-BE49-F238E27FC236}">
                    <a16:creationId xmlns:a16="http://schemas.microsoft.com/office/drawing/2014/main" id="{29DEF511-C9D3-4D68-BF04-220A26E5DB11}"/>
                  </a:ext>
                </a:extLst>
              </p:cNvPr>
              <p:cNvSpPr>
                <a:spLocks/>
              </p:cNvSpPr>
              <p:nvPr/>
            </p:nvSpPr>
            <p:spPr bwMode="auto">
              <a:xfrm>
                <a:off x="-493712" y="-34925"/>
                <a:ext cx="30163" cy="33338"/>
              </a:xfrm>
              <a:custGeom>
                <a:avLst/>
                <a:gdLst>
                  <a:gd name="T0" fmla="*/ 19 w 19"/>
                  <a:gd name="T1" fmla="*/ 21 h 21"/>
                  <a:gd name="T2" fmla="*/ 19 w 19"/>
                  <a:gd name="T3" fmla="*/ 21 h 21"/>
                  <a:gd name="T4" fmla="*/ 0 w 19"/>
                  <a:gd name="T5" fmla="*/ 0 h 21"/>
                  <a:gd name="T6" fmla="*/ 19 w 19"/>
                  <a:gd name="T7" fmla="*/ 21 h 21"/>
                </a:gdLst>
                <a:ahLst/>
                <a:cxnLst>
                  <a:cxn ang="0">
                    <a:pos x="T0" y="T1"/>
                  </a:cxn>
                  <a:cxn ang="0">
                    <a:pos x="T2" y="T3"/>
                  </a:cxn>
                  <a:cxn ang="0">
                    <a:pos x="T4" y="T5"/>
                  </a:cxn>
                  <a:cxn ang="0">
                    <a:pos x="T6" y="T7"/>
                  </a:cxn>
                </a:cxnLst>
                <a:rect l="0" t="0" r="r" b="b"/>
                <a:pathLst>
                  <a:path w="19" h="21">
                    <a:moveTo>
                      <a:pt x="19" y="21"/>
                    </a:moveTo>
                    <a:lnTo>
                      <a:pt x="19" y="21"/>
                    </a:lnTo>
                    <a:lnTo>
                      <a:pt x="0" y="0"/>
                    </a:lnTo>
                    <a:lnTo>
                      <a:pt x="19"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sp>
            <p:nvSpPr>
              <p:cNvPr id="56" name="Freeform 17">
                <a:extLst>
                  <a:ext uri="{FF2B5EF4-FFF2-40B4-BE49-F238E27FC236}">
                    <a16:creationId xmlns:a16="http://schemas.microsoft.com/office/drawing/2014/main" id="{B44E4D15-017C-4676-BED6-C86BAAF2FBFA}"/>
                  </a:ext>
                </a:extLst>
              </p:cNvPr>
              <p:cNvSpPr>
                <a:spLocks noEditPoints="1"/>
              </p:cNvSpPr>
              <p:nvPr/>
            </p:nvSpPr>
            <p:spPr bwMode="auto">
              <a:xfrm>
                <a:off x="-1646238" y="-1138238"/>
                <a:ext cx="557213" cy="2343151"/>
              </a:xfrm>
              <a:custGeom>
                <a:avLst/>
                <a:gdLst>
                  <a:gd name="T0" fmla="*/ 134 w 148"/>
                  <a:gd name="T1" fmla="*/ 209 h 622"/>
                  <a:gd name="T2" fmla="*/ 132 w 148"/>
                  <a:gd name="T3" fmla="*/ 322 h 622"/>
                  <a:gd name="T4" fmla="*/ 16 w 148"/>
                  <a:gd name="T5" fmla="*/ 322 h 622"/>
                  <a:gd name="T6" fmla="*/ 16 w 148"/>
                  <a:gd name="T7" fmla="*/ 209 h 622"/>
                  <a:gd name="T8" fmla="*/ 0 w 148"/>
                  <a:gd name="T9" fmla="*/ 209 h 622"/>
                  <a:gd name="T10" fmla="*/ 0 w 148"/>
                  <a:gd name="T11" fmla="*/ 322 h 622"/>
                  <a:gd name="T12" fmla="*/ 22 w 148"/>
                  <a:gd name="T13" fmla="*/ 622 h 622"/>
                  <a:gd name="T14" fmla="*/ 66 w 148"/>
                  <a:gd name="T15" fmla="*/ 622 h 622"/>
                  <a:gd name="T16" fmla="*/ 66 w 148"/>
                  <a:gd name="T17" fmla="*/ 384 h 622"/>
                  <a:gd name="T18" fmla="*/ 82 w 148"/>
                  <a:gd name="T19" fmla="*/ 384 h 622"/>
                  <a:gd name="T20" fmla="*/ 82 w 148"/>
                  <a:gd name="T21" fmla="*/ 622 h 622"/>
                  <a:gd name="T22" fmla="*/ 128 w 148"/>
                  <a:gd name="T23" fmla="*/ 622 h 622"/>
                  <a:gd name="T24" fmla="*/ 148 w 148"/>
                  <a:gd name="T25" fmla="*/ 324 h 622"/>
                  <a:gd name="T26" fmla="*/ 148 w 148"/>
                  <a:gd name="T27" fmla="*/ 209 h 622"/>
                  <a:gd name="T28" fmla="*/ 134 w 148"/>
                  <a:gd name="T29" fmla="*/ 209 h 622"/>
                  <a:gd name="T30" fmla="*/ 74 w 148"/>
                  <a:gd name="T31" fmla="*/ 0 h 622"/>
                  <a:gd name="T32" fmla="*/ 30 w 148"/>
                  <a:gd name="T33" fmla="*/ 52 h 622"/>
                  <a:gd name="T34" fmla="*/ 74 w 148"/>
                  <a:gd name="T35" fmla="*/ 105 h 622"/>
                  <a:gd name="T36" fmla="*/ 118 w 148"/>
                  <a:gd name="T37" fmla="*/ 52 h 622"/>
                  <a:gd name="T38" fmla="*/ 74 w 148"/>
                  <a:gd name="T39" fmla="*/ 0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8" h="622">
                    <a:moveTo>
                      <a:pt x="134" y="209"/>
                    </a:moveTo>
                    <a:cubicBezTo>
                      <a:pt x="132" y="322"/>
                      <a:pt x="132" y="322"/>
                      <a:pt x="132" y="322"/>
                    </a:cubicBezTo>
                    <a:cubicBezTo>
                      <a:pt x="16" y="322"/>
                      <a:pt x="16" y="322"/>
                      <a:pt x="16" y="322"/>
                    </a:cubicBezTo>
                    <a:cubicBezTo>
                      <a:pt x="16" y="209"/>
                      <a:pt x="16" y="209"/>
                      <a:pt x="16" y="209"/>
                    </a:cubicBezTo>
                    <a:cubicBezTo>
                      <a:pt x="0" y="209"/>
                      <a:pt x="0" y="209"/>
                      <a:pt x="0" y="209"/>
                    </a:cubicBezTo>
                    <a:cubicBezTo>
                      <a:pt x="0" y="322"/>
                      <a:pt x="0" y="322"/>
                      <a:pt x="0" y="322"/>
                    </a:cubicBezTo>
                    <a:cubicBezTo>
                      <a:pt x="22" y="622"/>
                      <a:pt x="22" y="622"/>
                      <a:pt x="22" y="622"/>
                    </a:cubicBezTo>
                    <a:cubicBezTo>
                      <a:pt x="66" y="622"/>
                      <a:pt x="66" y="622"/>
                      <a:pt x="66" y="622"/>
                    </a:cubicBezTo>
                    <a:cubicBezTo>
                      <a:pt x="66" y="384"/>
                      <a:pt x="66" y="384"/>
                      <a:pt x="66" y="384"/>
                    </a:cubicBezTo>
                    <a:cubicBezTo>
                      <a:pt x="82" y="384"/>
                      <a:pt x="82" y="384"/>
                      <a:pt x="82" y="384"/>
                    </a:cubicBezTo>
                    <a:cubicBezTo>
                      <a:pt x="82" y="622"/>
                      <a:pt x="82" y="622"/>
                      <a:pt x="82" y="622"/>
                    </a:cubicBezTo>
                    <a:cubicBezTo>
                      <a:pt x="128" y="622"/>
                      <a:pt x="128" y="622"/>
                      <a:pt x="128" y="622"/>
                    </a:cubicBezTo>
                    <a:cubicBezTo>
                      <a:pt x="148" y="324"/>
                      <a:pt x="148" y="324"/>
                      <a:pt x="148" y="324"/>
                    </a:cubicBezTo>
                    <a:cubicBezTo>
                      <a:pt x="148" y="209"/>
                      <a:pt x="148" y="209"/>
                      <a:pt x="148" y="209"/>
                    </a:cubicBezTo>
                    <a:cubicBezTo>
                      <a:pt x="134" y="209"/>
                      <a:pt x="134" y="209"/>
                      <a:pt x="134" y="209"/>
                    </a:cubicBezTo>
                    <a:close/>
                    <a:moveTo>
                      <a:pt x="74" y="0"/>
                    </a:moveTo>
                    <a:cubicBezTo>
                      <a:pt x="50" y="0"/>
                      <a:pt x="30" y="24"/>
                      <a:pt x="30" y="52"/>
                    </a:cubicBezTo>
                    <a:cubicBezTo>
                      <a:pt x="30" y="81"/>
                      <a:pt x="50" y="105"/>
                      <a:pt x="74" y="105"/>
                    </a:cubicBezTo>
                    <a:cubicBezTo>
                      <a:pt x="98" y="105"/>
                      <a:pt x="118" y="81"/>
                      <a:pt x="118" y="52"/>
                    </a:cubicBezTo>
                    <a:cubicBezTo>
                      <a:pt x="118" y="24"/>
                      <a:pt x="98" y="0"/>
                      <a:pt x="7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sp>
            <p:nvSpPr>
              <p:cNvPr id="57" name="Freeform 18">
                <a:extLst>
                  <a:ext uri="{FF2B5EF4-FFF2-40B4-BE49-F238E27FC236}">
                    <a16:creationId xmlns:a16="http://schemas.microsoft.com/office/drawing/2014/main" id="{12E25E3B-1E90-46A5-997C-2549C62C2023}"/>
                  </a:ext>
                </a:extLst>
              </p:cNvPr>
              <p:cNvSpPr>
                <a:spLocks/>
              </p:cNvSpPr>
              <p:nvPr/>
            </p:nvSpPr>
            <p:spPr bwMode="auto">
              <a:xfrm>
                <a:off x="-727075" y="-290513"/>
                <a:ext cx="587375" cy="346075"/>
              </a:xfrm>
              <a:custGeom>
                <a:avLst/>
                <a:gdLst>
                  <a:gd name="T0" fmla="*/ 2 w 156"/>
                  <a:gd name="T1" fmla="*/ 87 h 92"/>
                  <a:gd name="T2" fmla="*/ 3 w 156"/>
                  <a:gd name="T3" fmla="*/ 79 h 92"/>
                  <a:gd name="T4" fmla="*/ 146 w 156"/>
                  <a:gd name="T5" fmla="*/ 4 h 92"/>
                  <a:gd name="T6" fmla="*/ 154 w 156"/>
                  <a:gd name="T7" fmla="*/ 3 h 92"/>
                  <a:gd name="T8" fmla="*/ 150 w 156"/>
                  <a:gd name="T9" fmla="*/ 11 h 92"/>
                  <a:gd name="T10" fmla="*/ 10 w 156"/>
                  <a:gd name="T11" fmla="*/ 91 h 92"/>
                  <a:gd name="T12" fmla="*/ 2 w 156"/>
                  <a:gd name="T13" fmla="*/ 87 h 92"/>
                </a:gdLst>
                <a:ahLst/>
                <a:cxnLst>
                  <a:cxn ang="0">
                    <a:pos x="T0" y="T1"/>
                  </a:cxn>
                  <a:cxn ang="0">
                    <a:pos x="T2" y="T3"/>
                  </a:cxn>
                  <a:cxn ang="0">
                    <a:pos x="T4" y="T5"/>
                  </a:cxn>
                  <a:cxn ang="0">
                    <a:pos x="T6" y="T7"/>
                  </a:cxn>
                  <a:cxn ang="0">
                    <a:pos x="T8" y="T9"/>
                  </a:cxn>
                  <a:cxn ang="0">
                    <a:pos x="T10" y="T11"/>
                  </a:cxn>
                  <a:cxn ang="0">
                    <a:pos x="T12" y="T13"/>
                  </a:cxn>
                </a:cxnLst>
                <a:rect l="0" t="0" r="r" b="b"/>
                <a:pathLst>
                  <a:path w="156" h="92">
                    <a:moveTo>
                      <a:pt x="2" y="87"/>
                    </a:moveTo>
                    <a:cubicBezTo>
                      <a:pt x="0" y="84"/>
                      <a:pt x="1" y="81"/>
                      <a:pt x="3" y="79"/>
                    </a:cubicBezTo>
                    <a:cubicBezTo>
                      <a:pt x="146" y="4"/>
                      <a:pt x="146" y="4"/>
                      <a:pt x="146" y="4"/>
                    </a:cubicBezTo>
                    <a:cubicBezTo>
                      <a:pt x="148" y="2"/>
                      <a:pt x="153" y="0"/>
                      <a:pt x="154" y="3"/>
                    </a:cubicBezTo>
                    <a:cubicBezTo>
                      <a:pt x="156" y="6"/>
                      <a:pt x="152" y="10"/>
                      <a:pt x="150" y="11"/>
                    </a:cubicBezTo>
                    <a:cubicBezTo>
                      <a:pt x="10" y="91"/>
                      <a:pt x="10" y="91"/>
                      <a:pt x="10" y="91"/>
                    </a:cubicBezTo>
                    <a:cubicBezTo>
                      <a:pt x="7" y="92"/>
                      <a:pt x="4" y="90"/>
                      <a:pt x="2"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grpSp>
        <p:sp>
          <p:nvSpPr>
            <p:cNvPr id="46" name="Freeform 5">
              <a:extLst>
                <a:ext uri="{FF2B5EF4-FFF2-40B4-BE49-F238E27FC236}">
                  <a16:creationId xmlns:a16="http://schemas.microsoft.com/office/drawing/2014/main" id="{DD2DC627-D3B3-4F9F-BB18-BE803580B799}"/>
                </a:ext>
              </a:extLst>
            </p:cNvPr>
            <p:cNvSpPr>
              <a:spLocks noEditPoints="1"/>
            </p:cNvSpPr>
            <p:nvPr/>
          </p:nvSpPr>
          <p:spPr bwMode="auto">
            <a:xfrm>
              <a:off x="6888457" y="4542191"/>
              <a:ext cx="816474" cy="635828"/>
            </a:xfrm>
            <a:custGeom>
              <a:avLst/>
              <a:gdLst>
                <a:gd name="T0" fmla="*/ 0 w 1374"/>
                <a:gd name="T1" fmla="*/ 898 h 1070"/>
                <a:gd name="T2" fmla="*/ 525 w 1374"/>
                <a:gd name="T3" fmla="*/ 974 h 1070"/>
                <a:gd name="T4" fmla="*/ 829 w 1374"/>
                <a:gd name="T5" fmla="*/ 898 h 1070"/>
                <a:gd name="T6" fmla="*/ 1374 w 1374"/>
                <a:gd name="T7" fmla="*/ 0 h 1070"/>
                <a:gd name="T8" fmla="*/ 1290 w 1374"/>
                <a:gd name="T9" fmla="*/ 777 h 1070"/>
                <a:gd name="T10" fmla="*/ 80 w 1374"/>
                <a:gd name="T11" fmla="*/ 80 h 1070"/>
                <a:gd name="T12" fmla="*/ 1290 w 1374"/>
                <a:gd name="T13" fmla="*/ 777 h 1070"/>
                <a:gd name="T14" fmla="*/ 348 w 1374"/>
                <a:gd name="T15" fmla="*/ 401 h 1070"/>
                <a:gd name="T16" fmla="*/ 437 w 1374"/>
                <a:gd name="T17" fmla="*/ 525 h 1070"/>
                <a:gd name="T18" fmla="*/ 505 w 1374"/>
                <a:gd name="T19" fmla="*/ 317 h 1070"/>
                <a:gd name="T20" fmla="*/ 413 w 1374"/>
                <a:gd name="T21" fmla="*/ 441 h 1070"/>
                <a:gd name="T22" fmla="*/ 328 w 1374"/>
                <a:gd name="T23" fmla="*/ 317 h 1070"/>
                <a:gd name="T24" fmla="*/ 248 w 1374"/>
                <a:gd name="T25" fmla="*/ 317 h 1070"/>
                <a:gd name="T26" fmla="*/ 264 w 1374"/>
                <a:gd name="T27" fmla="*/ 525 h 1070"/>
                <a:gd name="T28" fmla="*/ 637 w 1374"/>
                <a:gd name="T29" fmla="*/ 525 h 1070"/>
                <a:gd name="T30" fmla="*/ 721 w 1374"/>
                <a:gd name="T31" fmla="*/ 525 h 1070"/>
                <a:gd name="T32" fmla="*/ 765 w 1374"/>
                <a:gd name="T33" fmla="*/ 521 h 1070"/>
                <a:gd name="T34" fmla="*/ 781 w 1374"/>
                <a:gd name="T35" fmla="*/ 317 h 1070"/>
                <a:gd name="T36" fmla="*/ 701 w 1374"/>
                <a:gd name="T37" fmla="*/ 317 h 1070"/>
                <a:gd name="T38" fmla="*/ 613 w 1374"/>
                <a:gd name="T39" fmla="*/ 441 h 1070"/>
                <a:gd name="T40" fmla="*/ 521 w 1374"/>
                <a:gd name="T41" fmla="*/ 317 h 1070"/>
                <a:gd name="T42" fmla="*/ 637 w 1374"/>
                <a:gd name="T43" fmla="*/ 525 h 1070"/>
                <a:gd name="T44" fmla="*/ 1005 w 1374"/>
                <a:gd name="T45" fmla="*/ 401 h 1070"/>
                <a:gd name="T46" fmla="*/ 1089 w 1374"/>
                <a:gd name="T47" fmla="*/ 525 h 1070"/>
                <a:gd name="T48" fmla="*/ 1162 w 1374"/>
                <a:gd name="T49" fmla="*/ 317 h 1070"/>
                <a:gd name="T50" fmla="*/ 1069 w 1374"/>
                <a:gd name="T51" fmla="*/ 441 h 1070"/>
                <a:gd name="T52" fmla="*/ 985 w 1374"/>
                <a:gd name="T53" fmla="*/ 317 h 1070"/>
                <a:gd name="T54" fmla="*/ 905 w 1374"/>
                <a:gd name="T55" fmla="*/ 317 h 1070"/>
                <a:gd name="T56" fmla="*/ 921 w 1374"/>
                <a:gd name="T57" fmla="*/ 525 h 1070"/>
                <a:gd name="T58" fmla="*/ 453 w 1374"/>
                <a:gd name="T59" fmla="*/ 1070 h 1070"/>
                <a:gd name="T60" fmla="*/ 897 w 1374"/>
                <a:gd name="T61" fmla="*/ 1022 h 1070"/>
                <a:gd name="T62" fmla="*/ 453 w 1374"/>
                <a:gd name="T63" fmla="*/ 1070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74" h="1070">
                  <a:moveTo>
                    <a:pt x="0" y="0"/>
                  </a:moveTo>
                  <a:lnTo>
                    <a:pt x="0" y="898"/>
                  </a:lnTo>
                  <a:lnTo>
                    <a:pt x="525" y="898"/>
                  </a:lnTo>
                  <a:lnTo>
                    <a:pt x="525" y="974"/>
                  </a:lnTo>
                  <a:lnTo>
                    <a:pt x="829" y="974"/>
                  </a:lnTo>
                  <a:lnTo>
                    <a:pt x="829" y="898"/>
                  </a:lnTo>
                  <a:lnTo>
                    <a:pt x="1374" y="898"/>
                  </a:lnTo>
                  <a:lnTo>
                    <a:pt x="1374" y="0"/>
                  </a:lnTo>
                  <a:lnTo>
                    <a:pt x="0" y="0"/>
                  </a:lnTo>
                  <a:close/>
                  <a:moveTo>
                    <a:pt x="1290" y="777"/>
                  </a:moveTo>
                  <a:lnTo>
                    <a:pt x="80" y="777"/>
                  </a:lnTo>
                  <a:lnTo>
                    <a:pt x="80" y="80"/>
                  </a:lnTo>
                  <a:lnTo>
                    <a:pt x="1290" y="80"/>
                  </a:lnTo>
                  <a:lnTo>
                    <a:pt x="1290" y="777"/>
                  </a:lnTo>
                  <a:close/>
                  <a:moveTo>
                    <a:pt x="308" y="525"/>
                  </a:moveTo>
                  <a:lnTo>
                    <a:pt x="348" y="401"/>
                  </a:lnTo>
                  <a:lnTo>
                    <a:pt x="393" y="525"/>
                  </a:lnTo>
                  <a:lnTo>
                    <a:pt x="437" y="525"/>
                  </a:lnTo>
                  <a:lnTo>
                    <a:pt x="437" y="521"/>
                  </a:lnTo>
                  <a:lnTo>
                    <a:pt x="505" y="317"/>
                  </a:lnTo>
                  <a:lnTo>
                    <a:pt x="453" y="317"/>
                  </a:lnTo>
                  <a:lnTo>
                    <a:pt x="413" y="441"/>
                  </a:lnTo>
                  <a:lnTo>
                    <a:pt x="372" y="317"/>
                  </a:lnTo>
                  <a:lnTo>
                    <a:pt x="328" y="317"/>
                  </a:lnTo>
                  <a:lnTo>
                    <a:pt x="288" y="441"/>
                  </a:lnTo>
                  <a:lnTo>
                    <a:pt x="248" y="317"/>
                  </a:lnTo>
                  <a:lnTo>
                    <a:pt x="192" y="317"/>
                  </a:lnTo>
                  <a:lnTo>
                    <a:pt x="264" y="525"/>
                  </a:lnTo>
                  <a:lnTo>
                    <a:pt x="308" y="525"/>
                  </a:lnTo>
                  <a:close/>
                  <a:moveTo>
                    <a:pt x="637" y="525"/>
                  </a:moveTo>
                  <a:lnTo>
                    <a:pt x="677" y="401"/>
                  </a:lnTo>
                  <a:lnTo>
                    <a:pt x="721" y="525"/>
                  </a:lnTo>
                  <a:lnTo>
                    <a:pt x="765" y="525"/>
                  </a:lnTo>
                  <a:lnTo>
                    <a:pt x="765" y="521"/>
                  </a:lnTo>
                  <a:lnTo>
                    <a:pt x="833" y="317"/>
                  </a:lnTo>
                  <a:lnTo>
                    <a:pt x="781" y="317"/>
                  </a:lnTo>
                  <a:lnTo>
                    <a:pt x="741" y="441"/>
                  </a:lnTo>
                  <a:lnTo>
                    <a:pt x="701" y="317"/>
                  </a:lnTo>
                  <a:lnTo>
                    <a:pt x="657" y="317"/>
                  </a:lnTo>
                  <a:lnTo>
                    <a:pt x="613" y="441"/>
                  </a:lnTo>
                  <a:lnTo>
                    <a:pt x="577" y="317"/>
                  </a:lnTo>
                  <a:lnTo>
                    <a:pt x="521" y="317"/>
                  </a:lnTo>
                  <a:lnTo>
                    <a:pt x="593" y="525"/>
                  </a:lnTo>
                  <a:lnTo>
                    <a:pt x="637" y="525"/>
                  </a:lnTo>
                  <a:close/>
                  <a:moveTo>
                    <a:pt x="965" y="525"/>
                  </a:moveTo>
                  <a:lnTo>
                    <a:pt x="1005" y="401"/>
                  </a:lnTo>
                  <a:lnTo>
                    <a:pt x="1045" y="525"/>
                  </a:lnTo>
                  <a:lnTo>
                    <a:pt x="1089" y="525"/>
                  </a:lnTo>
                  <a:lnTo>
                    <a:pt x="1093" y="521"/>
                  </a:lnTo>
                  <a:lnTo>
                    <a:pt x="1162" y="317"/>
                  </a:lnTo>
                  <a:lnTo>
                    <a:pt x="1109" y="317"/>
                  </a:lnTo>
                  <a:lnTo>
                    <a:pt x="1069" y="441"/>
                  </a:lnTo>
                  <a:lnTo>
                    <a:pt x="1029" y="317"/>
                  </a:lnTo>
                  <a:lnTo>
                    <a:pt x="985" y="317"/>
                  </a:lnTo>
                  <a:lnTo>
                    <a:pt x="941" y="441"/>
                  </a:lnTo>
                  <a:lnTo>
                    <a:pt x="905" y="317"/>
                  </a:lnTo>
                  <a:lnTo>
                    <a:pt x="849" y="317"/>
                  </a:lnTo>
                  <a:lnTo>
                    <a:pt x="921" y="525"/>
                  </a:lnTo>
                  <a:lnTo>
                    <a:pt x="965" y="525"/>
                  </a:lnTo>
                  <a:close/>
                  <a:moveTo>
                    <a:pt x="453" y="1070"/>
                  </a:moveTo>
                  <a:lnTo>
                    <a:pt x="897" y="1070"/>
                  </a:lnTo>
                  <a:lnTo>
                    <a:pt x="897" y="1022"/>
                  </a:lnTo>
                  <a:lnTo>
                    <a:pt x="453" y="1022"/>
                  </a:lnTo>
                  <a:lnTo>
                    <a:pt x="453" y="1070"/>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sp>
          <p:nvSpPr>
            <p:cNvPr id="47" name="Freeform 5">
              <a:extLst>
                <a:ext uri="{FF2B5EF4-FFF2-40B4-BE49-F238E27FC236}">
                  <a16:creationId xmlns:a16="http://schemas.microsoft.com/office/drawing/2014/main" id="{1ACB86AB-6F7A-46FB-81C0-8083C74102D5}"/>
                </a:ext>
              </a:extLst>
            </p:cNvPr>
            <p:cNvSpPr>
              <a:spLocks noEditPoints="1"/>
            </p:cNvSpPr>
            <p:nvPr/>
          </p:nvSpPr>
          <p:spPr bwMode="auto">
            <a:xfrm>
              <a:off x="8484841" y="4370028"/>
              <a:ext cx="700486" cy="798800"/>
            </a:xfrm>
            <a:custGeom>
              <a:avLst/>
              <a:gdLst>
                <a:gd name="T0" fmla="*/ 283 w 290"/>
                <a:gd name="T1" fmla="*/ 169 h 331"/>
                <a:gd name="T2" fmla="*/ 263 w 290"/>
                <a:gd name="T3" fmla="*/ 129 h 331"/>
                <a:gd name="T4" fmla="*/ 149 w 290"/>
                <a:gd name="T5" fmla="*/ 7 h 331"/>
                <a:gd name="T6" fmla="*/ 24 w 290"/>
                <a:gd name="T7" fmla="*/ 155 h 331"/>
                <a:gd name="T8" fmla="*/ 34 w 290"/>
                <a:gd name="T9" fmla="*/ 265 h 331"/>
                <a:gd name="T10" fmla="*/ 170 w 290"/>
                <a:gd name="T11" fmla="*/ 331 h 331"/>
                <a:gd name="T12" fmla="*/ 181 w 290"/>
                <a:gd name="T13" fmla="*/ 286 h 331"/>
                <a:gd name="T14" fmla="*/ 213 w 290"/>
                <a:gd name="T15" fmla="*/ 272 h 331"/>
                <a:gd name="T16" fmla="*/ 255 w 290"/>
                <a:gd name="T17" fmla="*/ 250 h 331"/>
                <a:gd name="T18" fmla="*/ 260 w 290"/>
                <a:gd name="T19" fmla="*/ 194 h 331"/>
                <a:gd name="T20" fmla="*/ 275 w 290"/>
                <a:gd name="T21" fmla="*/ 187 h 331"/>
                <a:gd name="T22" fmla="*/ 283 w 290"/>
                <a:gd name="T23" fmla="*/ 169 h 331"/>
                <a:gd name="T24" fmla="*/ 235 w 290"/>
                <a:gd name="T25" fmla="*/ 92 h 331"/>
                <a:gd name="T26" fmla="*/ 190 w 290"/>
                <a:gd name="T27" fmla="*/ 132 h 331"/>
                <a:gd name="T28" fmla="*/ 176 w 290"/>
                <a:gd name="T29" fmla="*/ 154 h 331"/>
                <a:gd name="T30" fmla="*/ 118 w 290"/>
                <a:gd name="T31" fmla="*/ 171 h 331"/>
                <a:gd name="T32" fmla="*/ 93 w 290"/>
                <a:gd name="T33" fmla="*/ 192 h 331"/>
                <a:gd name="T34" fmla="*/ 82 w 290"/>
                <a:gd name="T35" fmla="*/ 188 h 331"/>
                <a:gd name="T36" fmla="*/ 103 w 290"/>
                <a:gd name="T37" fmla="*/ 171 h 331"/>
                <a:gd name="T38" fmla="*/ 87 w 290"/>
                <a:gd name="T39" fmla="*/ 173 h 331"/>
                <a:gd name="T40" fmla="*/ 59 w 290"/>
                <a:gd name="T41" fmla="*/ 157 h 331"/>
                <a:gd name="T42" fmla="*/ 52 w 290"/>
                <a:gd name="T43" fmla="*/ 128 h 331"/>
                <a:gd name="T44" fmla="*/ 35 w 290"/>
                <a:gd name="T45" fmla="*/ 97 h 331"/>
                <a:gd name="T46" fmla="*/ 151 w 290"/>
                <a:gd name="T47" fmla="*/ 27 h 331"/>
                <a:gd name="T48" fmla="*/ 235 w 290"/>
                <a:gd name="T49" fmla="*/ 92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0" h="331">
                  <a:moveTo>
                    <a:pt x="283" y="169"/>
                  </a:moveTo>
                  <a:cubicBezTo>
                    <a:pt x="263" y="129"/>
                    <a:pt x="263" y="129"/>
                    <a:pt x="263" y="129"/>
                  </a:cubicBezTo>
                  <a:cubicBezTo>
                    <a:pt x="261" y="62"/>
                    <a:pt x="232" y="13"/>
                    <a:pt x="149" y="7"/>
                  </a:cubicBezTo>
                  <a:cubicBezTo>
                    <a:pt x="47" y="0"/>
                    <a:pt x="0" y="86"/>
                    <a:pt x="24" y="155"/>
                  </a:cubicBezTo>
                  <a:cubicBezTo>
                    <a:pt x="51" y="237"/>
                    <a:pt x="34" y="265"/>
                    <a:pt x="34" y="265"/>
                  </a:cubicBezTo>
                  <a:cubicBezTo>
                    <a:pt x="170" y="331"/>
                    <a:pt x="170" y="331"/>
                    <a:pt x="170" y="331"/>
                  </a:cubicBezTo>
                  <a:cubicBezTo>
                    <a:pt x="170" y="331"/>
                    <a:pt x="176" y="309"/>
                    <a:pt x="181" y="286"/>
                  </a:cubicBezTo>
                  <a:cubicBezTo>
                    <a:pt x="187" y="264"/>
                    <a:pt x="196" y="271"/>
                    <a:pt x="213" y="272"/>
                  </a:cubicBezTo>
                  <a:cubicBezTo>
                    <a:pt x="231" y="272"/>
                    <a:pt x="253" y="276"/>
                    <a:pt x="255" y="250"/>
                  </a:cubicBezTo>
                  <a:cubicBezTo>
                    <a:pt x="256" y="225"/>
                    <a:pt x="259" y="202"/>
                    <a:pt x="260" y="194"/>
                  </a:cubicBezTo>
                  <a:cubicBezTo>
                    <a:pt x="260" y="192"/>
                    <a:pt x="262" y="192"/>
                    <a:pt x="275" y="187"/>
                  </a:cubicBezTo>
                  <a:cubicBezTo>
                    <a:pt x="290" y="181"/>
                    <a:pt x="283" y="169"/>
                    <a:pt x="283" y="169"/>
                  </a:cubicBezTo>
                  <a:close/>
                  <a:moveTo>
                    <a:pt x="235" y="92"/>
                  </a:moveTo>
                  <a:cubicBezTo>
                    <a:pt x="234" y="97"/>
                    <a:pt x="236" y="128"/>
                    <a:pt x="190" y="132"/>
                  </a:cubicBezTo>
                  <a:cubicBezTo>
                    <a:pt x="190" y="132"/>
                    <a:pt x="189" y="143"/>
                    <a:pt x="176" y="154"/>
                  </a:cubicBezTo>
                  <a:cubicBezTo>
                    <a:pt x="158" y="170"/>
                    <a:pt x="131" y="173"/>
                    <a:pt x="118" y="171"/>
                  </a:cubicBezTo>
                  <a:cubicBezTo>
                    <a:pt x="118" y="171"/>
                    <a:pt x="100" y="187"/>
                    <a:pt x="93" y="192"/>
                  </a:cubicBezTo>
                  <a:cubicBezTo>
                    <a:pt x="82" y="188"/>
                    <a:pt x="82" y="188"/>
                    <a:pt x="82" y="188"/>
                  </a:cubicBezTo>
                  <a:cubicBezTo>
                    <a:pt x="103" y="171"/>
                    <a:pt x="103" y="171"/>
                    <a:pt x="103" y="171"/>
                  </a:cubicBezTo>
                  <a:cubicBezTo>
                    <a:pt x="103" y="171"/>
                    <a:pt x="97" y="173"/>
                    <a:pt x="87" y="173"/>
                  </a:cubicBezTo>
                  <a:cubicBezTo>
                    <a:pt x="73" y="172"/>
                    <a:pt x="65" y="164"/>
                    <a:pt x="59" y="157"/>
                  </a:cubicBezTo>
                  <a:cubicBezTo>
                    <a:pt x="52" y="146"/>
                    <a:pt x="51" y="136"/>
                    <a:pt x="52" y="128"/>
                  </a:cubicBezTo>
                  <a:cubicBezTo>
                    <a:pt x="52" y="128"/>
                    <a:pt x="32" y="120"/>
                    <a:pt x="35" y="97"/>
                  </a:cubicBezTo>
                  <a:cubicBezTo>
                    <a:pt x="39" y="65"/>
                    <a:pt x="77" y="23"/>
                    <a:pt x="151" y="27"/>
                  </a:cubicBezTo>
                  <a:cubicBezTo>
                    <a:pt x="237" y="32"/>
                    <a:pt x="235" y="87"/>
                    <a:pt x="235" y="92"/>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a:defRPr/>
              </a:pPr>
              <a:endParaRPr lang="en-US" kern="0">
                <a:solidFill>
                  <a:srgbClr val="000000"/>
                </a:solidFill>
                <a:latin typeface="Arial"/>
              </a:endParaRPr>
            </a:p>
          </p:txBody>
        </p:sp>
        <p:sp>
          <p:nvSpPr>
            <p:cNvPr id="48" name="Oval 47">
              <a:extLst>
                <a:ext uri="{FF2B5EF4-FFF2-40B4-BE49-F238E27FC236}">
                  <a16:creationId xmlns:a16="http://schemas.microsoft.com/office/drawing/2014/main" id="{38027CFB-5192-400F-811E-556446C7E956}"/>
                </a:ext>
              </a:extLst>
            </p:cNvPr>
            <p:cNvSpPr/>
            <p:nvPr/>
          </p:nvSpPr>
          <p:spPr>
            <a:xfrm>
              <a:off x="7285989" y="2873450"/>
              <a:ext cx="1619391" cy="1619391"/>
            </a:xfrm>
            <a:prstGeom prst="ellipse">
              <a:avLst/>
            </a:prstGeom>
            <a:solidFill>
              <a:schemeClr val="accent6"/>
            </a:solidFill>
            <a:ln w="9525" cap="flat" cmpd="sng" algn="ctr">
              <a:noFill/>
              <a:prstDash val="solid"/>
            </a:ln>
            <a:effectLst/>
          </p:spPr>
          <p:txBody>
            <a:bodyPr wrap="none" lIns="0" tIns="0" rIns="0" bIns="0" rtlCol="0" anchor="ctr" anchorCtr="0"/>
            <a:lstStyle/>
            <a:p>
              <a:pPr algn="ctr">
                <a:defRPr/>
              </a:pPr>
              <a:r>
                <a:rPr lang="en-US" sz="1600" b="1" kern="0">
                  <a:solidFill>
                    <a:prstClr val="white"/>
                  </a:solidFill>
                  <a:latin typeface="EYInterstate" panose="02000503020000020004" pitchFamily="2" charset="0"/>
                </a:rPr>
                <a:t>Blended </a:t>
              </a:r>
            </a:p>
            <a:p>
              <a:pPr algn="ctr">
                <a:defRPr/>
              </a:pPr>
              <a:r>
                <a:rPr lang="en-US" sz="1600" b="1" kern="0">
                  <a:solidFill>
                    <a:prstClr val="white"/>
                  </a:solidFill>
                  <a:latin typeface="EYInterstate" panose="02000503020000020004" pitchFamily="2" charset="0"/>
                </a:rPr>
                <a:t>Learning </a:t>
              </a:r>
              <a:br>
                <a:rPr lang="en-US" sz="1600" b="1" kern="0">
                  <a:solidFill>
                    <a:prstClr val="white"/>
                  </a:solidFill>
                  <a:latin typeface="EYInterstate" panose="02000503020000020004" pitchFamily="2" charset="0"/>
                </a:rPr>
              </a:br>
              <a:r>
                <a:rPr lang="en-US" sz="1600" b="1" kern="0">
                  <a:solidFill>
                    <a:prstClr val="white"/>
                  </a:solidFill>
                  <a:latin typeface="EYInterstate" panose="02000503020000020004" pitchFamily="2" charset="0"/>
                </a:rPr>
                <a:t>Program</a:t>
              </a:r>
            </a:p>
          </p:txBody>
        </p:sp>
      </p:grpSp>
    </p:spTree>
    <p:extLst>
      <p:ext uri="{BB962C8B-B14F-4D97-AF65-F5344CB8AC3E}">
        <p14:creationId xmlns:p14="http://schemas.microsoft.com/office/powerpoint/2010/main" val="37558050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07886"/>
          </a:xfrm>
          <a:prstGeom prst="rect">
            <a:avLst/>
          </a:prstGeom>
          <a:noFill/>
        </p:spPr>
        <p:txBody>
          <a:bodyPr wrap="square" rtlCol="0">
            <a:spAutoFit/>
          </a:bodyPr>
          <a:lstStyle/>
          <a:p>
            <a:r>
              <a:rPr lang="en-US" sz="4000">
                <a:solidFill>
                  <a:srgbClr val="7E38AB"/>
                </a:solidFill>
                <a:latin typeface="+mj-lt"/>
              </a:rPr>
              <a:t>Design, develop and pilot to end users</a:t>
            </a:r>
            <a:endParaRPr lang="en-JP" sz="160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52383" y="6509901"/>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8" name="TextBox 7">
            <a:extLst>
              <a:ext uri="{FF2B5EF4-FFF2-40B4-BE49-F238E27FC236}">
                <a16:creationId xmlns:a16="http://schemas.microsoft.com/office/drawing/2014/main" id="{6110A2DB-5069-4767-AA97-C7B6B8E05089}"/>
              </a:ext>
            </a:extLst>
          </p:cNvPr>
          <p:cNvSpPr txBox="1"/>
          <p:nvPr/>
        </p:nvSpPr>
        <p:spPr>
          <a:xfrm>
            <a:off x="511629" y="1115367"/>
            <a:ext cx="3640660" cy="461665"/>
          </a:xfrm>
          <a:prstGeom prst="rect">
            <a:avLst/>
          </a:prstGeom>
          <a:noFill/>
        </p:spPr>
        <p:txBody>
          <a:bodyPr wrap="square">
            <a:spAutoFit/>
          </a:bodyPr>
          <a:lstStyle/>
          <a:p>
            <a:r>
              <a:rPr lang="en-JM" sz="2400">
                <a:solidFill>
                  <a:srgbClr val="7E38AB"/>
                </a:solidFill>
                <a:latin typeface="+mj-lt"/>
              </a:rPr>
              <a:t>Testing the training plan</a:t>
            </a:r>
            <a:endParaRPr lang="en-US" sz="2400">
              <a:solidFill>
                <a:srgbClr val="7E38AB"/>
              </a:solidFill>
              <a:latin typeface="+mj-lt"/>
            </a:endParaRPr>
          </a:p>
        </p:txBody>
      </p:sp>
      <p:pic>
        <p:nvPicPr>
          <p:cNvPr id="68" name="Picture 2">
            <a:extLst>
              <a:ext uri="{FF2B5EF4-FFF2-40B4-BE49-F238E27FC236}">
                <a16:creationId xmlns:a16="http://schemas.microsoft.com/office/drawing/2014/main" id="{8BFF1DE3-E9FD-4DF6-B6F6-954923BD5270}"/>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7060670" y="2691733"/>
            <a:ext cx="1393238" cy="380368"/>
          </a:xfrm>
          <a:prstGeom prst="rect">
            <a:avLst/>
          </a:prstGeom>
          <a:noFill/>
          <a:ln w="9525">
            <a:noFill/>
            <a:miter lim="800000"/>
            <a:headEnd/>
            <a:tailEnd/>
          </a:ln>
        </p:spPr>
      </p:pic>
      <p:pic>
        <p:nvPicPr>
          <p:cNvPr id="69" name="Picture 2">
            <a:extLst>
              <a:ext uri="{FF2B5EF4-FFF2-40B4-BE49-F238E27FC236}">
                <a16:creationId xmlns:a16="http://schemas.microsoft.com/office/drawing/2014/main" id="{56DD88CD-18F9-4CFD-A1F4-739AEF2955BE}"/>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9004886" y="3234001"/>
            <a:ext cx="1393238" cy="380368"/>
          </a:xfrm>
          <a:prstGeom prst="rect">
            <a:avLst/>
          </a:prstGeom>
          <a:noFill/>
          <a:ln w="9525">
            <a:noFill/>
            <a:miter lim="800000"/>
            <a:headEnd/>
            <a:tailEnd/>
          </a:ln>
        </p:spPr>
      </p:pic>
      <p:pic>
        <p:nvPicPr>
          <p:cNvPr id="70" name="Picture 2">
            <a:extLst>
              <a:ext uri="{FF2B5EF4-FFF2-40B4-BE49-F238E27FC236}">
                <a16:creationId xmlns:a16="http://schemas.microsoft.com/office/drawing/2014/main" id="{8598C1C6-844E-401B-A6CC-E3CFEAD44C8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5548502" y="3227855"/>
            <a:ext cx="1393238" cy="380368"/>
          </a:xfrm>
          <a:prstGeom prst="rect">
            <a:avLst/>
          </a:prstGeom>
          <a:noFill/>
          <a:ln w="9525">
            <a:noFill/>
            <a:miter lim="800000"/>
            <a:headEnd/>
            <a:tailEnd/>
          </a:ln>
        </p:spPr>
      </p:pic>
      <p:pic>
        <p:nvPicPr>
          <p:cNvPr id="71" name="Picture 2">
            <a:extLst>
              <a:ext uri="{FF2B5EF4-FFF2-40B4-BE49-F238E27FC236}">
                <a16:creationId xmlns:a16="http://schemas.microsoft.com/office/drawing/2014/main" id="{18AA27D0-1E28-44D1-9E09-05B2C77F6AE7}"/>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3604286" y="2767173"/>
            <a:ext cx="1393238" cy="380368"/>
          </a:xfrm>
          <a:prstGeom prst="rect">
            <a:avLst/>
          </a:prstGeom>
          <a:noFill/>
          <a:ln w="9525">
            <a:noFill/>
            <a:miter lim="800000"/>
            <a:headEnd/>
            <a:tailEnd/>
          </a:ln>
        </p:spPr>
      </p:pic>
      <p:pic>
        <p:nvPicPr>
          <p:cNvPr id="72" name="Picture 71">
            <a:extLst>
              <a:ext uri="{FF2B5EF4-FFF2-40B4-BE49-F238E27FC236}">
                <a16:creationId xmlns:a16="http://schemas.microsoft.com/office/drawing/2014/main" id="{5FC2A247-8D6E-420B-BBDD-74FAA596D5C3}"/>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7742170" y="3593939"/>
            <a:ext cx="711738" cy="691024"/>
          </a:xfrm>
          <a:prstGeom prst="rect">
            <a:avLst/>
          </a:prstGeom>
        </p:spPr>
      </p:pic>
      <p:graphicFrame>
        <p:nvGraphicFramePr>
          <p:cNvPr id="73" name="Group 7">
            <a:extLst>
              <a:ext uri="{FF2B5EF4-FFF2-40B4-BE49-F238E27FC236}">
                <a16:creationId xmlns:a16="http://schemas.microsoft.com/office/drawing/2014/main" id="{8E987EAE-670E-4FD3-BF72-FE58867F54D6}"/>
              </a:ext>
            </a:extLst>
          </p:cNvPr>
          <p:cNvGraphicFramePr>
            <a:graphicFrameLocks/>
          </p:cNvGraphicFramePr>
          <p:nvPr>
            <p:extLst>
              <p:ext uri="{D42A27DB-BD31-4B8C-83A1-F6EECF244321}">
                <p14:modId xmlns:p14="http://schemas.microsoft.com/office/powerpoint/2010/main" val="1312291268"/>
              </p:ext>
            </p:extLst>
          </p:nvPr>
        </p:nvGraphicFramePr>
        <p:xfrm>
          <a:off x="1153131" y="4756778"/>
          <a:ext cx="10154375" cy="2090040"/>
        </p:xfrm>
        <a:graphic>
          <a:graphicData uri="http://schemas.openxmlformats.org/drawingml/2006/table">
            <a:tbl>
              <a:tblPr/>
              <a:tblGrid>
                <a:gridCol w="2586162">
                  <a:extLst>
                    <a:ext uri="{9D8B030D-6E8A-4147-A177-3AD203B41FA5}">
                      <a16:colId xmlns:a16="http://schemas.microsoft.com/office/drawing/2014/main" val="20000"/>
                    </a:ext>
                  </a:extLst>
                </a:gridCol>
                <a:gridCol w="1692934">
                  <a:extLst>
                    <a:ext uri="{9D8B030D-6E8A-4147-A177-3AD203B41FA5}">
                      <a16:colId xmlns:a16="http://schemas.microsoft.com/office/drawing/2014/main" val="20001"/>
                    </a:ext>
                  </a:extLst>
                </a:gridCol>
                <a:gridCol w="2308547">
                  <a:extLst>
                    <a:ext uri="{9D8B030D-6E8A-4147-A177-3AD203B41FA5}">
                      <a16:colId xmlns:a16="http://schemas.microsoft.com/office/drawing/2014/main" val="20002"/>
                    </a:ext>
                  </a:extLst>
                </a:gridCol>
                <a:gridCol w="1769885">
                  <a:extLst>
                    <a:ext uri="{9D8B030D-6E8A-4147-A177-3AD203B41FA5}">
                      <a16:colId xmlns:a16="http://schemas.microsoft.com/office/drawing/2014/main" val="20003"/>
                    </a:ext>
                  </a:extLst>
                </a:gridCol>
                <a:gridCol w="1796847">
                  <a:extLst>
                    <a:ext uri="{9D8B030D-6E8A-4147-A177-3AD203B41FA5}">
                      <a16:colId xmlns:a16="http://schemas.microsoft.com/office/drawing/2014/main" val="20004"/>
                    </a:ext>
                  </a:extLst>
                </a:gridCol>
              </a:tblGrid>
              <a:tr h="1190875">
                <a:tc>
                  <a:txBody>
                    <a:bodyPr/>
                    <a:lstStyle>
                      <a:lvl1pPr marL="58738" indent="-58738" algn="l" defTabSz="914400" rtl="0" eaLnBrk="1" latinLnBrk="0" hangingPunct="1">
                        <a:spcBef>
                          <a:spcPct val="50000"/>
                        </a:spcBef>
                        <a:buClr>
                          <a:srgbClr val="99CC00"/>
                        </a:buClr>
                        <a:buFont typeface="Univers 45 Light" pitchFamily="2" charset="0"/>
                        <a:defRPr sz="1600" kern="1200">
                          <a:solidFill>
                            <a:schemeClr val="tx1"/>
                          </a:solidFill>
                          <a:latin typeface="Univers 45 Light" pitchFamily="2" charset="0"/>
                          <a:cs typeface="Arial" charset="0"/>
                        </a:defRPr>
                      </a:lvl1pPr>
                      <a:lvl2pPr marL="276225"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2pPr>
                      <a:lvl3pPr marL="5508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3pPr>
                      <a:lvl4pPr marL="809625"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4pPr>
                      <a:lvl5pPr marL="10842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5pPr>
                      <a:lvl6pPr marL="15414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6pPr>
                      <a:lvl7pPr marL="19986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7pPr>
                      <a:lvl8pPr marL="24558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8pPr>
                      <a:lvl9pPr marL="29130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9pPr>
                    </a:lstStyle>
                    <a:p>
                      <a:pPr marL="171450" marR="0" lvl="0" indent="-171450" algn="l" defTabSz="914400" rtl="0" eaLnBrk="1" fontAlgn="base" latinLnBrk="0" hangingPunct="1">
                        <a:lnSpc>
                          <a:spcPct val="100000"/>
                        </a:lnSpc>
                        <a:spcBef>
                          <a:spcPts val="0"/>
                        </a:spcBef>
                        <a:spcAft>
                          <a:spcPts val="600"/>
                        </a:spcAft>
                        <a:buClr>
                          <a:schemeClr val="tx1"/>
                        </a:buClr>
                        <a:buSzTx/>
                        <a:buFont typeface="Wingdings" panose="05000000000000000000" pitchFamily="2" charset="2"/>
                        <a:buChar char="§"/>
                        <a:tabLst/>
                      </a:pPr>
                      <a:r>
                        <a:rPr kumimoji="0" lang="en-US" sz="1100" b="0" i="0" u="none" strike="noStrike" kern="1200" cap="none" normalizeH="0" baseline="0">
                          <a:ln>
                            <a:noFill/>
                          </a:ln>
                          <a:solidFill>
                            <a:schemeClr val="tx1"/>
                          </a:solidFill>
                          <a:effectLst/>
                          <a:latin typeface="+mn-lt"/>
                          <a:ea typeface="+mn-ea"/>
                          <a:cs typeface="Arial" charset="0"/>
                        </a:rPr>
                        <a:t>Using impact analysis for each functional area, Training Lead pre-populates training needs analysis (TNA) template with initial mapping of activities to standard roles</a:t>
                      </a:r>
                    </a:p>
                    <a:p>
                      <a:pPr marL="171450" marR="0" lvl="0" indent="-171450" algn="l" defTabSz="914400" rtl="0" eaLnBrk="1" fontAlgn="base" latinLnBrk="0" hangingPunct="1">
                        <a:lnSpc>
                          <a:spcPct val="100000"/>
                        </a:lnSpc>
                        <a:spcBef>
                          <a:spcPts val="0"/>
                        </a:spcBef>
                        <a:spcAft>
                          <a:spcPts val="600"/>
                        </a:spcAft>
                        <a:buClr>
                          <a:schemeClr val="tx1"/>
                        </a:buClr>
                        <a:buSzTx/>
                        <a:buFont typeface="Wingdings" panose="05000000000000000000" pitchFamily="2" charset="2"/>
                        <a:buChar char="§"/>
                        <a:tabLst/>
                      </a:pPr>
                      <a:r>
                        <a:rPr kumimoji="0" lang="en-US" sz="1100" b="0" i="0" u="none" strike="noStrike" kern="1200" cap="none" normalizeH="0" baseline="0">
                          <a:ln>
                            <a:noFill/>
                          </a:ln>
                          <a:solidFill>
                            <a:schemeClr val="tx1"/>
                          </a:solidFill>
                          <a:effectLst/>
                          <a:latin typeface="+mn-lt"/>
                          <a:ea typeface="+mn-ea"/>
                          <a:cs typeface="Arial" charset="0"/>
                        </a:rPr>
                        <a:t>Training Lead incorporates information from Stakeholder Analysis and findings from Impact Assessments</a:t>
                      </a:r>
                    </a:p>
                    <a:p>
                      <a:pPr marL="171450" marR="0" lvl="0" indent="-171450" algn="l" defTabSz="914400" rtl="0" eaLnBrk="1" fontAlgn="base" latinLnBrk="0" hangingPunct="1">
                        <a:lnSpc>
                          <a:spcPct val="100000"/>
                        </a:lnSpc>
                        <a:spcBef>
                          <a:spcPts val="0"/>
                        </a:spcBef>
                        <a:spcAft>
                          <a:spcPts val="600"/>
                        </a:spcAft>
                        <a:buClr>
                          <a:schemeClr val="tx1"/>
                        </a:buClr>
                        <a:buSzTx/>
                        <a:buFont typeface="Wingdings" panose="05000000000000000000" pitchFamily="2" charset="2"/>
                        <a:buChar char="§"/>
                        <a:tabLst/>
                      </a:pPr>
                      <a:r>
                        <a:rPr kumimoji="0" lang="en-US" sz="1100" b="0" i="0" u="none" strike="noStrike" kern="1200" cap="none" normalizeH="0" baseline="0">
                          <a:ln>
                            <a:noFill/>
                          </a:ln>
                          <a:solidFill>
                            <a:schemeClr val="tx1"/>
                          </a:solidFill>
                          <a:effectLst/>
                          <a:latin typeface="+mn-lt"/>
                          <a:ea typeface="+mn-ea"/>
                          <a:cs typeface="Arial" charset="0"/>
                        </a:rPr>
                        <a:t>Training Lead populates course and module section with standard role-based training information.</a:t>
                      </a:r>
                    </a:p>
                  </a:txBody>
                  <a:tcPr marL="84292" marR="84292" marT="46800" marB="468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lvl1pPr marL="58738" indent="-58738" algn="l" defTabSz="914400" rtl="0" eaLnBrk="1" latinLnBrk="0" hangingPunct="1">
                        <a:spcBef>
                          <a:spcPct val="50000"/>
                        </a:spcBef>
                        <a:buClr>
                          <a:srgbClr val="99CC00"/>
                        </a:buClr>
                        <a:buFont typeface="Univers 45 Light" pitchFamily="2" charset="0"/>
                        <a:defRPr sz="1600" kern="1200">
                          <a:solidFill>
                            <a:schemeClr val="tx1"/>
                          </a:solidFill>
                          <a:latin typeface="Univers 45 Light" pitchFamily="2" charset="0"/>
                          <a:cs typeface="Arial" charset="0"/>
                        </a:defRPr>
                      </a:lvl1pPr>
                      <a:lvl2pPr marL="280988"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2pPr>
                      <a:lvl3pPr marL="5508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3pPr>
                      <a:lvl4pPr marL="809625"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4pPr>
                      <a:lvl5pPr marL="10842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5pPr>
                      <a:lvl6pPr marL="15414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6pPr>
                      <a:lvl7pPr marL="19986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7pPr>
                      <a:lvl8pPr marL="24558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8pPr>
                      <a:lvl9pPr marL="29130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9pPr>
                    </a:lstStyle>
                    <a:p>
                      <a:pPr marL="171450" marR="0" lvl="0" indent="-171450" algn="l" defTabSz="914400" rtl="0" eaLnBrk="1" fontAlgn="base" latinLnBrk="0" hangingPunct="1">
                        <a:lnSpc>
                          <a:spcPct val="100000"/>
                        </a:lnSpc>
                        <a:spcBef>
                          <a:spcPts val="0"/>
                        </a:spcBef>
                        <a:spcAft>
                          <a:spcPts val="600"/>
                        </a:spcAft>
                        <a:buClr>
                          <a:schemeClr val="tx1"/>
                        </a:buClr>
                        <a:buSzTx/>
                        <a:buFont typeface="Wingdings" panose="05000000000000000000" pitchFamily="2" charset="2"/>
                        <a:buChar char="§"/>
                        <a:tabLst/>
                        <a:defRPr/>
                      </a:pPr>
                      <a:r>
                        <a:rPr kumimoji="0" lang="en-US" sz="1100" b="0" i="0" u="none" strike="noStrike" kern="1200" cap="none" normalizeH="0" baseline="0">
                          <a:ln>
                            <a:noFill/>
                          </a:ln>
                          <a:solidFill>
                            <a:schemeClr val="tx1"/>
                          </a:solidFill>
                          <a:effectLst/>
                          <a:latin typeface="+mn-lt"/>
                          <a:ea typeface="+mn-ea"/>
                          <a:cs typeface="Arial" charset="0"/>
                        </a:rPr>
                        <a:t>Each Business Process Lead validates and completes the initial mapping of activities to standard roles in the Training Needs Analysis Mapping spreadsheet.</a:t>
                      </a:r>
                    </a:p>
                  </a:txBody>
                  <a:tcPr marL="84292" marR="84292" marT="46800" marB="468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lvl1pPr marL="58738" indent="-58738" algn="l" defTabSz="914400" rtl="0" eaLnBrk="1" latinLnBrk="0" hangingPunct="1">
                        <a:spcBef>
                          <a:spcPct val="50000"/>
                        </a:spcBef>
                        <a:buClr>
                          <a:srgbClr val="99CC00"/>
                        </a:buClr>
                        <a:buFont typeface="Univers 45 Light" pitchFamily="2" charset="0"/>
                        <a:defRPr sz="1600" kern="1200">
                          <a:solidFill>
                            <a:schemeClr val="tx1"/>
                          </a:solidFill>
                          <a:latin typeface="Univers 45 Light" pitchFamily="2" charset="0"/>
                          <a:cs typeface="Arial" charset="0"/>
                        </a:defRPr>
                      </a:lvl1pPr>
                      <a:lvl2pPr marL="276225"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2pPr>
                      <a:lvl3pPr marL="5508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3pPr>
                      <a:lvl4pPr marL="809625"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4pPr>
                      <a:lvl5pPr marL="10842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5pPr>
                      <a:lvl6pPr marL="15414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6pPr>
                      <a:lvl7pPr marL="19986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7pPr>
                      <a:lvl8pPr marL="24558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8pPr>
                      <a:lvl9pPr marL="29130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9pPr>
                    </a:lstStyle>
                    <a:p>
                      <a:pPr marL="171450" marR="0" lvl="0" indent="-171450" algn="l" defTabSz="914400" rtl="0" eaLnBrk="1" fontAlgn="base" latinLnBrk="0" hangingPunct="1">
                        <a:lnSpc>
                          <a:spcPct val="100000"/>
                        </a:lnSpc>
                        <a:spcBef>
                          <a:spcPts val="0"/>
                        </a:spcBef>
                        <a:spcAft>
                          <a:spcPts val="600"/>
                        </a:spcAft>
                        <a:buClr>
                          <a:schemeClr val="tx1"/>
                        </a:buClr>
                        <a:buSzTx/>
                        <a:buFont typeface="Wingdings" panose="05000000000000000000" pitchFamily="2" charset="2"/>
                        <a:buChar char="§"/>
                        <a:tabLst/>
                        <a:defRPr/>
                      </a:pPr>
                      <a:r>
                        <a:rPr kumimoji="0" lang="en-US" sz="1100" b="0" i="0" u="none" strike="noStrike" kern="1200" cap="none" normalizeH="0" baseline="0">
                          <a:ln>
                            <a:noFill/>
                          </a:ln>
                          <a:solidFill>
                            <a:schemeClr val="tx1"/>
                          </a:solidFill>
                          <a:effectLst/>
                          <a:latin typeface="+mn-lt"/>
                          <a:ea typeface="+mn-ea"/>
                          <a:cs typeface="Arial" charset="0"/>
                        </a:rPr>
                        <a:t>Further populate spreadsheet with information gathered during workshops/interviews regarding activity frequency, existing knowledge/skills, language considerations, work environment considerations, etc..</a:t>
                      </a:r>
                    </a:p>
                    <a:p>
                      <a:pPr marL="171450" marR="0" lvl="0" indent="-171450" algn="l" defTabSz="914400" rtl="0" eaLnBrk="1" fontAlgn="base" latinLnBrk="0" hangingPunct="1">
                        <a:lnSpc>
                          <a:spcPct val="100000"/>
                        </a:lnSpc>
                        <a:spcBef>
                          <a:spcPts val="0"/>
                        </a:spcBef>
                        <a:spcAft>
                          <a:spcPts val="600"/>
                        </a:spcAft>
                        <a:buClr>
                          <a:schemeClr val="tx1"/>
                        </a:buClr>
                        <a:buSzTx/>
                        <a:buFont typeface="Wingdings" panose="05000000000000000000" pitchFamily="2" charset="2"/>
                        <a:buChar char="§"/>
                        <a:tabLst/>
                        <a:defRPr/>
                      </a:pPr>
                      <a:r>
                        <a:rPr kumimoji="0" lang="en-US" sz="1100" b="0" i="0" u="none" strike="noStrike" kern="1200" cap="none" normalizeH="0" baseline="0">
                          <a:ln>
                            <a:noFill/>
                          </a:ln>
                          <a:solidFill>
                            <a:schemeClr val="tx1"/>
                          </a:solidFill>
                          <a:effectLst/>
                          <a:latin typeface="+mn-lt"/>
                          <a:ea typeface="+mn-ea"/>
                          <a:cs typeface="Arial" charset="0"/>
                        </a:rPr>
                        <a:t>Revise TNA based on input from the business.</a:t>
                      </a:r>
                    </a:p>
                  </a:txBody>
                  <a:tcPr marL="84292" marR="84292" marT="46800" marB="468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lvl1pPr marL="58738" indent="-58738" algn="l" defTabSz="914400" rtl="0" eaLnBrk="1" latinLnBrk="0" hangingPunct="1">
                        <a:spcBef>
                          <a:spcPct val="50000"/>
                        </a:spcBef>
                        <a:buClr>
                          <a:srgbClr val="99CC00"/>
                        </a:buClr>
                        <a:buFont typeface="Univers 45 Light" pitchFamily="2" charset="0"/>
                        <a:defRPr sz="1600" kern="1200">
                          <a:solidFill>
                            <a:schemeClr val="tx1"/>
                          </a:solidFill>
                          <a:latin typeface="Univers 45 Light" pitchFamily="2" charset="0"/>
                          <a:cs typeface="Arial" charset="0"/>
                        </a:defRPr>
                      </a:lvl1pPr>
                      <a:lvl2pPr marL="276225"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2pPr>
                      <a:lvl3pPr marL="5508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3pPr>
                      <a:lvl4pPr marL="809625"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4pPr>
                      <a:lvl5pPr marL="10842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5pPr>
                      <a:lvl6pPr marL="15414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6pPr>
                      <a:lvl7pPr marL="19986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7pPr>
                      <a:lvl8pPr marL="24558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8pPr>
                      <a:lvl9pPr marL="29130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9pPr>
                    </a:lstStyle>
                    <a:p>
                      <a:pPr marL="171450" marR="0" lvl="0" indent="-171450" algn="l" defTabSz="914400" rtl="0" eaLnBrk="1" fontAlgn="base" latinLnBrk="0" hangingPunct="1">
                        <a:lnSpc>
                          <a:spcPct val="100000"/>
                        </a:lnSpc>
                        <a:spcBef>
                          <a:spcPts val="0"/>
                        </a:spcBef>
                        <a:spcAft>
                          <a:spcPts val="600"/>
                        </a:spcAft>
                        <a:buClr>
                          <a:schemeClr val="tx1"/>
                        </a:buClr>
                        <a:buSzTx/>
                        <a:buFont typeface="Wingdings" panose="05000000000000000000" pitchFamily="2" charset="2"/>
                        <a:buChar char="§"/>
                        <a:tabLst/>
                        <a:defRPr/>
                      </a:pPr>
                      <a:r>
                        <a:rPr kumimoji="0" lang="en-US" sz="1100" b="0" i="0" u="none" strike="noStrike" kern="1200" cap="none" normalizeH="0" baseline="0">
                          <a:ln>
                            <a:noFill/>
                          </a:ln>
                          <a:solidFill>
                            <a:schemeClr val="tx1"/>
                          </a:solidFill>
                          <a:effectLst/>
                          <a:latin typeface="+mn-lt"/>
                          <a:ea typeface="+mn-ea"/>
                          <a:cs typeface="Arial" charset="0"/>
                        </a:rPr>
                        <a:t>Meet with key stakeholders to validate the mapping and role-based curriculum</a:t>
                      </a:r>
                    </a:p>
                    <a:p>
                      <a:pPr marL="171450" marR="0" lvl="0" indent="-171450" algn="l" defTabSz="914400" rtl="0" eaLnBrk="1" fontAlgn="base" latinLnBrk="0" hangingPunct="1">
                        <a:lnSpc>
                          <a:spcPct val="100000"/>
                        </a:lnSpc>
                        <a:spcBef>
                          <a:spcPts val="0"/>
                        </a:spcBef>
                        <a:spcAft>
                          <a:spcPts val="600"/>
                        </a:spcAft>
                        <a:buClr>
                          <a:schemeClr val="tx1"/>
                        </a:buClr>
                        <a:buSzTx/>
                        <a:buFont typeface="Wingdings" panose="05000000000000000000" pitchFamily="2" charset="2"/>
                        <a:buChar char="§"/>
                        <a:tabLst/>
                        <a:defRPr/>
                      </a:pPr>
                      <a:r>
                        <a:rPr kumimoji="0" lang="en-US" sz="1100" b="0" i="0" u="none" strike="noStrike" kern="1200" cap="none" normalizeH="0" baseline="0">
                          <a:ln>
                            <a:noFill/>
                          </a:ln>
                          <a:solidFill>
                            <a:schemeClr val="tx1"/>
                          </a:solidFill>
                          <a:effectLst/>
                          <a:latin typeface="+mn-lt"/>
                          <a:ea typeface="+mn-ea"/>
                          <a:cs typeface="Arial" charset="0"/>
                        </a:rPr>
                        <a:t>Make any required updates and obtain sign-off from key stakeholders</a:t>
                      </a:r>
                    </a:p>
                    <a:p>
                      <a:pPr marL="171450" marR="0" lvl="0" indent="-171450" algn="l" defTabSz="914400" rtl="0" eaLnBrk="1" fontAlgn="base" latinLnBrk="0" hangingPunct="1">
                        <a:lnSpc>
                          <a:spcPct val="100000"/>
                        </a:lnSpc>
                        <a:spcBef>
                          <a:spcPts val="0"/>
                        </a:spcBef>
                        <a:spcAft>
                          <a:spcPts val="600"/>
                        </a:spcAft>
                        <a:buClr>
                          <a:schemeClr val="tx1"/>
                        </a:buClr>
                        <a:buSzTx/>
                        <a:buFont typeface="Wingdings" panose="05000000000000000000" pitchFamily="2" charset="2"/>
                        <a:buChar char="§"/>
                        <a:tabLst/>
                        <a:defRPr/>
                      </a:pPr>
                      <a:r>
                        <a:rPr kumimoji="0" lang="en-US" sz="1100" b="0" i="0" u="none" strike="noStrike" kern="1200" cap="none" normalizeH="0" baseline="0">
                          <a:ln>
                            <a:noFill/>
                          </a:ln>
                          <a:solidFill>
                            <a:schemeClr val="tx1"/>
                          </a:solidFill>
                          <a:effectLst/>
                          <a:latin typeface="+mn-lt"/>
                          <a:ea typeface="+mn-ea"/>
                          <a:cs typeface="Arial" charset="0"/>
                        </a:rPr>
                        <a:t>Training Lead creates TNA Executive Summary.</a:t>
                      </a:r>
                      <a:endParaRPr kumimoji="0" lang="en-US" altLang="en-US" sz="1100" b="0" i="0" u="none" strike="noStrike" kern="1200" cap="none" normalizeH="0" baseline="0">
                        <a:ln>
                          <a:noFill/>
                        </a:ln>
                        <a:solidFill>
                          <a:schemeClr val="tx1"/>
                        </a:solidFill>
                        <a:effectLst/>
                        <a:latin typeface="+mn-lt"/>
                        <a:ea typeface="+mn-ea"/>
                        <a:cs typeface="Arial" charset="0"/>
                      </a:endParaRPr>
                    </a:p>
                  </a:txBody>
                  <a:tcPr marL="84292" marR="84292" marT="46800" marB="468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lvl1pPr marL="58738" indent="-58738" algn="l" defTabSz="914400" rtl="0" eaLnBrk="1" latinLnBrk="0" hangingPunct="1">
                        <a:spcBef>
                          <a:spcPct val="50000"/>
                        </a:spcBef>
                        <a:buClr>
                          <a:srgbClr val="99CC00"/>
                        </a:buClr>
                        <a:buFont typeface="Univers 45 Light" pitchFamily="2" charset="0"/>
                        <a:defRPr sz="1600" kern="1200">
                          <a:solidFill>
                            <a:schemeClr val="tx1"/>
                          </a:solidFill>
                          <a:latin typeface="Univers 45 Light" pitchFamily="2" charset="0"/>
                          <a:cs typeface="Arial" charset="0"/>
                        </a:defRPr>
                      </a:lvl1pPr>
                      <a:lvl2pPr marL="276225"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2pPr>
                      <a:lvl3pPr marL="5508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3pPr>
                      <a:lvl4pPr marL="809625"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4pPr>
                      <a:lvl5pPr marL="1084263" algn="l" defTabSz="914400" rtl="0" eaLnBrk="1" latinLnBrk="0" hangingPunct="1">
                        <a:spcBef>
                          <a:spcPct val="50000"/>
                        </a:spcBef>
                        <a:buClr>
                          <a:srgbClr val="99CC00"/>
                        </a:buClr>
                        <a:buFont typeface="Arial" charset="0"/>
                        <a:defRPr sz="1600" kern="1200">
                          <a:solidFill>
                            <a:schemeClr val="tx1"/>
                          </a:solidFill>
                          <a:latin typeface="Univers 45 Light" pitchFamily="2" charset="0"/>
                          <a:cs typeface="Arial" charset="0"/>
                        </a:defRPr>
                      </a:lvl5pPr>
                      <a:lvl6pPr marL="15414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6pPr>
                      <a:lvl7pPr marL="19986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7pPr>
                      <a:lvl8pPr marL="24558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8pPr>
                      <a:lvl9pPr marL="2913063" algn="l" defTabSz="914400" rtl="0" eaLnBrk="1" fontAlgn="base" latinLnBrk="0" hangingPunct="1">
                        <a:spcBef>
                          <a:spcPct val="50000"/>
                        </a:spcBef>
                        <a:spcAft>
                          <a:spcPct val="0"/>
                        </a:spcAft>
                        <a:buClr>
                          <a:srgbClr val="99CC00"/>
                        </a:buClr>
                        <a:buFont typeface="Arial" charset="0"/>
                        <a:defRPr sz="1600" kern="1200">
                          <a:solidFill>
                            <a:schemeClr val="tx1"/>
                          </a:solidFill>
                          <a:latin typeface="Univers 45 Light" pitchFamily="2" charset="0"/>
                          <a:cs typeface="Arial" charset="0"/>
                        </a:defRPr>
                      </a:lvl9pPr>
                    </a:lstStyle>
                    <a:p>
                      <a:pPr marL="171450" marR="0" lvl="0" indent="-171450" algn="l" defTabSz="914400" rtl="0" eaLnBrk="1" fontAlgn="base" latinLnBrk="0" hangingPunct="1">
                        <a:lnSpc>
                          <a:spcPct val="100000"/>
                        </a:lnSpc>
                        <a:spcBef>
                          <a:spcPts val="0"/>
                        </a:spcBef>
                        <a:spcAft>
                          <a:spcPts val="600"/>
                        </a:spcAft>
                        <a:buClr>
                          <a:schemeClr val="tx1"/>
                        </a:buClr>
                        <a:buSzTx/>
                        <a:buFont typeface="Wingdings" panose="05000000000000000000" pitchFamily="2" charset="2"/>
                        <a:buChar char="§"/>
                        <a:tabLst/>
                        <a:defRPr/>
                      </a:pPr>
                      <a:r>
                        <a:rPr kumimoji="0" lang="en-US" sz="1100" b="0" i="0" u="none" strike="noStrike" kern="1200" cap="none" normalizeH="0" baseline="0">
                          <a:ln>
                            <a:noFill/>
                          </a:ln>
                          <a:solidFill>
                            <a:schemeClr val="tx1"/>
                          </a:solidFill>
                          <a:effectLst/>
                          <a:latin typeface="+mn-lt"/>
                          <a:ea typeface="+mn-ea"/>
                          <a:cs typeface="Arial" charset="0"/>
                        </a:rPr>
                        <a:t>Refresh TNA in next program phase, as business process is further detailed and pilot scope/location is confirmed.</a:t>
                      </a:r>
                      <a:endParaRPr kumimoji="0" lang="en-GB" altLang="en-US" sz="1100" b="0" i="0" u="none" strike="noStrike" kern="1200" cap="none" normalizeH="0" baseline="0">
                        <a:ln>
                          <a:noFill/>
                        </a:ln>
                        <a:solidFill>
                          <a:schemeClr val="tx1"/>
                        </a:solidFill>
                        <a:effectLst/>
                        <a:latin typeface="+mn-lt"/>
                        <a:ea typeface="+mn-ea"/>
                        <a:cs typeface="Arial" charset="0"/>
                      </a:endParaRPr>
                    </a:p>
                    <a:p>
                      <a:pPr marL="171450" marR="0" lvl="0" indent="-171450" algn="l" defTabSz="914400" rtl="0" eaLnBrk="1" fontAlgn="base" latinLnBrk="0" hangingPunct="1">
                        <a:lnSpc>
                          <a:spcPct val="100000"/>
                        </a:lnSpc>
                        <a:spcBef>
                          <a:spcPts val="0"/>
                        </a:spcBef>
                        <a:spcAft>
                          <a:spcPts val="600"/>
                        </a:spcAft>
                        <a:buClr>
                          <a:schemeClr val="tx1"/>
                        </a:buClr>
                        <a:buSzTx/>
                        <a:buFont typeface="Wingdings" panose="05000000000000000000" pitchFamily="2" charset="2"/>
                        <a:buChar char="§"/>
                        <a:tabLst/>
                      </a:pPr>
                      <a:endParaRPr kumimoji="0" lang="en-US" altLang="en-US" sz="1100" b="0" i="0" u="none" strike="noStrike" kern="1200" cap="none" normalizeH="0" baseline="0">
                        <a:ln>
                          <a:noFill/>
                        </a:ln>
                        <a:solidFill>
                          <a:schemeClr val="tx1"/>
                        </a:solidFill>
                        <a:effectLst/>
                        <a:latin typeface="+mn-lt"/>
                        <a:ea typeface="+mn-ea"/>
                        <a:cs typeface="Arial" charset="0"/>
                      </a:endParaRPr>
                    </a:p>
                  </a:txBody>
                  <a:tcPr marL="84292" marR="84292" marT="46800" marB="468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74" name="Line 5">
            <a:extLst>
              <a:ext uri="{FF2B5EF4-FFF2-40B4-BE49-F238E27FC236}">
                <a16:creationId xmlns:a16="http://schemas.microsoft.com/office/drawing/2014/main" id="{BA802405-4B7F-4634-8510-95B5F00B8ECA}"/>
              </a:ext>
            </a:extLst>
          </p:cNvPr>
          <p:cNvSpPr>
            <a:spLocks noChangeShapeType="1"/>
          </p:cNvSpPr>
          <p:nvPr/>
        </p:nvSpPr>
        <p:spPr bwMode="auto">
          <a:xfrm>
            <a:off x="8472721" y="3689704"/>
            <a:ext cx="320040" cy="0"/>
          </a:xfrm>
          <a:prstGeom prst="line">
            <a:avLst/>
          </a:prstGeom>
          <a:noFill/>
          <a:ln w="9525">
            <a:solidFill>
              <a:sysClr val="windowText" lastClr="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defTabSz="915216"/>
            <a:endParaRPr lang="en-US" sz="1900" kern="0">
              <a:solidFill>
                <a:prstClr val="black"/>
              </a:solidFill>
              <a:latin typeface="Arial"/>
            </a:endParaRPr>
          </a:p>
        </p:txBody>
      </p:sp>
      <p:sp>
        <p:nvSpPr>
          <p:cNvPr id="75" name="AutoShape 27">
            <a:extLst>
              <a:ext uri="{FF2B5EF4-FFF2-40B4-BE49-F238E27FC236}">
                <a16:creationId xmlns:a16="http://schemas.microsoft.com/office/drawing/2014/main" id="{0FAEF309-6FB3-4574-8876-62B0E3412F0B}"/>
              </a:ext>
            </a:extLst>
          </p:cNvPr>
          <p:cNvSpPr>
            <a:spLocks noChangeArrowheads="1"/>
          </p:cNvSpPr>
          <p:nvPr/>
        </p:nvSpPr>
        <p:spPr bwMode="auto">
          <a:xfrm>
            <a:off x="1435283" y="1768392"/>
            <a:ext cx="2024989" cy="681037"/>
          </a:xfrm>
          <a:prstGeom prst="chevron">
            <a:avLst>
              <a:gd name="adj" fmla="val 18176"/>
            </a:avLst>
          </a:prstGeom>
          <a:solidFill>
            <a:schemeClr val="accent1"/>
          </a:solidFill>
          <a:ln w="6350" algn="ctr">
            <a:noFill/>
            <a:miter lim="800000"/>
            <a:headEnd/>
            <a:tailEnd/>
          </a:ln>
          <a:effectLst/>
        </p:spPr>
        <p:txBody>
          <a:bodyPr lIns="141016" tIns="72009" rIns="72009" bIns="72009" anchor="ctr"/>
          <a:lstStyle/>
          <a:p>
            <a:pPr defTabSz="915216">
              <a:spcBef>
                <a:spcPct val="0"/>
              </a:spcBef>
            </a:pPr>
            <a:r>
              <a:rPr lang="en-GB" altLang="en-US" sz="1000" b="1" kern="0">
                <a:solidFill>
                  <a:prstClr val="white"/>
                </a:solidFill>
                <a:cs typeface="Arial" charset="0"/>
              </a:rPr>
              <a:t>Create initial draft of training needs analysis (TNA) spreadsheet</a:t>
            </a:r>
            <a:endParaRPr lang="en-US" altLang="en-US" sz="1000" b="1" kern="0">
              <a:solidFill>
                <a:prstClr val="white"/>
              </a:solidFill>
              <a:cs typeface="Arial" charset="0"/>
            </a:endParaRPr>
          </a:p>
        </p:txBody>
      </p:sp>
      <p:sp>
        <p:nvSpPr>
          <p:cNvPr id="76" name="AutoShape 28">
            <a:extLst>
              <a:ext uri="{FF2B5EF4-FFF2-40B4-BE49-F238E27FC236}">
                <a16:creationId xmlns:a16="http://schemas.microsoft.com/office/drawing/2014/main" id="{7D2842C7-A60A-4155-B2C5-9FBDEB49D4CC}"/>
              </a:ext>
            </a:extLst>
          </p:cNvPr>
          <p:cNvSpPr>
            <a:spLocks noChangeArrowheads="1"/>
          </p:cNvSpPr>
          <p:nvPr/>
        </p:nvSpPr>
        <p:spPr bwMode="auto">
          <a:xfrm>
            <a:off x="3547151" y="1768392"/>
            <a:ext cx="1641313" cy="681037"/>
          </a:xfrm>
          <a:prstGeom prst="chevron">
            <a:avLst>
              <a:gd name="adj" fmla="val 18176"/>
            </a:avLst>
          </a:prstGeom>
          <a:solidFill>
            <a:schemeClr val="accent1"/>
          </a:solidFill>
          <a:ln w="6350" algn="ctr">
            <a:noFill/>
            <a:miter lim="800000"/>
            <a:headEnd/>
            <a:tailEnd/>
          </a:ln>
          <a:effectLst/>
        </p:spPr>
        <p:txBody>
          <a:bodyPr lIns="141016" tIns="72009" rIns="72009" bIns="72009" anchor="ctr"/>
          <a:lstStyle/>
          <a:p>
            <a:pPr defTabSz="915216">
              <a:spcBef>
                <a:spcPct val="0"/>
              </a:spcBef>
            </a:pPr>
            <a:r>
              <a:rPr lang="en-GB" altLang="en-US" sz="1000" b="1" kern="0">
                <a:solidFill>
                  <a:prstClr val="white"/>
                </a:solidFill>
                <a:cs typeface="Arial" charset="0"/>
              </a:rPr>
              <a:t>Validate mapping</a:t>
            </a:r>
            <a:endParaRPr lang="en-US" altLang="en-US" sz="1000" b="1" kern="0">
              <a:solidFill>
                <a:prstClr val="white"/>
              </a:solidFill>
              <a:cs typeface="Arial" charset="0"/>
            </a:endParaRPr>
          </a:p>
        </p:txBody>
      </p:sp>
      <p:sp>
        <p:nvSpPr>
          <p:cNvPr id="77" name="AutoShape 29">
            <a:extLst>
              <a:ext uri="{FF2B5EF4-FFF2-40B4-BE49-F238E27FC236}">
                <a16:creationId xmlns:a16="http://schemas.microsoft.com/office/drawing/2014/main" id="{7213EE90-3E8B-41B7-BD2B-4FB51C46DD9E}"/>
              </a:ext>
            </a:extLst>
          </p:cNvPr>
          <p:cNvSpPr>
            <a:spLocks noChangeArrowheads="1"/>
          </p:cNvSpPr>
          <p:nvPr/>
        </p:nvSpPr>
        <p:spPr bwMode="auto">
          <a:xfrm>
            <a:off x="5275343" y="1763427"/>
            <a:ext cx="1641313" cy="681037"/>
          </a:xfrm>
          <a:prstGeom prst="chevron">
            <a:avLst>
              <a:gd name="adj" fmla="val 18176"/>
            </a:avLst>
          </a:prstGeom>
          <a:solidFill>
            <a:schemeClr val="accent1"/>
          </a:solidFill>
          <a:ln w="6350" algn="ctr">
            <a:noFill/>
            <a:miter lim="800000"/>
            <a:headEnd/>
            <a:tailEnd/>
          </a:ln>
          <a:effectLst/>
        </p:spPr>
        <p:txBody>
          <a:bodyPr lIns="141016" tIns="72009" rIns="72009" bIns="72009" anchor="ctr"/>
          <a:lstStyle/>
          <a:p>
            <a:pPr marL="0" lvl="1" defTabSz="915216">
              <a:defRPr/>
            </a:pPr>
            <a:r>
              <a:rPr lang="en-US" sz="1000" b="1" kern="0">
                <a:solidFill>
                  <a:prstClr val="white"/>
                </a:solidFill>
              </a:rPr>
              <a:t>Hold workshops/ interviews with the business; Revise TNA</a:t>
            </a:r>
          </a:p>
        </p:txBody>
      </p:sp>
      <p:sp>
        <p:nvSpPr>
          <p:cNvPr id="78" name="AutoShape 30">
            <a:extLst>
              <a:ext uri="{FF2B5EF4-FFF2-40B4-BE49-F238E27FC236}">
                <a16:creationId xmlns:a16="http://schemas.microsoft.com/office/drawing/2014/main" id="{9759BA84-D61F-41D6-8C52-350453051836}"/>
              </a:ext>
            </a:extLst>
          </p:cNvPr>
          <p:cNvSpPr>
            <a:spLocks noChangeArrowheads="1"/>
          </p:cNvSpPr>
          <p:nvPr/>
        </p:nvSpPr>
        <p:spPr bwMode="auto">
          <a:xfrm>
            <a:off x="7003535" y="1768392"/>
            <a:ext cx="1641313" cy="681037"/>
          </a:xfrm>
          <a:prstGeom prst="chevron">
            <a:avLst>
              <a:gd name="adj" fmla="val 18176"/>
            </a:avLst>
          </a:prstGeom>
          <a:solidFill>
            <a:schemeClr val="accent1"/>
          </a:solidFill>
          <a:ln w="6350" algn="ctr">
            <a:noFill/>
            <a:miter lim="800000"/>
            <a:headEnd/>
            <a:tailEnd/>
          </a:ln>
          <a:effectLst/>
        </p:spPr>
        <p:txBody>
          <a:bodyPr lIns="141016" tIns="72009" rIns="72009" bIns="72009" anchor="ctr"/>
          <a:lstStyle/>
          <a:p>
            <a:pPr defTabSz="915216">
              <a:spcBef>
                <a:spcPct val="0"/>
              </a:spcBef>
            </a:pPr>
            <a:r>
              <a:rPr lang="en-US" sz="1000" b="1" kern="0">
                <a:solidFill>
                  <a:prstClr val="white"/>
                </a:solidFill>
              </a:rPr>
              <a:t>Validate and sign-off TNA; </a:t>
            </a:r>
            <a:r>
              <a:rPr lang="en-US" altLang="en-US" sz="1000" b="1" kern="0">
                <a:solidFill>
                  <a:prstClr val="white"/>
                </a:solidFill>
                <a:cs typeface="Arial" charset="0"/>
              </a:rPr>
              <a:t>Create summary</a:t>
            </a:r>
          </a:p>
        </p:txBody>
      </p:sp>
      <p:sp>
        <p:nvSpPr>
          <p:cNvPr id="79" name="AutoShape 31">
            <a:extLst>
              <a:ext uri="{FF2B5EF4-FFF2-40B4-BE49-F238E27FC236}">
                <a16:creationId xmlns:a16="http://schemas.microsoft.com/office/drawing/2014/main" id="{44B5CEF4-5495-431A-A9A9-2F3E37735D48}"/>
              </a:ext>
            </a:extLst>
          </p:cNvPr>
          <p:cNvSpPr>
            <a:spLocks noChangeArrowheads="1"/>
          </p:cNvSpPr>
          <p:nvPr/>
        </p:nvSpPr>
        <p:spPr bwMode="auto">
          <a:xfrm>
            <a:off x="8731727" y="1768494"/>
            <a:ext cx="1641313" cy="681037"/>
          </a:xfrm>
          <a:prstGeom prst="chevron">
            <a:avLst>
              <a:gd name="adj" fmla="val 18176"/>
            </a:avLst>
          </a:prstGeom>
          <a:solidFill>
            <a:schemeClr val="accent1"/>
          </a:solidFill>
          <a:ln w="6350" algn="ctr">
            <a:noFill/>
            <a:miter lim="800000"/>
            <a:headEnd/>
            <a:tailEnd/>
          </a:ln>
          <a:effectLst/>
        </p:spPr>
        <p:txBody>
          <a:bodyPr lIns="141016" tIns="72009" rIns="72009" bIns="72009" anchor="ctr"/>
          <a:lstStyle/>
          <a:p>
            <a:pPr defTabSz="915216">
              <a:spcBef>
                <a:spcPct val="0"/>
              </a:spcBef>
            </a:pPr>
            <a:r>
              <a:rPr lang="en-GB" altLang="en-US" sz="1000" b="1" kern="0">
                <a:solidFill>
                  <a:prstClr val="white"/>
                </a:solidFill>
                <a:cs typeface="Arial" charset="0"/>
              </a:rPr>
              <a:t>Refresh TNA in </a:t>
            </a:r>
            <a:br>
              <a:rPr lang="en-GB" altLang="en-US" sz="1000" b="1" kern="0">
                <a:solidFill>
                  <a:prstClr val="white"/>
                </a:solidFill>
                <a:cs typeface="Arial" charset="0"/>
              </a:rPr>
            </a:br>
            <a:r>
              <a:rPr lang="en-GB" altLang="en-US" sz="1000" b="1" kern="0">
                <a:solidFill>
                  <a:prstClr val="white"/>
                </a:solidFill>
                <a:cs typeface="Arial" charset="0"/>
              </a:rPr>
              <a:t>pilot phase</a:t>
            </a:r>
            <a:endParaRPr lang="en-US" altLang="en-US" sz="1000" b="1" kern="0">
              <a:solidFill>
                <a:prstClr val="white"/>
              </a:solidFill>
              <a:cs typeface="Arial" charset="0"/>
            </a:endParaRPr>
          </a:p>
        </p:txBody>
      </p:sp>
      <p:sp>
        <p:nvSpPr>
          <p:cNvPr id="80" name="Line 54">
            <a:extLst>
              <a:ext uri="{FF2B5EF4-FFF2-40B4-BE49-F238E27FC236}">
                <a16:creationId xmlns:a16="http://schemas.microsoft.com/office/drawing/2014/main" id="{AA818D2F-174B-4D27-84F6-3CDA0043E733}"/>
              </a:ext>
            </a:extLst>
          </p:cNvPr>
          <p:cNvSpPr>
            <a:spLocks noChangeShapeType="1"/>
          </p:cNvSpPr>
          <p:nvPr/>
        </p:nvSpPr>
        <p:spPr bwMode="auto">
          <a:xfrm>
            <a:off x="5020337" y="3689704"/>
            <a:ext cx="315913" cy="0"/>
          </a:xfrm>
          <a:prstGeom prst="line">
            <a:avLst/>
          </a:prstGeom>
          <a:noFill/>
          <a:ln w="9525">
            <a:solidFill>
              <a:sysClr val="windowText" lastClr="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defTabSz="915216"/>
            <a:endParaRPr lang="en-US" sz="1900" kern="0">
              <a:solidFill>
                <a:prstClr val="black"/>
              </a:solidFill>
              <a:latin typeface="Arial"/>
            </a:endParaRPr>
          </a:p>
        </p:txBody>
      </p:sp>
      <p:sp>
        <p:nvSpPr>
          <p:cNvPr id="81" name="Line 55">
            <a:extLst>
              <a:ext uri="{FF2B5EF4-FFF2-40B4-BE49-F238E27FC236}">
                <a16:creationId xmlns:a16="http://schemas.microsoft.com/office/drawing/2014/main" id="{631EAE94-B26E-4FF9-9056-A53B0506F999}"/>
              </a:ext>
            </a:extLst>
          </p:cNvPr>
          <p:cNvSpPr>
            <a:spLocks noChangeShapeType="1"/>
          </p:cNvSpPr>
          <p:nvPr/>
        </p:nvSpPr>
        <p:spPr bwMode="auto">
          <a:xfrm>
            <a:off x="6899524" y="3689704"/>
            <a:ext cx="320040" cy="0"/>
          </a:xfrm>
          <a:prstGeom prst="line">
            <a:avLst/>
          </a:prstGeom>
          <a:noFill/>
          <a:ln w="9525">
            <a:solidFill>
              <a:sysClr val="windowText" lastClr="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defTabSz="915216"/>
            <a:endParaRPr lang="en-US" sz="1900" kern="0">
              <a:solidFill>
                <a:prstClr val="black"/>
              </a:solidFill>
              <a:latin typeface="Arial"/>
            </a:endParaRPr>
          </a:p>
        </p:txBody>
      </p:sp>
      <p:pic>
        <p:nvPicPr>
          <p:cNvPr id="82" name="Picture 3">
            <a:extLst>
              <a:ext uri="{FF2B5EF4-FFF2-40B4-BE49-F238E27FC236}">
                <a16:creationId xmlns:a16="http://schemas.microsoft.com/office/drawing/2014/main" id="{1DBB9605-27A9-44FA-9099-789390587CA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1604578" y="2590951"/>
            <a:ext cx="1376594" cy="416584"/>
          </a:xfrm>
          <a:prstGeom prst="rect">
            <a:avLst/>
          </a:prstGeom>
          <a:noFill/>
          <a:ln w="9525">
            <a:noFill/>
            <a:miter lim="800000"/>
            <a:headEnd/>
            <a:tailEnd/>
          </a:ln>
        </p:spPr>
      </p:pic>
      <p:cxnSp>
        <p:nvCxnSpPr>
          <p:cNvPr id="83" name="Elbow Connector 31">
            <a:extLst>
              <a:ext uri="{FF2B5EF4-FFF2-40B4-BE49-F238E27FC236}">
                <a16:creationId xmlns:a16="http://schemas.microsoft.com/office/drawing/2014/main" id="{C964B4E8-F2F2-4F8D-AFE7-B8D611B708C7}"/>
              </a:ext>
            </a:extLst>
          </p:cNvPr>
          <p:cNvCxnSpPr>
            <a:stCxn id="82" idx="3"/>
            <a:endCxn id="103" idx="3"/>
          </p:cNvCxnSpPr>
          <p:nvPr/>
        </p:nvCxnSpPr>
        <p:spPr>
          <a:xfrm>
            <a:off x="2981172" y="2799243"/>
            <a:ext cx="6350" cy="1713194"/>
          </a:xfrm>
          <a:prstGeom prst="bentConnector3">
            <a:avLst>
              <a:gd name="adj1" fmla="val 3700000"/>
            </a:avLst>
          </a:prstGeom>
          <a:noFill/>
          <a:ln w="3175" cap="flat" cmpd="sng" algn="ctr">
            <a:solidFill>
              <a:sysClr val="windowText" lastClr="000000"/>
            </a:solidFill>
            <a:prstDash val="solid"/>
            <a:headEnd type="none" w="med" len="med"/>
            <a:tailEnd type="triangle" w="med" len="med"/>
          </a:ln>
          <a:effectLst/>
        </p:spPr>
      </p:cxnSp>
      <p:cxnSp>
        <p:nvCxnSpPr>
          <p:cNvPr id="84" name="Elbow Connector 32">
            <a:extLst>
              <a:ext uri="{FF2B5EF4-FFF2-40B4-BE49-F238E27FC236}">
                <a16:creationId xmlns:a16="http://schemas.microsoft.com/office/drawing/2014/main" id="{7A92E118-2ADF-4791-9269-00ECF0460F12}"/>
              </a:ext>
            </a:extLst>
          </p:cNvPr>
          <p:cNvCxnSpPr>
            <a:endCxn id="103" idx="3"/>
          </p:cNvCxnSpPr>
          <p:nvPr/>
        </p:nvCxnSpPr>
        <p:spPr>
          <a:xfrm>
            <a:off x="2981172" y="3213152"/>
            <a:ext cx="6350" cy="1157768"/>
          </a:xfrm>
          <a:prstGeom prst="bentConnector3">
            <a:avLst>
              <a:gd name="adj1" fmla="val 3700000"/>
            </a:avLst>
          </a:prstGeom>
          <a:noFill/>
          <a:ln w="3175" cap="flat" cmpd="sng" algn="ctr">
            <a:solidFill>
              <a:sysClr val="windowText" lastClr="000000"/>
            </a:solidFill>
            <a:prstDash val="solid"/>
            <a:headEnd type="none" w="med" len="med"/>
            <a:tailEnd type="triangle" w="med" len="med"/>
          </a:ln>
          <a:effectLst/>
        </p:spPr>
      </p:cxnSp>
      <p:sp>
        <p:nvSpPr>
          <p:cNvPr id="85" name="Line 54">
            <a:extLst>
              <a:ext uri="{FF2B5EF4-FFF2-40B4-BE49-F238E27FC236}">
                <a16:creationId xmlns:a16="http://schemas.microsoft.com/office/drawing/2014/main" id="{3EA02FE6-C78A-46B3-BD87-FB53956AB041}"/>
              </a:ext>
            </a:extLst>
          </p:cNvPr>
          <p:cNvSpPr>
            <a:spLocks noChangeShapeType="1"/>
          </p:cNvSpPr>
          <p:nvPr/>
        </p:nvSpPr>
        <p:spPr bwMode="auto">
          <a:xfrm>
            <a:off x="3313525" y="3689704"/>
            <a:ext cx="315913" cy="0"/>
          </a:xfrm>
          <a:prstGeom prst="line">
            <a:avLst/>
          </a:prstGeom>
          <a:noFill/>
          <a:ln w="9525">
            <a:solidFill>
              <a:sysClr val="windowText" lastClr="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defTabSz="915216"/>
            <a:endParaRPr lang="en-US" sz="1900" kern="0">
              <a:solidFill>
                <a:prstClr val="black"/>
              </a:solidFill>
              <a:latin typeface="Arial"/>
            </a:endParaRPr>
          </a:p>
        </p:txBody>
      </p:sp>
      <p:grpSp>
        <p:nvGrpSpPr>
          <p:cNvPr id="86" name="Group 68">
            <a:extLst>
              <a:ext uri="{FF2B5EF4-FFF2-40B4-BE49-F238E27FC236}">
                <a16:creationId xmlns:a16="http://schemas.microsoft.com/office/drawing/2014/main" id="{182DB6F0-4529-42BE-AC40-3D8ED5106DCE}"/>
              </a:ext>
            </a:extLst>
          </p:cNvPr>
          <p:cNvGrpSpPr>
            <a:grpSpLocks/>
          </p:cNvGrpSpPr>
          <p:nvPr/>
        </p:nvGrpSpPr>
        <p:grpSpPr bwMode="auto">
          <a:xfrm>
            <a:off x="3870193" y="3072101"/>
            <a:ext cx="862013" cy="796398"/>
            <a:chOff x="2387" y="1822"/>
            <a:chExt cx="721" cy="700"/>
          </a:xfrm>
        </p:grpSpPr>
        <p:sp>
          <p:nvSpPr>
            <p:cNvPr id="87" name="AutoShape 69">
              <a:extLst>
                <a:ext uri="{FF2B5EF4-FFF2-40B4-BE49-F238E27FC236}">
                  <a16:creationId xmlns:a16="http://schemas.microsoft.com/office/drawing/2014/main" id="{A2EECD25-9A41-426A-ADE5-2937B69472A4}"/>
                </a:ext>
              </a:extLst>
            </p:cNvPr>
            <p:cNvSpPr>
              <a:spLocks noChangeArrowheads="1"/>
            </p:cNvSpPr>
            <p:nvPr/>
          </p:nvSpPr>
          <p:spPr bwMode="auto">
            <a:xfrm>
              <a:off x="2424" y="1822"/>
              <a:ext cx="647" cy="663"/>
            </a:xfrm>
            <a:prstGeom prst="foldedCorner">
              <a:avLst>
                <a:gd name="adj" fmla="val 12500"/>
              </a:avLst>
            </a:prstGeom>
            <a:solidFill>
              <a:srgbClr val="EAEAEA"/>
            </a:solidFill>
            <a:ln w="9525">
              <a:solidFill>
                <a:srgbClr val="9EA2A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46800" rIns="54000" bIns="46800" anchor="ctr"/>
            <a:lstStyle>
              <a:lvl1pPr marL="177800" indent="-177800" algn="l">
                <a:spcBef>
                  <a:spcPct val="0"/>
                </a:spcBef>
                <a:defRPr sz="2400">
                  <a:solidFill>
                    <a:schemeClr val="tx1"/>
                  </a:solidFill>
                  <a:latin typeface="Times New Roman" pitchFamily="18" charset="0"/>
                </a:defRPr>
              </a:lvl1pPr>
              <a:lvl2pPr algn="l">
                <a:spcBef>
                  <a:spcPct val="0"/>
                </a:spcBef>
                <a:defRPr sz="2400">
                  <a:solidFill>
                    <a:schemeClr val="tx1"/>
                  </a:solidFill>
                  <a:latin typeface="Times New Roman" pitchFamily="18" charset="0"/>
                </a:defRPr>
              </a:lvl2pPr>
              <a:lvl3pPr algn="l">
                <a:spcBef>
                  <a:spcPct val="0"/>
                </a:spcBef>
                <a:defRPr sz="2400">
                  <a:solidFill>
                    <a:schemeClr val="tx1"/>
                  </a:solidFill>
                  <a:latin typeface="Times New Roman" pitchFamily="18" charset="0"/>
                </a:defRPr>
              </a:lvl3pPr>
              <a:lvl4pPr algn="l">
                <a:spcBef>
                  <a:spcPct val="0"/>
                </a:spcBef>
                <a:defRPr sz="2400">
                  <a:solidFill>
                    <a:schemeClr val="tx1"/>
                  </a:solidFill>
                  <a:latin typeface="Times New Roman" pitchFamily="18" charset="0"/>
                </a:defRPr>
              </a:lvl4pPr>
              <a:lvl5pPr algn="l">
                <a:spcBef>
                  <a:spcPct val="0"/>
                </a:spcBef>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defTabSz="915216"/>
              <a:endParaRPr lang="en-US" altLang="en-US" sz="1000" kern="0">
                <a:solidFill>
                  <a:prstClr val="black"/>
                </a:solidFill>
                <a:latin typeface="Univers 45 Light" pitchFamily="2" charset="0"/>
                <a:cs typeface="Arial" charset="0"/>
                <a:sym typeface="Wingdings" pitchFamily="2" charset="2"/>
              </a:endParaRPr>
            </a:p>
          </p:txBody>
        </p:sp>
        <p:sp>
          <p:nvSpPr>
            <p:cNvPr id="88" name="Rectangle 70">
              <a:extLst>
                <a:ext uri="{FF2B5EF4-FFF2-40B4-BE49-F238E27FC236}">
                  <a16:creationId xmlns:a16="http://schemas.microsoft.com/office/drawing/2014/main" id="{D9A8EBF1-2517-428A-8D8B-E73937625A18}"/>
                </a:ext>
              </a:extLst>
            </p:cNvPr>
            <p:cNvSpPr>
              <a:spLocks noChangeArrowheads="1"/>
            </p:cNvSpPr>
            <p:nvPr/>
          </p:nvSpPr>
          <p:spPr bwMode="auto">
            <a:xfrm>
              <a:off x="2387" y="1855"/>
              <a:ext cx="721" cy="667"/>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46800" rIns="54000" bIns="46800"/>
            <a:lstStyle>
              <a:lvl1pPr marL="87313" indent="-87313" algn="l">
                <a:spcBef>
                  <a:spcPct val="0"/>
                </a:spcBef>
                <a:defRPr sz="2400">
                  <a:solidFill>
                    <a:schemeClr val="tx1"/>
                  </a:solidFill>
                  <a:latin typeface="Times New Roman" pitchFamily="18" charset="0"/>
                </a:defRPr>
              </a:lvl1pPr>
              <a:lvl2pPr algn="l">
                <a:spcBef>
                  <a:spcPct val="0"/>
                </a:spcBef>
                <a:defRPr sz="2400">
                  <a:solidFill>
                    <a:schemeClr val="tx1"/>
                  </a:solidFill>
                  <a:latin typeface="Times New Roman" pitchFamily="18" charset="0"/>
                </a:defRPr>
              </a:lvl2pPr>
              <a:lvl3pPr algn="l">
                <a:spcBef>
                  <a:spcPct val="0"/>
                </a:spcBef>
                <a:defRPr sz="2400">
                  <a:solidFill>
                    <a:schemeClr val="tx1"/>
                  </a:solidFill>
                  <a:latin typeface="Times New Roman" pitchFamily="18" charset="0"/>
                </a:defRPr>
              </a:lvl3pPr>
              <a:lvl4pPr algn="l">
                <a:spcBef>
                  <a:spcPct val="0"/>
                </a:spcBef>
                <a:defRPr sz="2400">
                  <a:solidFill>
                    <a:schemeClr val="tx1"/>
                  </a:solidFill>
                  <a:latin typeface="Times New Roman" pitchFamily="18" charset="0"/>
                </a:defRPr>
              </a:lvl4pPr>
              <a:lvl5pPr algn="l">
                <a:spcBef>
                  <a:spcPct val="0"/>
                </a:spcBef>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defTabSz="915216"/>
              <a:r>
                <a:rPr lang="en-US" altLang="en-US" sz="7200" kern="0">
                  <a:solidFill>
                    <a:srgbClr val="92D050"/>
                  </a:solidFill>
                  <a:latin typeface="Univers 45 Light" pitchFamily="2" charset="0"/>
                  <a:cs typeface="Arial" charset="0"/>
                  <a:sym typeface="Wingdings" pitchFamily="2" charset="2"/>
                </a:rPr>
                <a:t></a:t>
              </a:r>
              <a:endParaRPr lang="en-US" altLang="en-US" sz="10000" kern="0">
                <a:solidFill>
                  <a:srgbClr val="92D050"/>
                </a:solidFill>
                <a:latin typeface="Univers 45 Light" pitchFamily="2" charset="0"/>
                <a:cs typeface="Arial" charset="0"/>
                <a:sym typeface="Wingdings" pitchFamily="2" charset="2"/>
              </a:endParaRPr>
            </a:p>
          </p:txBody>
        </p:sp>
      </p:grpSp>
      <p:pic>
        <p:nvPicPr>
          <p:cNvPr id="89" name="Picture 7">
            <a:extLst>
              <a:ext uri="{FF2B5EF4-FFF2-40B4-BE49-F238E27FC236}">
                <a16:creationId xmlns:a16="http://schemas.microsoft.com/office/drawing/2014/main" id="{889E5514-F371-4569-B508-7A9110B04029}"/>
              </a:ext>
            </a:extLst>
          </p:cNvPr>
          <p:cNvPicPr>
            <a:picLocks noChangeAspect="1" noChangeArrowheads="1"/>
          </p:cNvPicPr>
          <p:nvPr/>
        </p:nvPicPr>
        <p:blipFill>
          <a:blip r:embed="rId5" cstate="print">
            <a:grayscl/>
            <a:extLst>
              <a:ext uri="{28A0092B-C50C-407E-A947-70E740481C1C}">
                <a14:useLocalDpi xmlns:a14="http://schemas.microsoft.com/office/drawing/2010/main" val="0"/>
              </a:ext>
            </a:extLst>
          </a:blip>
          <a:srcRect/>
          <a:stretch>
            <a:fillRect/>
          </a:stretch>
        </p:blipFill>
        <p:spPr bwMode="auto">
          <a:xfrm>
            <a:off x="5858991" y="2736541"/>
            <a:ext cx="657795" cy="4605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0" name="Group 89">
            <a:extLst>
              <a:ext uri="{FF2B5EF4-FFF2-40B4-BE49-F238E27FC236}">
                <a16:creationId xmlns:a16="http://schemas.microsoft.com/office/drawing/2014/main" id="{860AE72C-ABED-4B77-9845-40063BA72B7B}"/>
              </a:ext>
            </a:extLst>
          </p:cNvPr>
          <p:cNvGrpSpPr/>
          <p:nvPr/>
        </p:nvGrpSpPr>
        <p:grpSpPr>
          <a:xfrm>
            <a:off x="5917392" y="3356472"/>
            <a:ext cx="648940" cy="540990"/>
            <a:chOff x="4290546" y="2951306"/>
            <a:chExt cx="648940" cy="540990"/>
          </a:xfrm>
          <a:solidFill>
            <a:srgbClr val="C6E29F"/>
          </a:solidFill>
        </p:grpSpPr>
        <p:sp>
          <p:nvSpPr>
            <p:cNvPr id="91" name="AutoShape 71">
              <a:extLst>
                <a:ext uri="{FF2B5EF4-FFF2-40B4-BE49-F238E27FC236}">
                  <a16:creationId xmlns:a16="http://schemas.microsoft.com/office/drawing/2014/main" id="{8646752A-00D3-4509-A1D3-9DAB58490D12}"/>
                </a:ext>
              </a:extLst>
            </p:cNvPr>
            <p:cNvSpPr>
              <a:spLocks noChangeArrowheads="1"/>
            </p:cNvSpPr>
            <p:nvPr/>
          </p:nvSpPr>
          <p:spPr bwMode="auto">
            <a:xfrm>
              <a:off x="4380859" y="2951306"/>
              <a:ext cx="259766" cy="540990"/>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99 w 21600"/>
                <a:gd name="T5" fmla="*/ 0 h 21600"/>
                <a:gd name="T6" fmla="*/ 2700 w 21600"/>
                <a:gd name="T7" fmla="*/ 10800 h 21600"/>
                <a:gd name="T8" fmla="*/ 10799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grpFill/>
            <a:ln w="12700" algn="ctr">
              <a:solidFill>
                <a:srgbClr val="8DC63F"/>
              </a:solidFill>
              <a:miter lim="800000"/>
              <a:headEnd type="none" w="sm" len="sm"/>
              <a:tailEnd type="none" w="sm" len="sm"/>
            </a:ln>
            <a:effectLst/>
          </p:spPr>
          <p:txBody>
            <a:bodyPr wrap="none" anchor="ctr">
              <a:spAutoFit/>
            </a:bodyPr>
            <a:lstStyle/>
            <a:p>
              <a:pPr defTabSz="915216"/>
              <a:endParaRPr lang="en-US" sz="1900" kern="0">
                <a:solidFill>
                  <a:prstClr val="black"/>
                </a:solidFill>
                <a:latin typeface="Arial"/>
              </a:endParaRPr>
            </a:p>
          </p:txBody>
        </p:sp>
        <p:sp>
          <p:nvSpPr>
            <p:cNvPr id="92" name="AutoShape 72">
              <a:extLst>
                <a:ext uri="{FF2B5EF4-FFF2-40B4-BE49-F238E27FC236}">
                  <a16:creationId xmlns:a16="http://schemas.microsoft.com/office/drawing/2014/main" id="{1A194B7F-F5F9-49B0-AFE7-529C525D2134}"/>
                </a:ext>
              </a:extLst>
            </p:cNvPr>
            <p:cNvSpPr>
              <a:spLocks noChangeArrowheads="1"/>
            </p:cNvSpPr>
            <p:nvPr/>
          </p:nvSpPr>
          <p:spPr bwMode="auto">
            <a:xfrm rot="14676536">
              <a:off x="4431158" y="3025124"/>
              <a:ext cx="259766" cy="540990"/>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99 w 21600"/>
                <a:gd name="T5" fmla="*/ 0 h 21600"/>
                <a:gd name="T6" fmla="*/ 2700 w 21600"/>
                <a:gd name="T7" fmla="*/ 10800 h 21600"/>
                <a:gd name="T8" fmla="*/ 10799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grpFill/>
            <a:ln w="12700" algn="ctr">
              <a:solidFill>
                <a:srgbClr val="8DC63F"/>
              </a:solidFill>
              <a:miter lim="800000"/>
              <a:headEnd type="none" w="sm" len="sm"/>
              <a:tailEnd type="none" w="sm" len="sm"/>
            </a:ln>
            <a:effectLst/>
          </p:spPr>
          <p:txBody>
            <a:bodyPr wrap="none" anchor="ctr">
              <a:spAutoFit/>
            </a:bodyPr>
            <a:lstStyle/>
            <a:p>
              <a:pPr defTabSz="915216"/>
              <a:endParaRPr lang="en-US" sz="1900" kern="0">
                <a:solidFill>
                  <a:prstClr val="black"/>
                </a:solidFill>
                <a:latin typeface="Arial"/>
              </a:endParaRPr>
            </a:p>
          </p:txBody>
        </p:sp>
        <p:sp>
          <p:nvSpPr>
            <p:cNvPr id="93" name="AutoShape 73">
              <a:extLst>
                <a:ext uri="{FF2B5EF4-FFF2-40B4-BE49-F238E27FC236}">
                  <a16:creationId xmlns:a16="http://schemas.microsoft.com/office/drawing/2014/main" id="{52319850-C2D3-469E-A343-2BF73835E1F5}"/>
                </a:ext>
              </a:extLst>
            </p:cNvPr>
            <p:cNvSpPr>
              <a:spLocks noChangeArrowheads="1"/>
            </p:cNvSpPr>
            <p:nvPr/>
          </p:nvSpPr>
          <p:spPr bwMode="auto">
            <a:xfrm rot="7105570">
              <a:off x="4539108" y="3025124"/>
              <a:ext cx="259766" cy="540990"/>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99 w 21600"/>
                <a:gd name="T5" fmla="*/ 0 h 21600"/>
                <a:gd name="T6" fmla="*/ 2700 w 21600"/>
                <a:gd name="T7" fmla="*/ 10800 h 21600"/>
                <a:gd name="T8" fmla="*/ 10799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grpFill/>
            <a:ln w="12700" algn="ctr">
              <a:solidFill>
                <a:srgbClr val="8DC63F"/>
              </a:solidFill>
              <a:miter lim="800000"/>
              <a:headEnd type="none" w="sm" len="sm"/>
              <a:tailEnd type="none" w="sm" len="sm"/>
            </a:ln>
            <a:effectLst/>
          </p:spPr>
          <p:txBody>
            <a:bodyPr wrap="none" anchor="ctr">
              <a:spAutoFit/>
            </a:bodyPr>
            <a:lstStyle/>
            <a:p>
              <a:pPr defTabSz="915216"/>
              <a:endParaRPr lang="en-US" sz="1900" kern="0">
                <a:solidFill>
                  <a:prstClr val="black"/>
                </a:solidFill>
                <a:latin typeface="Arial"/>
              </a:endParaRPr>
            </a:p>
          </p:txBody>
        </p:sp>
      </p:grpSp>
      <p:grpSp>
        <p:nvGrpSpPr>
          <p:cNvPr id="94" name="Group 68">
            <a:extLst>
              <a:ext uri="{FF2B5EF4-FFF2-40B4-BE49-F238E27FC236}">
                <a16:creationId xmlns:a16="http://schemas.microsoft.com/office/drawing/2014/main" id="{9D878602-DB93-4487-AF7C-DC2F4A674DE5}"/>
              </a:ext>
            </a:extLst>
          </p:cNvPr>
          <p:cNvGrpSpPr>
            <a:grpSpLocks/>
          </p:cNvGrpSpPr>
          <p:nvPr/>
        </p:nvGrpSpPr>
        <p:grpSpPr bwMode="auto">
          <a:xfrm>
            <a:off x="7327279" y="2985968"/>
            <a:ext cx="862013" cy="796398"/>
            <a:chOff x="2387" y="1822"/>
            <a:chExt cx="721" cy="700"/>
          </a:xfrm>
        </p:grpSpPr>
        <p:sp>
          <p:nvSpPr>
            <p:cNvPr id="95" name="AutoShape 69">
              <a:extLst>
                <a:ext uri="{FF2B5EF4-FFF2-40B4-BE49-F238E27FC236}">
                  <a16:creationId xmlns:a16="http://schemas.microsoft.com/office/drawing/2014/main" id="{8B2E2728-DC75-4F1B-A76E-34238B5ABBDC}"/>
                </a:ext>
              </a:extLst>
            </p:cNvPr>
            <p:cNvSpPr>
              <a:spLocks noChangeArrowheads="1"/>
            </p:cNvSpPr>
            <p:nvPr/>
          </p:nvSpPr>
          <p:spPr bwMode="auto">
            <a:xfrm>
              <a:off x="2424" y="1822"/>
              <a:ext cx="647" cy="663"/>
            </a:xfrm>
            <a:prstGeom prst="foldedCorner">
              <a:avLst>
                <a:gd name="adj" fmla="val 12500"/>
              </a:avLst>
            </a:prstGeom>
            <a:solidFill>
              <a:srgbClr val="EAEAEA"/>
            </a:solidFill>
            <a:ln w="9525">
              <a:solidFill>
                <a:srgbClr val="9EA2A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46800" rIns="54000" bIns="46800" anchor="ctr"/>
            <a:lstStyle>
              <a:lvl1pPr marL="177800" indent="-177800" algn="l">
                <a:spcBef>
                  <a:spcPct val="0"/>
                </a:spcBef>
                <a:defRPr sz="2400">
                  <a:solidFill>
                    <a:schemeClr val="tx1"/>
                  </a:solidFill>
                  <a:latin typeface="Times New Roman" pitchFamily="18" charset="0"/>
                </a:defRPr>
              </a:lvl1pPr>
              <a:lvl2pPr algn="l">
                <a:spcBef>
                  <a:spcPct val="0"/>
                </a:spcBef>
                <a:defRPr sz="2400">
                  <a:solidFill>
                    <a:schemeClr val="tx1"/>
                  </a:solidFill>
                  <a:latin typeface="Times New Roman" pitchFamily="18" charset="0"/>
                </a:defRPr>
              </a:lvl2pPr>
              <a:lvl3pPr algn="l">
                <a:spcBef>
                  <a:spcPct val="0"/>
                </a:spcBef>
                <a:defRPr sz="2400">
                  <a:solidFill>
                    <a:schemeClr val="tx1"/>
                  </a:solidFill>
                  <a:latin typeface="Times New Roman" pitchFamily="18" charset="0"/>
                </a:defRPr>
              </a:lvl3pPr>
              <a:lvl4pPr algn="l">
                <a:spcBef>
                  <a:spcPct val="0"/>
                </a:spcBef>
                <a:defRPr sz="2400">
                  <a:solidFill>
                    <a:schemeClr val="tx1"/>
                  </a:solidFill>
                  <a:latin typeface="Times New Roman" pitchFamily="18" charset="0"/>
                </a:defRPr>
              </a:lvl4pPr>
              <a:lvl5pPr algn="l">
                <a:spcBef>
                  <a:spcPct val="0"/>
                </a:spcBef>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defTabSz="915216"/>
              <a:endParaRPr lang="en-US" altLang="en-US" sz="1000" kern="0">
                <a:solidFill>
                  <a:prstClr val="black"/>
                </a:solidFill>
                <a:latin typeface="Univers 45 Light" pitchFamily="2" charset="0"/>
                <a:cs typeface="Arial" charset="0"/>
                <a:sym typeface="Wingdings" pitchFamily="2" charset="2"/>
              </a:endParaRPr>
            </a:p>
          </p:txBody>
        </p:sp>
        <p:sp>
          <p:nvSpPr>
            <p:cNvPr id="96" name="Rectangle 70">
              <a:extLst>
                <a:ext uri="{FF2B5EF4-FFF2-40B4-BE49-F238E27FC236}">
                  <a16:creationId xmlns:a16="http://schemas.microsoft.com/office/drawing/2014/main" id="{7772D57B-95C5-467C-ACEE-0465484B1BAA}"/>
                </a:ext>
              </a:extLst>
            </p:cNvPr>
            <p:cNvSpPr>
              <a:spLocks noChangeArrowheads="1"/>
            </p:cNvSpPr>
            <p:nvPr/>
          </p:nvSpPr>
          <p:spPr bwMode="auto">
            <a:xfrm>
              <a:off x="2387" y="1855"/>
              <a:ext cx="721" cy="667"/>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tIns="46800" rIns="54000" bIns="46800"/>
            <a:lstStyle>
              <a:lvl1pPr marL="87313" indent="-87313" algn="l">
                <a:spcBef>
                  <a:spcPct val="0"/>
                </a:spcBef>
                <a:defRPr sz="2400">
                  <a:solidFill>
                    <a:schemeClr val="tx1"/>
                  </a:solidFill>
                  <a:latin typeface="Times New Roman" pitchFamily="18" charset="0"/>
                </a:defRPr>
              </a:lvl1pPr>
              <a:lvl2pPr algn="l">
                <a:spcBef>
                  <a:spcPct val="0"/>
                </a:spcBef>
                <a:defRPr sz="2400">
                  <a:solidFill>
                    <a:schemeClr val="tx1"/>
                  </a:solidFill>
                  <a:latin typeface="Times New Roman" pitchFamily="18" charset="0"/>
                </a:defRPr>
              </a:lvl2pPr>
              <a:lvl3pPr algn="l">
                <a:spcBef>
                  <a:spcPct val="0"/>
                </a:spcBef>
                <a:defRPr sz="2400">
                  <a:solidFill>
                    <a:schemeClr val="tx1"/>
                  </a:solidFill>
                  <a:latin typeface="Times New Roman" pitchFamily="18" charset="0"/>
                </a:defRPr>
              </a:lvl3pPr>
              <a:lvl4pPr algn="l">
                <a:spcBef>
                  <a:spcPct val="0"/>
                </a:spcBef>
                <a:defRPr sz="2400">
                  <a:solidFill>
                    <a:schemeClr val="tx1"/>
                  </a:solidFill>
                  <a:latin typeface="Times New Roman" pitchFamily="18" charset="0"/>
                </a:defRPr>
              </a:lvl4pPr>
              <a:lvl5pPr algn="l">
                <a:spcBef>
                  <a:spcPct val="0"/>
                </a:spcBef>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defTabSz="915216"/>
              <a:r>
                <a:rPr lang="en-US" altLang="en-US" sz="7200" kern="0">
                  <a:solidFill>
                    <a:srgbClr val="92D050"/>
                  </a:solidFill>
                  <a:latin typeface="Univers 45 Light" pitchFamily="2" charset="0"/>
                  <a:cs typeface="Arial" charset="0"/>
                  <a:sym typeface="Wingdings" pitchFamily="2" charset="2"/>
                </a:rPr>
                <a:t></a:t>
              </a:r>
              <a:endParaRPr lang="en-US" altLang="en-US" sz="10000" kern="0">
                <a:solidFill>
                  <a:srgbClr val="92D050"/>
                </a:solidFill>
                <a:latin typeface="Univers 45 Light" pitchFamily="2" charset="0"/>
                <a:cs typeface="Arial" charset="0"/>
                <a:sym typeface="Wingdings" pitchFamily="2" charset="2"/>
              </a:endParaRPr>
            </a:p>
          </p:txBody>
        </p:sp>
      </p:grpSp>
      <p:grpSp>
        <p:nvGrpSpPr>
          <p:cNvPr id="97" name="Group 96">
            <a:extLst>
              <a:ext uri="{FF2B5EF4-FFF2-40B4-BE49-F238E27FC236}">
                <a16:creationId xmlns:a16="http://schemas.microsoft.com/office/drawing/2014/main" id="{FBA1F3F4-98A0-465B-ACE8-FEDD4EE5A9F1}"/>
              </a:ext>
            </a:extLst>
          </p:cNvPr>
          <p:cNvGrpSpPr/>
          <p:nvPr/>
        </p:nvGrpSpPr>
        <p:grpSpPr>
          <a:xfrm>
            <a:off x="9373776" y="3355675"/>
            <a:ext cx="648940" cy="540990"/>
            <a:chOff x="4290546" y="2951306"/>
            <a:chExt cx="648940" cy="540990"/>
          </a:xfrm>
          <a:solidFill>
            <a:srgbClr val="C6E29F"/>
          </a:solidFill>
        </p:grpSpPr>
        <p:sp>
          <p:nvSpPr>
            <p:cNvPr id="98" name="AutoShape 71">
              <a:extLst>
                <a:ext uri="{FF2B5EF4-FFF2-40B4-BE49-F238E27FC236}">
                  <a16:creationId xmlns:a16="http://schemas.microsoft.com/office/drawing/2014/main" id="{E4776B06-B484-4F36-9DC3-63DDBDCAF5FA}"/>
                </a:ext>
              </a:extLst>
            </p:cNvPr>
            <p:cNvSpPr>
              <a:spLocks noChangeArrowheads="1"/>
            </p:cNvSpPr>
            <p:nvPr/>
          </p:nvSpPr>
          <p:spPr bwMode="auto">
            <a:xfrm>
              <a:off x="4380859" y="2951306"/>
              <a:ext cx="259766" cy="540990"/>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99 w 21600"/>
                <a:gd name="T5" fmla="*/ 0 h 21600"/>
                <a:gd name="T6" fmla="*/ 2700 w 21600"/>
                <a:gd name="T7" fmla="*/ 10800 h 21600"/>
                <a:gd name="T8" fmla="*/ 10799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grpFill/>
            <a:ln w="12700" algn="ctr">
              <a:solidFill>
                <a:srgbClr val="8DC63F"/>
              </a:solidFill>
              <a:miter lim="800000"/>
              <a:headEnd type="none" w="sm" len="sm"/>
              <a:tailEnd type="none" w="sm" len="sm"/>
            </a:ln>
            <a:effectLst/>
          </p:spPr>
          <p:txBody>
            <a:bodyPr wrap="none" anchor="ctr">
              <a:spAutoFit/>
            </a:bodyPr>
            <a:lstStyle/>
            <a:p>
              <a:pPr defTabSz="915216"/>
              <a:endParaRPr lang="en-US" sz="1900" kern="0">
                <a:solidFill>
                  <a:prstClr val="black"/>
                </a:solidFill>
                <a:latin typeface="Arial"/>
              </a:endParaRPr>
            </a:p>
          </p:txBody>
        </p:sp>
        <p:sp>
          <p:nvSpPr>
            <p:cNvPr id="99" name="AutoShape 72">
              <a:extLst>
                <a:ext uri="{FF2B5EF4-FFF2-40B4-BE49-F238E27FC236}">
                  <a16:creationId xmlns:a16="http://schemas.microsoft.com/office/drawing/2014/main" id="{41A50800-E198-46F6-8BB9-C63898CC9A82}"/>
                </a:ext>
              </a:extLst>
            </p:cNvPr>
            <p:cNvSpPr>
              <a:spLocks noChangeArrowheads="1"/>
            </p:cNvSpPr>
            <p:nvPr/>
          </p:nvSpPr>
          <p:spPr bwMode="auto">
            <a:xfrm rot="14676536">
              <a:off x="4431158" y="3025124"/>
              <a:ext cx="259766" cy="540990"/>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99 w 21600"/>
                <a:gd name="T5" fmla="*/ 0 h 21600"/>
                <a:gd name="T6" fmla="*/ 2700 w 21600"/>
                <a:gd name="T7" fmla="*/ 10800 h 21600"/>
                <a:gd name="T8" fmla="*/ 10799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grpFill/>
            <a:ln w="12700" algn="ctr">
              <a:solidFill>
                <a:srgbClr val="8DC63F"/>
              </a:solidFill>
              <a:miter lim="800000"/>
              <a:headEnd type="none" w="sm" len="sm"/>
              <a:tailEnd type="none" w="sm" len="sm"/>
            </a:ln>
            <a:effectLst/>
          </p:spPr>
          <p:txBody>
            <a:bodyPr wrap="none" anchor="ctr">
              <a:spAutoFit/>
            </a:bodyPr>
            <a:lstStyle/>
            <a:p>
              <a:pPr defTabSz="915216"/>
              <a:endParaRPr lang="en-US" sz="1900" kern="0">
                <a:solidFill>
                  <a:prstClr val="black"/>
                </a:solidFill>
                <a:latin typeface="Arial"/>
              </a:endParaRPr>
            </a:p>
          </p:txBody>
        </p:sp>
        <p:sp>
          <p:nvSpPr>
            <p:cNvPr id="100" name="AutoShape 73">
              <a:extLst>
                <a:ext uri="{FF2B5EF4-FFF2-40B4-BE49-F238E27FC236}">
                  <a16:creationId xmlns:a16="http://schemas.microsoft.com/office/drawing/2014/main" id="{1BAAACD4-D871-4415-9948-009A91AA4153}"/>
                </a:ext>
              </a:extLst>
            </p:cNvPr>
            <p:cNvSpPr>
              <a:spLocks noChangeArrowheads="1"/>
            </p:cNvSpPr>
            <p:nvPr/>
          </p:nvSpPr>
          <p:spPr bwMode="auto">
            <a:xfrm rot="7105570">
              <a:off x="4539108" y="3025124"/>
              <a:ext cx="259766" cy="540990"/>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99 w 21600"/>
                <a:gd name="T5" fmla="*/ 0 h 21600"/>
                <a:gd name="T6" fmla="*/ 2700 w 21600"/>
                <a:gd name="T7" fmla="*/ 10800 h 21600"/>
                <a:gd name="T8" fmla="*/ 10799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grpFill/>
            <a:ln w="12700" algn="ctr">
              <a:solidFill>
                <a:srgbClr val="8DC63F"/>
              </a:solidFill>
              <a:miter lim="800000"/>
              <a:headEnd type="none" w="sm" len="sm"/>
              <a:tailEnd type="none" w="sm" len="sm"/>
            </a:ln>
            <a:effectLst/>
          </p:spPr>
          <p:txBody>
            <a:bodyPr wrap="none" anchor="ctr">
              <a:spAutoFit/>
            </a:bodyPr>
            <a:lstStyle/>
            <a:p>
              <a:pPr defTabSz="915216"/>
              <a:endParaRPr lang="en-US" sz="1900" kern="0">
                <a:solidFill>
                  <a:prstClr val="black"/>
                </a:solidFill>
                <a:latin typeface="Arial"/>
              </a:endParaRPr>
            </a:p>
          </p:txBody>
        </p:sp>
      </p:grpSp>
      <p:pic>
        <p:nvPicPr>
          <p:cNvPr id="101" name="Picture 2">
            <a:extLst>
              <a:ext uri="{FF2B5EF4-FFF2-40B4-BE49-F238E27FC236}">
                <a16:creationId xmlns:a16="http://schemas.microsoft.com/office/drawing/2014/main" id="{1AA234C4-E3FE-4BA1-B056-69CE16713922}"/>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1996427" y="3689952"/>
            <a:ext cx="606995" cy="550506"/>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chemeClr val="accent1"/>
                </a:solidFill>
              </a14:hiddenFill>
            </a:ext>
          </a:extLst>
        </p:spPr>
      </p:pic>
      <p:cxnSp>
        <p:nvCxnSpPr>
          <p:cNvPr id="102" name="Elbow Connector 50">
            <a:extLst>
              <a:ext uri="{FF2B5EF4-FFF2-40B4-BE49-F238E27FC236}">
                <a16:creationId xmlns:a16="http://schemas.microsoft.com/office/drawing/2014/main" id="{449F6A84-C133-42F1-BEBE-D81680E55BBC}"/>
              </a:ext>
            </a:extLst>
          </p:cNvPr>
          <p:cNvCxnSpPr>
            <a:stCxn id="101" idx="3"/>
            <a:endCxn id="103" idx="3"/>
          </p:cNvCxnSpPr>
          <p:nvPr/>
        </p:nvCxnSpPr>
        <p:spPr>
          <a:xfrm>
            <a:off x="2603422" y="3965205"/>
            <a:ext cx="384100" cy="547232"/>
          </a:xfrm>
          <a:prstGeom prst="bentConnector3">
            <a:avLst>
              <a:gd name="adj1" fmla="val 159516"/>
            </a:avLst>
          </a:prstGeom>
          <a:noFill/>
          <a:ln w="3175" cap="flat" cmpd="sng" algn="ctr">
            <a:solidFill>
              <a:sysClr val="windowText" lastClr="000000"/>
            </a:solidFill>
            <a:prstDash val="solid"/>
            <a:headEnd type="none" w="med" len="med"/>
            <a:tailEnd type="triangle" w="med" len="med"/>
          </a:ln>
          <a:effectLst/>
        </p:spPr>
      </p:cxnSp>
      <p:pic>
        <p:nvPicPr>
          <p:cNvPr id="103" name="Picture 2">
            <a:extLst>
              <a:ext uri="{FF2B5EF4-FFF2-40B4-BE49-F238E27FC236}">
                <a16:creationId xmlns:a16="http://schemas.microsoft.com/office/drawing/2014/main" id="{2A97F536-9E36-4924-8B51-07442BFA13C0}"/>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1594284" y="4322253"/>
            <a:ext cx="1393238" cy="380368"/>
          </a:xfrm>
          <a:prstGeom prst="rect">
            <a:avLst/>
          </a:prstGeom>
          <a:noFill/>
          <a:ln w="9525">
            <a:noFill/>
            <a:miter lim="800000"/>
            <a:headEnd/>
            <a:tailEnd/>
          </a:ln>
        </p:spPr>
      </p:pic>
      <p:pic>
        <p:nvPicPr>
          <p:cNvPr id="104" name="Snagit_PPT3A39">
            <a:extLst>
              <a:ext uri="{FF2B5EF4-FFF2-40B4-BE49-F238E27FC236}">
                <a16:creationId xmlns:a16="http://schemas.microsoft.com/office/drawing/2014/main" id="{EE1ADF75-78C1-4EFB-8F86-15DD36E5B98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35707" y="3123076"/>
            <a:ext cx="1342358" cy="494780"/>
          </a:xfrm>
          <a:prstGeom prst="rect">
            <a:avLst/>
          </a:prstGeom>
        </p:spPr>
      </p:pic>
    </p:spTree>
    <p:extLst>
      <p:ext uri="{BB962C8B-B14F-4D97-AF65-F5344CB8AC3E}">
        <p14:creationId xmlns:p14="http://schemas.microsoft.com/office/powerpoint/2010/main" val="1461750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dirty="0">
                <a:solidFill>
                  <a:srgbClr val="792989"/>
                </a:solidFill>
              </a:rPr>
              <a:t>Introduction</a:t>
            </a:r>
          </a:p>
        </p:txBody>
      </p:sp>
    </p:spTree>
    <p:extLst>
      <p:ext uri="{BB962C8B-B14F-4D97-AF65-F5344CB8AC3E}">
        <p14:creationId xmlns:p14="http://schemas.microsoft.com/office/powerpoint/2010/main" val="6225699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07886"/>
          </a:xfrm>
          <a:prstGeom prst="rect">
            <a:avLst/>
          </a:prstGeom>
          <a:noFill/>
        </p:spPr>
        <p:txBody>
          <a:bodyPr wrap="square" rtlCol="0">
            <a:spAutoFit/>
          </a:bodyPr>
          <a:lstStyle/>
          <a:p>
            <a:r>
              <a:rPr lang="en-US" sz="4000">
                <a:solidFill>
                  <a:srgbClr val="7E38AB"/>
                </a:solidFill>
                <a:latin typeface="+mj-lt"/>
              </a:rPr>
              <a:t>Design</a:t>
            </a:r>
            <a:r>
              <a:rPr lang="en-US" sz="4000" dirty="0">
                <a:solidFill>
                  <a:srgbClr val="7E38AB"/>
                </a:solidFill>
                <a:latin typeface="+mj-lt"/>
              </a:rPr>
              <a:t>, develop and pilot to end users</a:t>
            </a:r>
            <a:endParaRPr lang="en-JP" sz="1600"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grpSp>
        <p:nvGrpSpPr>
          <p:cNvPr id="43" name="Group 42">
            <a:extLst>
              <a:ext uri="{FF2B5EF4-FFF2-40B4-BE49-F238E27FC236}">
                <a16:creationId xmlns:a16="http://schemas.microsoft.com/office/drawing/2014/main" id="{E498F0E6-388B-4732-A302-A4C20813E607}"/>
              </a:ext>
            </a:extLst>
          </p:cNvPr>
          <p:cNvGrpSpPr/>
          <p:nvPr/>
        </p:nvGrpSpPr>
        <p:grpSpPr>
          <a:xfrm>
            <a:off x="433137" y="1529739"/>
            <a:ext cx="11436840" cy="3538276"/>
            <a:chOff x="1791498" y="1369725"/>
            <a:chExt cx="8792528" cy="2616718"/>
          </a:xfrm>
        </p:grpSpPr>
        <p:sp>
          <p:nvSpPr>
            <p:cNvPr id="44" name="AutoShape 3">
              <a:extLst>
                <a:ext uri="{FF2B5EF4-FFF2-40B4-BE49-F238E27FC236}">
                  <a16:creationId xmlns:a16="http://schemas.microsoft.com/office/drawing/2014/main" id="{2394402D-C300-4E63-A13B-86518FD8DB59}"/>
                </a:ext>
              </a:extLst>
            </p:cNvPr>
            <p:cNvSpPr>
              <a:spLocks noChangeAspect="1" noChangeArrowheads="1"/>
            </p:cNvSpPr>
            <p:nvPr/>
          </p:nvSpPr>
          <p:spPr bwMode="auto">
            <a:xfrm>
              <a:off x="1911053" y="2005983"/>
              <a:ext cx="1857967" cy="1344199"/>
            </a:xfrm>
            <a:prstGeom prst="homePlate">
              <a:avLst>
                <a:gd name="adj" fmla="val 22135"/>
              </a:avLst>
            </a:prstGeom>
            <a:solidFill>
              <a:schemeClr val="accent2"/>
            </a:solidFill>
            <a:ln w="6350">
              <a:noFill/>
              <a:miter lim="800000"/>
              <a:headEnd/>
              <a:tailEnd/>
            </a:ln>
            <a:effectLst/>
          </p:spPr>
          <p:txBody>
            <a:bodyPr lIns="72000" tIns="72000" rIns="72000" bIns="72000"/>
            <a:lstStyle/>
            <a:p>
              <a:pPr marL="114300" indent="-114300" algn="ctr" defTabSz="915216" eaLnBrk="0" hangingPunct="0">
                <a:spcBef>
                  <a:spcPts val="100"/>
                </a:spcBef>
                <a:spcAft>
                  <a:spcPts val="100"/>
                </a:spcAft>
                <a:buClr>
                  <a:prstClr val="black"/>
                </a:buClr>
              </a:pPr>
              <a:endParaRPr lang="en-US" sz="1100" b="1" kern="0">
                <a:solidFill>
                  <a:prstClr val="white"/>
                </a:solidFill>
              </a:endParaRPr>
            </a:p>
            <a:p>
              <a:pPr marL="180000" indent="-180000" algn="ctr" defTabSz="915216" eaLnBrk="0" hangingPunct="0">
                <a:spcBef>
                  <a:spcPts val="100"/>
                </a:spcBef>
                <a:spcAft>
                  <a:spcPts val="100"/>
                </a:spcAft>
                <a:buClr>
                  <a:prstClr val="black"/>
                </a:buClr>
              </a:pPr>
              <a:endParaRPr lang="en-US" sz="1100" b="1" kern="0">
                <a:solidFill>
                  <a:prstClr val="white"/>
                </a:solidFill>
              </a:endParaRPr>
            </a:p>
          </p:txBody>
        </p:sp>
        <p:sp>
          <p:nvSpPr>
            <p:cNvPr id="45" name="AutoShape 4">
              <a:extLst>
                <a:ext uri="{FF2B5EF4-FFF2-40B4-BE49-F238E27FC236}">
                  <a16:creationId xmlns:a16="http://schemas.microsoft.com/office/drawing/2014/main" id="{02DFC644-92CF-478F-A3F5-5A06B55D06D2}"/>
                </a:ext>
              </a:extLst>
            </p:cNvPr>
            <p:cNvSpPr>
              <a:spLocks noChangeArrowheads="1"/>
            </p:cNvSpPr>
            <p:nvPr/>
          </p:nvSpPr>
          <p:spPr bwMode="auto">
            <a:xfrm flipH="1">
              <a:off x="6146064" y="2005983"/>
              <a:ext cx="1929014" cy="656077"/>
            </a:xfrm>
            <a:prstGeom prst="parallelogram">
              <a:avLst>
                <a:gd name="adj" fmla="val 43924"/>
              </a:avLst>
            </a:prstGeom>
            <a:solidFill>
              <a:srgbClr val="E1B5F1"/>
            </a:solidFill>
            <a:ln w="6350" cap="rnd">
              <a:noFill/>
              <a:miter lim="800000"/>
              <a:headEnd/>
              <a:tailEnd/>
            </a:ln>
            <a:effectLst/>
          </p:spPr>
          <p:txBody>
            <a:bodyPr wrap="none" lIns="72000" tIns="72000" rIns="72000" bIns="72000" anchor="t"/>
            <a:lstStyle/>
            <a:p>
              <a:pPr marL="180000" indent="-180000" algn="ctr" defTabSz="915216" eaLnBrk="0" hangingPunct="0">
                <a:spcBef>
                  <a:spcPts val="100"/>
                </a:spcBef>
                <a:spcAft>
                  <a:spcPts val="100"/>
                </a:spcAft>
                <a:buClr>
                  <a:prstClr val="white"/>
                </a:buClr>
              </a:pPr>
              <a:endParaRPr lang="en-US" sz="1100" b="1" kern="0">
                <a:solidFill>
                  <a:prstClr val="white"/>
                </a:solidFill>
              </a:endParaRPr>
            </a:p>
          </p:txBody>
        </p:sp>
        <p:sp>
          <p:nvSpPr>
            <p:cNvPr id="46" name="AutoShape 5">
              <a:extLst>
                <a:ext uri="{FF2B5EF4-FFF2-40B4-BE49-F238E27FC236}">
                  <a16:creationId xmlns:a16="http://schemas.microsoft.com/office/drawing/2014/main" id="{64318B55-C907-4684-9A66-D8FE71DE149C}"/>
                </a:ext>
              </a:extLst>
            </p:cNvPr>
            <p:cNvSpPr>
              <a:spLocks noChangeArrowheads="1"/>
            </p:cNvSpPr>
            <p:nvPr/>
          </p:nvSpPr>
          <p:spPr bwMode="auto">
            <a:xfrm>
              <a:off x="6146065" y="2694105"/>
              <a:ext cx="1929013" cy="656077"/>
            </a:xfrm>
            <a:prstGeom prst="parallelogram">
              <a:avLst>
                <a:gd name="adj" fmla="val 43924"/>
              </a:avLst>
            </a:prstGeom>
            <a:solidFill>
              <a:srgbClr val="E1B5F1"/>
            </a:solidFill>
            <a:ln w="6350" cap="rnd">
              <a:noFill/>
              <a:miter lim="800000"/>
              <a:headEnd/>
              <a:tailEnd/>
            </a:ln>
            <a:effectLst/>
          </p:spPr>
          <p:txBody>
            <a:bodyPr wrap="none" lIns="72000" tIns="72000" rIns="72000" bIns="72000" anchor="ctr"/>
            <a:lstStyle/>
            <a:p>
              <a:pPr marL="180000" indent="-180000" defTabSz="915216" eaLnBrk="0" hangingPunct="0">
                <a:spcBef>
                  <a:spcPts val="100"/>
                </a:spcBef>
                <a:spcAft>
                  <a:spcPts val="100"/>
                </a:spcAft>
                <a:buClr>
                  <a:prstClr val="white"/>
                </a:buClr>
              </a:pPr>
              <a:endParaRPr lang="en-US" sz="1100" b="1" kern="0">
                <a:solidFill>
                  <a:prstClr val="white"/>
                </a:solidFill>
              </a:endParaRPr>
            </a:p>
          </p:txBody>
        </p:sp>
        <p:sp>
          <p:nvSpPr>
            <p:cNvPr id="47" name="AutoShape 6">
              <a:extLst>
                <a:ext uri="{FF2B5EF4-FFF2-40B4-BE49-F238E27FC236}">
                  <a16:creationId xmlns:a16="http://schemas.microsoft.com/office/drawing/2014/main" id="{03388589-CABA-4FD2-B6E8-2A61C931B4E9}"/>
                </a:ext>
              </a:extLst>
            </p:cNvPr>
            <p:cNvSpPr>
              <a:spLocks noChangeArrowheads="1"/>
            </p:cNvSpPr>
            <p:nvPr/>
          </p:nvSpPr>
          <p:spPr bwMode="auto">
            <a:xfrm>
              <a:off x="9122858" y="1369725"/>
              <a:ext cx="1461168" cy="2616718"/>
            </a:xfrm>
            <a:prstGeom prst="notchedRightArrow">
              <a:avLst>
                <a:gd name="adj1" fmla="val 51796"/>
                <a:gd name="adj2" fmla="val 36181"/>
              </a:avLst>
            </a:prstGeom>
            <a:solidFill>
              <a:schemeClr val="accent2"/>
            </a:solidFill>
            <a:ln w="6350" cap="rnd">
              <a:noFill/>
              <a:miter lim="800000"/>
              <a:headEnd/>
              <a:tailEnd/>
            </a:ln>
            <a:effectLst/>
          </p:spPr>
          <p:txBody>
            <a:bodyPr wrap="none" lIns="72000" tIns="72000" rIns="72000" bIns="72000" anchor="ctr"/>
            <a:lstStyle/>
            <a:p>
              <a:pPr marL="180000" indent="-180000" algn="ctr" defTabSz="915216" eaLnBrk="0" hangingPunct="0">
                <a:spcBef>
                  <a:spcPts val="100"/>
                </a:spcBef>
                <a:spcAft>
                  <a:spcPts val="100"/>
                </a:spcAft>
              </a:pPr>
              <a:r>
                <a:rPr lang="en-US" sz="1200" kern="0">
                  <a:solidFill>
                    <a:prstClr val="white"/>
                  </a:solidFill>
                </a:rPr>
                <a:t>Obtain </a:t>
              </a:r>
            </a:p>
            <a:p>
              <a:pPr marL="180000" indent="-180000" algn="ctr" defTabSz="915216" eaLnBrk="0" hangingPunct="0">
                <a:spcBef>
                  <a:spcPts val="100"/>
                </a:spcBef>
                <a:spcAft>
                  <a:spcPts val="100"/>
                </a:spcAft>
              </a:pPr>
              <a:r>
                <a:rPr lang="en-US" sz="1200" kern="0">
                  <a:solidFill>
                    <a:prstClr val="white"/>
                  </a:solidFill>
                </a:rPr>
                <a:t>stakeholder </a:t>
              </a:r>
            </a:p>
            <a:p>
              <a:pPr marL="180000" indent="-180000" algn="ctr" defTabSz="915216" eaLnBrk="0" hangingPunct="0">
                <a:spcBef>
                  <a:spcPts val="100"/>
                </a:spcBef>
                <a:spcAft>
                  <a:spcPts val="100"/>
                </a:spcAft>
              </a:pPr>
              <a:r>
                <a:rPr lang="en-US" sz="1200" kern="0">
                  <a:solidFill>
                    <a:prstClr val="white"/>
                  </a:solidFill>
                </a:rPr>
                <a:t>sign-off</a:t>
              </a:r>
            </a:p>
          </p:txBody>
        </p:sp>
        <p:cxnSp>
          <p:nvCxnSpPr>
            <p:cNvPr id="48" name="Straight Connector 47">
              <a:extLst>
                <a:ext uri="{FF2B5EF4-FFF2-40B4-BE49-F238E27FC236}">
                  <a16:creationId xmlns:a16="http://schemas.microsoft.com/office/drawing/2014/main" id="{A2BCAE20-4C9A-49C4-A4D0-43504025E3D1}"/>
                </a:ext>
              </a:extLst>
            </p:cNvPr>
            <p:cNvCxnSpPr/>
            <p:nvPr/>
          </p:nvCxnSpPr>
          <p:spPr>
            <a:xfrm>
              <a:off x="1871158" y="2679764"/>
              <a:ext cx="2262110" cy="0"/>
            </a:xfrm>
            <a:prstGeom prst="line">
              <a:avLst/>
            </a:prstGeom>
            <a:noFill/>
            <a:ln w="28575" cap="flat" cmpd="sng" algn="ctr">
              <a:solidFill>
                <a:sysClr val="window" lastClr="FFFFFF"/>
              </a:solidFill>
              <a:prstDash val="solid"/>
            </a:ln>
            <a:effectLst/>
          </p:spPr>
        </p:cxnSp>
        <p:sp>
          <p:nvSpPr>
            <p:cNvPr id="49" name="AutoShape 6">
              <a:extLst>
                <a:ext uri="{FF2B5EF4-FFF2-40B4-BE49-F238E27FC236}">
                  <a16:creationId xmlns:a16="http://schemas.microsoft.com/office/drawing/2014/main" id="{BC3962F4-8151-4442-AABC-849A0CC19116}"/>
                </a:ext>
              </a:extLst>
            </p:cNvPr>
            <p:cNvSpPr>
              <a:spLocks noChangeAspect="1" noChangeArrowheads="1"/>
            </p:cNvSpPr>
            <p:nvPr/>
          </p:nvSpPr>
          <p:spPr bwMode="auto">
            <a:xfrm>
              <a:off x="3497925" y="2005983"/>
              <a:ext cx="1484585" cy="1344199"/>
            </a:xfrm>
            <a:prstGeom prst="chevron">
              <a:avLst>
                <a:gd name="adj" fmla="val 22020"/>
              </a:avLst>
            </a:prstGeom>
            <a:solidFill>
              <a:schemeClr val="accent2">
                <a:lumMod val="20000"/>
                <a:lumOff val="80000"/>
              </a:schemeClr>
            </a:solidFill>
            <a:ln w="6350">
              <a:noFill/>
              <a:miter lim="800000"/>
              <a:headEnd/>
              <a:tailEnd/>
            </a:ln>
            <a:effectLst/>
          </p:spPr>
          <p:txBody>
            <a:bodyPr lIns="0" tIns="0" rIns="0" bIns="0"/>
            <a:lstStyle/>
            <a:p>
              <a:pPr algn="ctr" defTabSz="915216" eaLnBrk="0" hangingPunct="0"/>
              <a:endParaRPr lang="en-US" sz="1200" kern="0"/>
            </a:p>
            <a:p>
              <a:pPr algn="ctr" defTabSz="915216" eaLnBrk="0" hangingPunct="0"/>
              <a:endParaRPr lang="en-US" sz="1200" kern="0"/>
            </a:p>
            <a:p>
              <a:pPr algn="ctr" defTabSz="915216" eaLnBrk="0" hangingPunct="0"/>
              <a:endParaRPr lang="en-US" sz="1200" kern="0"/>
            </a:p>
            <a:p>
              <a:pPr algn="ctr" defTabSz="915216" eaLnBrk="0" hangingPunct="0"/>
              <a:endParaRPr lang="en-US" sz="1200" kern="0"/>
            </a:p>
            <a:p>
              <a:pPr algn="ctr" defTabSz="915216" eaLnBrk="0" hangingPunct="0"/>
              <a:r>
                <a:rPr lang="en-US" sz="1200" kern="0"/>
                <a:t>Develop training materials</a:t>
              </a:r>
            </a:p>
          </p:txBody>
        </p:sp>
        <p:sp>
          <p:nvSpPr>
            <p:cNvPr id="50" name="AutoShape 6">
              <a:extLst>
                <a:ext uri="{FF2B5EF4-FFF2-40B4-BE49-F238E27FC236}">
                  <a16:creationId xmlns:a16="http://schemas.microsoft.com/office/drawing/2014/main" id="{F3B525F6-24DF-41F0-BD04-73A20E9814C5}"/>
                </a:ext>
              </a:extLst>
            </p:cNvPr>
            <p:cNvSpPr>
              <a:spLocks noChangeAspect="1" noChangeArrowheads="1"/>
            </p:cNvSpPr>
            <p:nvPr/>
          </p:nvSpPr>
          <p:spPr bwMode="auto">
            <a:xfrm>
              <a:off x="4705700" y="2005984"/>
              <a:ext cx="1704408" cy="1344199"/>
            </a:xfrm>
            <a:prstGeom prst="chevron">
              <a:avLst>
                <a:gd name="adj" fmla="val 22020"/>
              </a:avLst>
            </a:prstGeom>
            <a:solidFill>
              <a:schemeClr val="accent2">
                <a:lumMod val="75000"/>
              </a:schemeClr>
            </a:solidFill>
            <a:ln w="6350">
              <a:noFill/>
              <a:miter lim="800000"/>
              <a:headEnd/>
              <a:tailEnd/>
            </a:ln>
            <a:effectLst/>
          </p:spPr>
          <p:txBody>
            <a:bodyPr lIns="0" tIns="0" rIns="0" bIns="0"/>
            <a:lstStyle/>
            <a:p>
              <a:pPr algn="ctr" defTabSz="915216" eaLnBrk="0" hangingPunct="0"/>
              <a:endParaRPr lang="en-US" sz="1200" kern="0">
                <a:solidFill>
                  <a:prstClr val="white"/>
                </a:solidFill>
              </a:endParaRPr>
            </a:p>
            <a:p>
              <a:pPr algn="ctr" defTabSz="915216" eaLnBrk="0" hangingPunct="0"/>
              <a:endParaRPr lang="en-US" sz="1200" kern="0">
                <a:solidFill>
                  <a:prstClr val="white"/>
                </a:solidFill>
              </a:endParaRPr>
            </a:p>
            <a:p>
              <a:pPr algn="ctr" defTabSz="915216" eaLnBrk="0" hangingPunct="0"/>
              <a:endParaRPr lang="en-US" sz="1200" kern="0">
                <a:solidFill>
                  <a:prstClr val="white"/>
                </a:solidFill>
              </a:endParaRPr>
            </a:p>
            <a:p>
              <a:pPr algn="ctr" defTabSz="915216" eaLnBrk="0" hangingPunct="0"/>
              <a:endParaRPr lang="en-US" sz="1200" kern="0">
                <a:solidFill>
                  <a:prstClr val="white"/>
                </a:solidFill>
              </a:endParaRPr>
            </a:p>
            <a:p>
              <a:pPr algn="ctr" defTabSz="915216" eaLnBrk="0" hangingPunct="0"/>
              <a:endParaRPr lang="en-US" sz="1200" kern="0">
                <a:solidFill>
                  <a:prstClr val="white"/>
                </a:solidFill>
              </a:endParaRPr>
            </a:p>
            <a:p>
              <a:pPr algn="ctr" defTabSz="915216" eaLnBrk="0" hangingPunct="0"/>
              <a:r>
                <a:rPr lang="en-US" sz="1200" kern="0">
                  <a:solidFill>
                    <a:prstClr val="white"/>
                  </a:solidFill>
                </a:rPr>
                <a:t>Review with stakeholders</a:t>
              </a:r>
            </a:p>
          </p:txBody>
        </p:sp>
        <p:cxnSp>
          <p:nvCxnSpPr>
            <p:cNvPr id="51" name="Straight Connector 50">
              <a:extLst>
                <a:ext uri="{FF2B5EF4-FFF2-40B4-BE49-F238E27FC236}">
                  <a16:creationId xmlns:a16="http://schemas.microsoft.com/office/drawing/2014/main" id="{2F6E837B-BA22-485E-9623-7D31B3EEF823}"/>
                </a:ext>
              </a:extLst>
            </p:cNvPr>
            <p:cNvCxnSpPr/>
            <p:nvPr/>
          </p:nvCxnSpPr>
          <p:spPr>
            <a:xfrm>
              <a:off x="6429158" y="2668602"/>
              <a:ext cx="1645920" cy="0"/>
            </a:xfrm>
            <a:prstGeom prst="line">
              <a:avLst/>
            </a:prstGeom>
            <a:noFill/>
            <a:ln w="12700" cap="flat" cmpd="sng" algn="ctr">
              <a:solidFill>
                <a:sysClr val="window" lastClr="FFFFFF"/>
              </a:solidFill>
              <a:prstDash val="solid"/>
            </a:ln>
            <a:effectLst/>
          </p:spPr>
        </p:cxnSp>
        <p:cxnSp>
          <p:nvCxnSpPr>
            <p:cNvPr id="52" name="Straight Connector 51">
              <a:extLst>
                <a:ext uri="{FF2B5EF4-FFF2-40B4-BE49-F238E27FC236}">
                  <a16:creationId xmlns:a16="http://schemas.microsoft.com/office/drawing/2014/main" id="{B5287D87-5EB3-43A1-8A19-07E87E5D792F}"/>
                </a:ext>
              </a:extLst>
            </p:cNvPr>
            <p:cNvCxnSpPr/>
            <p:nvPr/>
          </p:nvCxnSpPr>
          <p:spPr>
            <a:xfrm>
              <a:off x="6338383" y="2451164"/>
              <a:ext cx="2262110" cy="0"/>
            </a:xfrm>
            <a:prstGeom prst="line">
              <a:avLst/>
            </a:prstGeom>
            <a:noFill/>
            <a:ln w="28575" cap="flat" cmpd="sng" algn="ctr">
              <a:solidFill>
                <a:sysClr val="window" lastClr="FFFFFF"/>
              </a:solidFill>
              <a:prstDash val="solid"/>
            </a:ln>
            <a:effectLst/>
          </p:spPr>
        </p:cxnSp>
        <p:cxnSp>
          <p:nvCxnSpPr>
            <p:cNvPr id="53" name="Straight Connector 52">
              <a:extLst>
                <a:ext uri="{FF2B5EF4-FFF2-40B4-BE49-F238E27FC236}">
                  <a16:creationId xmlns:a16="http://schemas.microsoft.com/office/drawing/2014/main" id="{BF4DF26E-9936-4EAA-85F0-A92853A9EBE0}"/>
                </a:ext>
              </a:extLst>
            </p:cNvPr>
            <p:cNvCxnSpPr/>
            <p:nvPr/>
          </p:nvCxnSpPr>
          <p:spPr>
            <a:xfrm>
              <a:off x="6330445" y="2907843"/>
              <a:ext cx="2262110" cy="0"/>
            </a:xfrm>
            <a:prstGeom prst="line">
              <a:avLst/>
            </a:prstGeom>
            <a:noFill/>
            <a:ln w="28575" cap="flat" cmpd="sng" algn="ctr">
              <a:solidFill>
                <a:sysClr val="window" lastClr="FFFFFF"/>
              </a:solidFill>
              <a:prstDash val="solid"/>
            </a:ln>
            <a:effectLst/>
          </p:spPr>
        </p:cxnSp>
        <p:sp>
          <p:nvSpPr>
            <p:cNvPr id="54" name="Rectangle 53">
              <a:extLst>
                <a:ext uri="{FF2B5EF4-FFF2-40B4-BE49-F238E27FC236}">
                  <a16:creationId xmlns:a16="http://schemas.microsoft.com/office/drawing/2014/main" id="{E4B8CE38-EE46-4932-99CA-FD5C0F53984E}"/>
                </a:ext>
              </a:extLst>
            </p:cNvPr>
            <p:cNvSpPr/>
            <p:nvPr/>
          </p:nvSpPr>
          <p:spPr>
            <a:xfrm>
              <a:off x="6228596" y="2077138"/>
              <a:ext cx="1677881" cy="360391"/>
            </a:xfrm>
            <a:prstGeom prst="rect">
              <a:avLst/>
            </a:prstGeom>
            <a:noFill/>
          </p:spPr>
          <p:txBody>
            <a:bodyPr wrap="square">
              <a:spAutoFit/>
            </a:bodyPr>
            <a:lstStyle/>
            <a:p>
              <a:pPr marL="180000" indent="-180000" algn="ctr" defTabSz="915216" eaLnBrk="0" hangingPunct="0">
                <a:spcBef>
                  <a:spcPts val="100"/>
                </a:spcBef>
                <a:spcAft>
                  <a:spcPts val="100"/>
                </a:spcAft>
                <a:buClr>
                  <a:prstClr val="white"/>
                </a:buClr>
              </a:pPr>
              <a:r>
                <a:rPr lang="en-US" sz="1200" kern="0"/>
                <a:t>Create evaluation </a:t>
              </a:r>
            </a:p>
            <a:p>
              <a:pPr marL="180000" indent="-180000" algn="ctr" defTabSz="915216" eaLnBrk="0" hangingPunct="0">
                <a:spcBef>
                  <a:spcPts val="100"/>
                </a:spcBef>
                <a:spcAft>
                  <a:spcPts val="100"/>
                </a:spcAft>
                <a:buClr>
                  <a:prstClr val="white"/>
                </a:buClr>
              </a:pPr>
              <a:r>
                <a:rPr lang="en-US" sz="1200" kern="0"/>
                <a:t>materials</a:t>
              </a:r>
            </a:p>
          </p:txBody>
        </p:sp>
        <p:sp>
          <p:nvSpPr>
            <p:cNvPr id="55" name="Rectangle 54">
              <a:extLst>
                <a:ext uri="{FF2B5EF4-FFF2-40B4-BE49-F238E27FC236}">
                  <a16:creationId xmlns:a16="http://schemas.microsoft.com/office/drawing/2014/main" id="{898CB011-7902-408B-827E-4FDB48518CCB}"/>
                </a:ext>
              </a:extLst>
            </p:cNvPr>
            <p:cNvSpPr/>
            <p:nvPr/>
          </p:nvSpPr>
          <p:spPr>
            <a:xfrm>
              <a:off x="6342614" y="2437193"/>
              <a:ext cx="1677881" cy="485579"/>
            </a:xfrm>
            <a:prstGeom prst="rect">
              <a:avLst/>
            </a:prstGeom>
          </p:spPr>
          <p:txBody>
            <a:bodyPr wrap="square">
              <a:spAutoFit/>
            </a:bodyPr>
            <a:lstStyle/>
            <a:p>
              <a:pPr marL="180000" indent="-180000" algn="ctr" defTabSz="915216" eaLnBrk="0" hangingPunct="0">
                <a:spcBef>
                  <a:spcPts val="100"/>
                </a:spcBef>
                <a:spcAft>
                  <a:spcPts val="100"/>
                </a:spcAft>
                <a:buClr>
                  <a:prstClr val="white"/>
                </a:buClr>
              </a:pPr>
              <a:r>
                <a:rPr lang="en-US" sz="1200" kern="0"/>
                <a:t>Create training</a:t>
              </a:r>
              <a:br>
                <a:rPr lang="en-US" sz="1200" kern="0"/>
              </a:br>
              <a:r>
                <a:rPr lang="en-US" sz="1100" b="1" kern="0"/>
                <a:t> </a:t>
              </a:r>
            </a:p>
            <a:p>
              <a:pPr marL="180000" indent="-180000" algn="ctr" defTabSz="915216" eaLnBrk="0" hangingPunct="0">
                <a:spcBef>
                  <a:spcPts val="100"/>
                </a:spcBef>
                <a:spcAft>
                  <a:spcPts val="100"/>
                </a:spcAft>
                <a:buClr>
                  <a:prstClr val="white"/>
                </a:buClr>
              </a:pPr>
              <a:r>
                <a:rPr lang="en-US" sz="1200" kern="0"/>
                <a:t>Test plan</a:t>
              </a:r>
            </a:p>
          </p:txBody>
        </p:sp>
        <p:sp>
          <p:nvSpPr>
            <p:cNvPr id="56" name="Rectangle 55">
              <a:extLst>
                <a:ext uri="{FF2B5EF4-FFF2-40B4-BE49-F238E27FC236}">
                  <a16:creationId xmlns:a16="http://schemas.microsoft.com/office/drawing/2014/main" id="{DED3F979-E4DD-4EE1-81BF-1DF6E302B8E3}"/>
                </a:ext>
              </a:extLst>
            </p:cNvPr>
            <p:cNvSpPr/>
            <p:nvPr/>
          </p:nvSpPr>
          <p:spPr>
            <a:xfrm>
              <a:off x="6244420" y="2991453"/>
              <a:ext cx="1562888" cy="341423"/>
            </a:xfrm>
            <a:prstGeom prst="rect">
              <a:avLst/>
            </a:prstGeom>
          </p:spPr>
          <p:txBody>
            <a:bodyPr wrap="square">
              <a:spAutoFit/>
            </a:bodyPr>
            <a:lstStyle/>
            <a:p>
              <a:pPr marL="180000" indent="-180000" algn="ctr" defTabSz="915216" eaLnBrk="0" hangingPunct="0">
                <a:spcBef>
                  <a:spcPts val="100"/>
                </a:spcBef>
                <a:spcAft>
                  <a:spcPts val="100"/>
                </a:spcAft>
                <a:buClr>
                  <a:prstClr val="white"/>
                </a:buClr>
              </a:pPr>
              <a:r>
                <a:rPr lang="en-US" sz="1200" kern="0"/>
                <a:t>Create training and support maintenance plan</a:t>
              </a:r>
            </a:p>
          </p:txBody>
        </p:sp>
        <p:sp>
          <p:nvSpPr>
            <p:cNvPr id="57" name="AutoShape 6">
              <a:extLst>
                <a:ext uri="{FF2B5EF4-FFF2-40B4-BE49-F238E27FC236}">
                  <a16:creationId xmlns:a16="http://schemas.microsoft.com/office/drawing/2014/main" id="{90B55BE8-6471-4414-A54D-7412FE50D31C}"/>
                </a:ext>
              </a:extLst>
            </p:cNvPr>
            <p:cNvSpPr>
              <a:spLocks noChangeAspect="1" noChangeArrowheads="1"/>
            </p:cNvSpPr>
            <p:nvPr/>
          </p:nvSpPr>
          <p:spPr bwMode="auto">
            <a:xfrm>
              <a:off x="7817934" y="2005984"/>
              <a:ext cx="1532961" cy="1344199"/>
            </a:xfrm>
            <a:prstGeom prst="chevron">
              <a:avLst>
                <a:gd name="adj" fmla="val 20362"/>
              </a:avLst>
            </a:prstGeom>
            <a:solidFill>
              <a:schemeClr val="accent2">
                <a:lumMod val="20000"/>
                <a:lumOff val="80000"/>
              </a:schemeClr>
            </a:solidFill>
            <a:ln w="6350">
              <a:noFill/>
              <a:miter lim="800000"/>
              <a:headEnd/>
              <a:tailEnd/>
            </a:ln>
            <a:effectLst/>
          </p:spPr>
          <p:txBody>
            <a:bodyPr lIns="0" tIns="0" rIns="0" bIns="0" anchor="ctr" anchorCtr="0"/>
            <a:lstStyle/>
            <a:p>
              <a:pPr algn="ctr" defTabSz="915216" eaLnBrk="0" hangingPunct="0"/>
              <a:r>
                <a:rPr lang="en-US" sz="1200" kern="0"/>
                <a:t>Perform final review</a:t>
              </a:r>
            </a:p>
          </p:txBody>
        </p:sp>
        <p:sp>
          <p:nvSpPr>
            <p:cNvPr id="58" name="Rectangle 57">
              <a:extLst>
                <a:ext uri="{FF2B5EF4-FFF2-40B4-BE49-F238E27FC236}">
                  <a16:creationId xmlns:a16="http://schemas.microsoft.com/office/drawing/2014/main" id="{4A606514-9041-4C2B-8863-270B6E247866}"/>
                </a:ext>
              </a:extLst>
            </p:cNvPr>
            <p:cNvSpPr/>
            <p:nvPr/>
          </p:nvSpPr>
          <p:spPr>
            <a:xfrm>
              <a:off x="2212279" y="2265625"/>
              <a:ext cx="1047764" cy="204854"/>
            </a:xfrm>
            <a:prstGeom prst="rect">
              <a:avLst/>
            </a:prstGeom>
          </p:spPr>
          <p:txBody>
            <a:bodyPr wrap="none">
              <a:spAutoFit/>
            </a:bodyPr>
            <a:lstStyle/>
            <a:p>
              <a:pPr marL="114300" indent="-114300" algn="ctr" defTabSz="915216" eaLnBrk="0" hangingPunct="0">
                <a:spcBef>
                  <a:spcPts val="100"/>
                </a:spcBef>
                <a:spcAft>
                  <a:spcPts val="100"/>
                </a:spcAft>
                <a:buClr>
                  <a:prstClr val="black"/>
                </a:buClr>
              </a:pPr>
              <a:r>
                <a:rPr lang="en-US" sz="1200" kern="0">
                  <a:solidFill>
                    <a:prstClr val="white"/>
                  </a:solidFill>
                </a:rPr>
                <a:t>Select training tool</a:t>
              </a:r>
            </a:p>
          </p:txBody>
        </p:sp>
        <p:sp>
          <p:nvSpPr>
            <p:cNvPr id="59" name="Rectangle 58">
              <a:extLst>
                <a:ext uri="{FF2B5EF4-FFF2-40B4-BE49-F238E27FC236}">
                  <a16:creationId xmlns:a16="http://schemas.microsoft.com/office/drawing/2014/main" id="{EED53DDE-7D3D-46C7-AA27-2936CAD8ED82}"/>
                </a:ext>
              </a:extLst>
            </p:cNvPr>
            <p:cNvSpPr/>
            <p:nvPr/>
          </p:nvSpPr>
          <p:spPr>
            <a:xfrm>
              <a:off x="1791498" y="2822088"/>
              <a:ext cx="1977522" cy="360391"/>
            </a:xfrm>
            <a:prstGeom prst="rect">
              <a:avLst/>
            </a:prstGeom>
          </p:spPr>
          <p:txBody>
            <a:bodyPr wrap="square">
              <a:spAutoFit/>
            </a:bodyPr>
            <a:lstStyle/>
            <a:p>
              <a:pPr marL="180000" indent="-180000" algn="ctr" defTabSz="915216" eaLnBrk="0" hangingPunct="0">
                <a:spcBef>
                  <a:spcPts val="100"/>
                </a:spcBef>
                <a:spcAft>
                  <a:spcPts val="100"/>
                </a:spcAft>
                <a:buClr>
                  <a:prstClr val="black"/>
                </a:buClr>
              </a:pPr>
              <a:r>
                <a:rPr lang="en-US" sz="1200" kern="0">
                  <a:solidFill>
                    <a:prstClr val="white"/>
                  </a:solidFill>
                </a:rPr>
                <a:t>Prepare and educate team </a:t>
              </a:r>
            </a:p>
            <a:p>
              <a:pPr marL="180000" indent="-180000" algn="ctr" defTabSz="915216" eaLnBrk="0" hangingPunct="0">
                <a:spcBef>
                  <a:spcPts val="100"/>
                </a:spcBef>
                <a:spcAft>
                  <a:spcPts val="100"/>
                </a:spcAft>
                <a:buClr>
                  <a:prstClr val="black"/>
                </a:buClr>
              </a:pPr>
              <a:r>
                <a:rPr lang="en-US" sz="1200" kern="0">
                  <a:solidFill>
                    <a:prstClr val="white"/>
                  </a:solidFill>
                </a:rPr>
                <a:t>on training templates</a:t>
              </a:r>
            </a:p>
          </p:txBody>
        </p:sp>
      </p:grpSp>
      <p:sp>
        <p:nvSpPr>
          <p:cNvPr id="60" name="Rectangle 59">
            <a:extLst>
              <a:ext uri="{FF2B5EF4-FFF2-40B4-BE49-F238E27FC236}">
                <a16:creationId xmlns:a16="http://schemas.microsoft.com/office/drawing/2014/main" id="{2ECD93AC-3B4B-4C95-A07C-A6B78686BD12}"/>
              </a:ext>
            </a:extLst>
          </p:cNvPr>
          <p:cNvSpPr/>
          <p:nvPr/>
        </p:nvSpPr>
        <p:spPr>
          <a:xfrm>
            <a:off x="550686" y="4624596"/>
            <a:ext cx="8203882" cy="954107"/>
          </a:xfrm>
          <a:prstGeom prst="rect">
            <a:avLst/>
          </a:prstGeom>
        </p:spPr>
        <p:txBody>
          <a:bodyPr wrap="square">
            <a:spAutoFit/>
          </a:bodyPr>
          <a:lstStyle/>
          <a:p>
            <a:pPr marL="342900" indent="-342900" defTabSz="915216">
              <a:buClr>
                <a:schemeClr val="tx1"/>
              </a:buClr>
              <a:buFont typeface="Arial" panose="020B0604020202020204" pitchFamily="34" charset="0"/>
              <a:buChar char="•"/>
            </a:pPr>
            <a:r>
              <a:rPr lang="en-US" altLang="en-US" sz="1400" dirty="0">
                <a:solidFill>
                  <a:prstClr val="black"/>
                </a:solidFill>
              </a:rPr>
              <a:t>Create the necessary </a:t>
            </a:r>
            <a:r>
              <a:rPr lang="en-US" altLang="en-US" sz="1400">
                <a:solidFill>
                  <a:prstClr val="black"/>
                </a:solidFill>
              </a:rPr>
              <a:t>training materials </a:t>
            </a:r>
            <a:r>
              <a:rPr lang="en-US" altLang="en-US" sz="1400" dirty="0">
                <a:solidFill>
                  <a:prstClr val="black"/>
                </a:solidFill>
              </a:rPr>
              <a:t>that meet the learning objectives outlined in the </a:t>
            </a:r>
            <a:r>
              <a:rPr lang="en-US" altLang="en-US" sz="1400">
                <a:solidFill>
                  <a:prstClr val="black"/>
                </a:solidFill>
              </a:rPr>
              <a:t>training design</a:t>
            </a:r>
            <a:endParaRPr lang="en-US" altLang="en-US" sz="1400" dirty="0">
              <a:solidFill>
                <a:prstClr val="black"/>
              </a:solidFill>
            </a:endParaRPr>
          </a:p>
          <a:p>
            <a:pPr marL="342900" indent="-342900" defTabSz="915216">
              <a:buClr>
                <a:schemeClr val="tx1"/>
              </a:buClr>
              <a:buFont typeface="Arial" panose="020B0604020202020204" pitchFamily="34" charset="0"/>
              <a:buChar char="•"/>
            </a:pPr>
            <a:r>
              <a:rPr lang="en-US" altLang="en-US" sz="1400" dirty="0">
                <a:solidFill>
                  <a:prstClr val="black"/>
                </a:solidFill>
              </a:rPr>
              <a:t>Ensure that these </a:t>
            </a:r>
            <a:r>
              <a:rPr lang="en-US" altLang="en-US" sz="1400">
                <a:solidFill>
                  <a:prstClr val="black"/>
                </a:solidFill>
              </a:rPr>
              <a:t>training materials </a:t>
            </a:r>
            <a:r>
              <a:rPr lang="en-US" altLang="en-US" sz="1400" dirty="0">
                <a:solidFill>
                  <a:prstClr val="black"/>
                </a:solidFill>
              </a:rPr>
              <a:t>are in line with end user needs as per the </a:t>
            </a:r>
            <a:r>
              <a:rPr lang="en-US" altLang="en-US" sz="1400">
                <a:solidFill>
                  <a:prstClr val="black"/>
                </a:solidFill>
              </a:rPr>
              <a:t>training needs analysis</a:t>
            </a:r>
            <a:endParaRPr lang="en-US" altLang="en-US" sz="1400" dirty="0">
              <a:solidFill>
                <a:prstClr val="black"/>
              </a:solidFill>
            </a:endParaRPr>
          </a:p>
          <a:p>
            <a:pPr marL="342900" indent="-342900" defTabSz="915216">
              <a:buClr>
                <a:schemeClr val="tx1"/>
              </a:buClr>
              <a:buFont typeface="Arial" panose="020B0604020202020204" pitchFamily="34" charset="0"/>
              <a:buChar char="•"/>
            </a:pPr>
            <a:r>
              <a:rPr lang="en-US" altLang="en-US" sz="1400" dirty="0">
                <a:solidFill>
                  <a:prstClr val="black"/>
                </a:solidFill>
              </a:rPr>
              <a:t>Determine the required resources to test these materials, and ensure ongoing support of the training program post-roll-out </a:t>
            </a:r>
          </a:p>
        </p:txBody>
      </p:sp>
      <p:sp>
        <p:nvSpPr>
          <p:cNvPr id="29" name="TextBox 28">
            <a:extLst>
              <a:ext uri="{FF2B5EF4-FFF2-40B4-BE49-F238E27FC236}">
                <a16:creationId xmlns:a16="http://schemas.microsoft.com/office/drawing/2014/main" id="{35DD473D-F927-4845-9547-3CFC1889B52F}"/>
              </a:ext>
            </a:extLst>
          </p:cNvPr>
          <p:cNvSpPr txBox="1"/>
          <p:nvPr/>
        </p:nvSpPr>
        <p:spPr>
          <a:xfrm>
            <a:off x="461482" y="1245003"/>
            <a:ext cx="3690807" cy="461665"/>
          </a:xfrm>
          <a:prstGeom prst="rect">
            <a:avLst/>
          </a:prstGeom>
          <a:noFill/>
        </p:spPr>
        <p:txBody>
          <a:bodyPr wrap="square">
            <a:spAutoFit/>
          </a:bodyPr>
          <a:lstStyle/>
          <a:p>
            <a:r>
              <a:rPr lang="en-JM" sz="2400">
                <a:solidFill>
                  <a:srgbClr val="7E38AB"/>
                </a:solidFill>
                <a:latin typeface="+mj-lt"/>
              </a:rPr>
              <a:t>Testing the training plan</a:t>
            </a:r>
            <a:endParaRPr lang="en-US" sz="2400">
              <a:solidFill>
                <a:srgbClr val="7E38AB"/>
              </a:solidFill>
              <a:latin typeface="+mj-lt"/>
            </a:endParaRPr>
          </a:p>
        </p:txBody>
      </p:sp>
    </p:spTree>
    <p:extLst>
      <p:ext uri="{BB962C8B-B14F-4D97-AF65-F5344CB8AC3E}">
        <p14:creationId xmlns:p14="http://schemas.microsoft.com/office/powerpoint/2010/main" val="23492301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How will we deploy the training plan?</a:t>
            </a:r>
            <a:endParaRPr lang="en-JP"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6110A2DB-5069-4767-AA97-C7B6B8E05089}"/>
              </a:ext>
            </a:extLst>
          </p:cNvPr>
          <p:cNvSpPr txBox="1"/>
          <p:nvPr/>
        </p:nvSpPr>
        <p:spPr>
          <a:xfrm>
            <a:off x="433137" y="1297847"/>
            <a:ext cx="11436843" cy="461665"/>
          </a:xfrm>
          <a:prstGeom prst="rect">
            <a:avLst/>
          </a:prstGeom>
          <a:noFill/>
        </p:spPr>
        <p:txBody>
          <a:bodyPr wrap="square">
            <a:spAutoFit/>
          </a:bodyPr>
          <a:lstStyle/>
          <a:p>
            <a:r>
              <a:rPr lang="en-JM" sz="2400">
                <a:solidFill>
                  <a:srgbClr val="7E38AB"/>
                </a:solidFill>
                <a:latin typeface="+mj-lt"/>
              </a:rPr>
              <a:t>Leveraging internal resources to deliver the training programme</a:t>
            </a:r>
            <a:endParaRPr lang="en-US" sz="2400">
              <a:solidFill>
                <a:srgbClr val="7E38AB"/>
              </a:solidFill>
              <a:latin typeface="+mj-lt"/>
            </a:endParaRPr>
          </a:p>
        </p:txBody>
      </p:sp>
      <p:sp>
        <p:nvSpPr>
          <p:cNvPr id="33" name="Pentagon 6">
            <a:extLst>
              <a:ext uri="{FF2B5EF4-FFF2-40B4-BE49-F238E27FC236}">
                <a16:creationId xmlns:a16="http://schemas.microsoft.com/office/drawing/2014/main" id="{55F9D0B7-FF46-4872-AF06-63029D753BC8}"/>
              </a:ext>
            </a:extLst>
          </p:cNvPr>
          <p:cNvSpPr/>
          <p:nvPr/>
        </p:nvSpPr>
        <p:spPr>
          <a:xfrm>
            <a:off x="1415480" y="1968257"/>
            <a:ext cx="8693150" cy="934233"/>
          </a:xfrm>
          <a:prstGeom prst="homePlate">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5216">
              <a:lnSpc>
                <a:spcPct val="95000"/>
              </a:lnSpc>
            </a:pPr>
            <a:endParaRPr lang="en-US" sz="1600" kern="0">
              <a:solidFill>
                <a:prstClr val="white"/>
              </a:solidFill>
            </a:endParaRPr>
          </a:p>
        </p:txBody>
      </p:sp>
      <p:sp>
        <p:nvSpPr>
          <p:cNvPr id="34" name="Pentagon 8">
            <a:extLst>
              <a:ext uri="{FF2B5EF4-FFF2-40B4-BE49-F238E27FC236}">
                <a16:creationId xmlns:a16="http://schemas.microsoft.com/office/drawing/2014/main" id="{FC18A67F-2D26-4E9A-B96A-8747595409F4}"/>
              </a:ext>
            </a:extLst>
          </p:cNvPr>
          <p:cNvSpPr/>
          <p:nvPr/>
        </p:nvSpPr>
        <p:spPr>
          <a:xfrm>
            <a:off x="1687960" y="3023801"/>
            <a:ext cx="8693150" cy="934233"/>
          </a:xfrm>
          <a:prstGeom prst="homePlate">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5216">
              <a:lnSpc>
                <a:spcPct val="95000"/>
              </a:lnSpc>
            </a:pPr>
            <a:endParaRPr lang="en-US" sz="1600" kern="0">
              <a:solidFill>
                <a:prstClr val="white"/>
              </a:solidFill>
            </a:endParaRPr>
          </a:p>
        </p:txBody>
      </p:sp>
      <p:sp>
        <p:nvSpPr>
          <p:cNvPr id="35" name="Pentagon 9">
            <a:extLst>
              <a:ext uri="{FF2B5EF4-FFF2-40B4-BE49-F238E27FC236}">
                <a16:creationId xmlns:a16="http://schemas.microsoft.com/office/drawing/2014/main" id="{CC0BE5D3-3FD6-4068-A485-A0AB22D6FBBE}"/>
              </a:ext>
            </a:extLst>
          </p:cNvPr>
          <p:cNvSpPr/>
          <p:nvPr/>
        </p:nvSpPr>
        <p:spPr>
          <a:xfrm>
            <a:off x="2048000" y="4079345"/>
            <a:ext cx="8693150" cy="934233"/>
          </a:xfrm>
          <a:prstGeom prst="homePlate">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5216">
              <a:lnSpc>
                <a:spcPct val="95000"/>
              </a:lnSpc>
            </a:pPr>
            <a:endParaRPr lang="en-US" sz="1600" kern="0">
              <a:solidFill>
                <a:prstClr val="white"/>
              </a:solidFill>
            </a:endParaRPr>
          </a:p>
        </p:txBody>
      </p:sp>
      <p:sp>
        <p:nvSpPr>
          <p:cNvPr id="36" name="Pentagon 10">
            <a:extLst>
              <a:ext uri="{FF2B5EF4-FFF2-40B4-BE49-F238E27FC236}">
                <a16:creationId xmlns:a16="http://schemas.microsoft.com/office/drawing/2014/main" id="{EB133479-30C3-40CA-90E5-CD166B53A242}"/>
              </a:ext>
            </a:extLst>
          </p:cNvPr>
          <p:cNvSpPr/>
          <p:nvPr/>
        </p:nvSpPr>
        <p:spPr>
          <a:xfrm>
            <a:off x="2408040" y="5134889"/>
            <a:ext cx="8693150" cy="934233"/>
          </a:xfrm>
          <a:prstGeom prst="homePlate">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5216">
              <a:lnSpc>
                <a:spcPct val="95000"/>
              </a:lnSpc>
            </a:pPr>
            <a:endParaRPr lang="en-US" sz="1600" kern="0">
              <a:solidFill>
                <a:prstClr val="white"/>
              </a:solidFill>
            </a:endParaRPr>
          </a:p>
        </p:txBody>
      </p:sp>
      <p:sp>
        <p:nvSpPr>
          <p:cNvPr id="37" name="Flowchart: Connector 36">
            <a:extLst>
              <a:ext uri="{FF2B5EF4-FFF2-40B4-BE49-F238E27FC236}">
                <a16:creationId xmlns:a16="http://schemas.microsoft.com/office/drawing/2014/main" id="{3EF26DBA-2D61-46CD-9A7C-C4A669F8F91A}"/>
              </a:ext>
            </a:extLst>
          </p:cNvPr>
          <p:cNvSpPr/>
          <p:nvPr/>
        </p:nvSpPr>
        <p:spPr>
          <a:xfrm>
            <a:off x="1647255" y="2206771"/>
            <a:ext cx="457200" cy="457200"/>
          </a:xfrm>
          <a:prstGeom prst="flowChartConnector">
            <a:avLst/>
          </a:prstGeom>
          <a:solidFill>
            <a:schemeClr val="bg1">
              <a:lumMod val="85000"/>
            </a:schemeClr>
          </a:solidFill>
          <a:ln w="15875" cap="flat" cmpd="sng" algn="ctr">
            <a:noFill/>
            <a:prstDash val="solid"/>
          </a:ln>
          <a:effectLst/>
        </p:spPr>
        <p:txBody>
          <a:bodyPr rtlCol="0" anchor="ctr"/>
          <a:lstStyle/>
          <a:p>
            <a:pPr algn="ctr" defTabSz="915216"/>
            <a:r>
              <a:rPr lang="en-US" sz="1600" b="1" kern="0">
                <a:solidFill>
                  <a:srgbClr val="843593"/>
                </a:solidFill>
              </a:rPr>
              <a:t>1</a:t>
            </a:r>
          </a:p>
        </p:txBody>
      </p:sp>
      <p:sp>
        <p:nvSpPr>
          <p:cNvPr id="38" name="Flowchart: Connector 37">
            <a:extLst>
              <a:ext uri="{FF2B5EF4-FFF2-40B4-BE49-F238E27FC236}">
                <a16:creationId xmlns:a16="http://schemas.microsoft.com/office/drawing/2014/main" id="{5783867F-642A-424B-A1D1-4ED18FA45B50}"/>
              </a:ext>
            </a:extLst>
          </p:cNvPr>
          <p:cNvSpPr/>
          <p:nvPr/>
        </p:nvSpPr>
        <p:spPr>
          <a:xfrm>
            <a:off x="1953089" y="3262315"/>
            <a:ext cx="457200" cy="457200"/>
          </a:xfrm>
          <a:prstGeom prst="flowChartConnector">
            <a:avLst/>
          </a:prstGeom>
          <a:solidFill>
            <a:schemeClr val="bg1">
              <a:lumMod val="85000"/>
            </a:schemeClr>
          </a:solidFill>
          <a:ln w="15875" cap="flat" cmpd="sng" algn="ctr">
            <a:noFill/>
            <a:prstDash val="solid"/>
          </a:ln>
          <a:effectLst/>
        </p:spPr>
        <p:txBody>
          <a:bodyPr rtlCol="0" anchor="ctr"/>
          <a:lstStyle/>
          <a:p>
            <a:pPr algn="ctr" defTabSz="915216"/>
            <a:r>
              <a:rPr lang="en-US" sz="1600" b="1" kern="0">
                <a:solidFill>
                  <a:srgbClr val="843593"/>
                </a:solidFill>
              </a:rPr>
              <a:t>2</a:t>
            </a:r>
          </a:p>
        </p:txBody>
      </p:sp>
      <p:sp>
        <p:nvSpPr>
          <p:cNvPr id="39" name="Flowchart: Connector 38">
            <a:extLst>
              <a:ext uri="{FF2B5EF4-FFF2-40B4-BE49-F238E27FC236}">
                <a16:creationId xmlns:a16="http://schemas.microsoft.com/office/drawing/2014/main" id="{AC98016A-031E-4F77-8785-44A1A6DAB044}"/>
              </a:ext>
            </a:extLst>
          </p:cNvPr>
          <p:cNvSpPr/>
          <p:nvPr/>
        </p:nvSpPr>
        <p:spPr>
          <a:xfrm>
            <a:off x="2346483" y="4317859"/>
            <a:ext cx="457200" cy="457200"/>
          </a:xfrm>
          <a:prstGeom prst="flowChartConnector">
            <a:avLst/>
          </a:prstGeom>
          <a:solidFill>
            <a:schemeClr val="bg1">
              <a:lumMod val="85000"/>
            </a:schemeClr>
          </a:solidFill>
          <a:ln w="15875" cap="flat" cmpd="sng" algn="ctr">
            <a:noFill/>
            <a:prstDash val="solid"/>
          </a:ln>
          <a:effectLst/>
        </p:spPr>
        <p:txBody>
          <a:bodyPr rtlCol="0" anchor="ctr"/>
          <a:lstStyle/>
          <a:p>
            <a:pPr algn="ctr" defTabSz="915216"/>
            <a:r>
              <a:rPr lang="en-US" sz="1600" b="1" kern="0">
                <a:solidFill>
                  <a:srgbClr val="843593"/>
                </a:solidFill>
              </a:rPr>
              <a:t>3</a:t>
            </a:r>
          </a:p>
        </p:txBody>
      </p:sp>
      <p:sp>
        <p:nvSpPr>
          <p:cNvPr id="40" name="Flowchart: Connector 39">
            <a:extLst>
              <a:ext uri="{FF2B5EF4-FFF2-40B4-BE49-F238E27FC236}">
                <a16:creationId xmlns:a16="http://schemas.microsoft.com/office/drawing/2014/main" id="{63A78420-148A-43B4-8A9C-9B7A9BCE879E}"/>
              </a:ext>
            </a:extLst>
          </p:cNvPr>
          <p:cNvSpPr/>
          <p:nvPr/>
        </p:nvSpPr>
        <p:spPr>
          <a:xfrm>
            <a:off x="2739877" y="5373403"/>
            <a:ext cx="457200" cy="457200"/>
          </a:xfrm>
          <a:prstGeom prst="flowChartConnector">
            <a:avLst/>
          </a:prstGeom>
          <a:solidFill>
            <a:schemeClr val="bg1">
              <a:lumMod val="85000"/>
            </a:schemeClr>
          </a:solidFill>
          <a:ln w="15875" cap="flat" cmpd="sng" algn="ctr">
            <a:noFill/>
            <a:prstDash val="solid"/>
          </a:ln>
          <a:effectLst/>
        </p:spPr>
        <p:txBody>
          <a:bodyPr rtlCol="0" anchor="ctr"/>
          <a:lstStyle/>
          <a:p>
            <a:pPr algn="ctr" defTabSz="915216"/>
            <a:r>
              <a:rPr lang="en-US" sz="1600" b="1" kern="0">
                <a:solidFill>
                  <a:srgbClr val="843593"/>
                </a:solidFill>
              </a:rPr>
              <a:t>4</a:t>
            </a:r>
          </a:p>
        </p:txBody>
      </p:sp>
      <p:sp>
        <p:nvSpPr>
          <p:cNvPr id="41" name="Rectangle 40">
            <a:extLst>
              <a:ext uri="{FF2B5EF4-FFF2-40B4-BE49-F238E27FC236}">
                <a16:creationId xmlns:a16="http://schemas.microsoft.com/office/drawing/2014/main" id="{E2DB9654-B018-4012-89A7-6E4CBAE42495}"/>
              </a:ext>
            </a:extLst>
          </p:cNvPr>
          <p:cNvSpPr/>
          <p:nvPr/>
        </p:nvSpPr>
        <p:spPr>
          <a:xfrm>
            <a:off x="2304661" y="2147516"/>
            <a:ext cx="6092825" cy="584775"/>
          </a:xfrm>
          <a:prstGeom prst="rect">
            <a:avLst/>
          </a:prstGeom>
        </p:spPr>
        <p:txBody>
          <a:bodyPr>
            <a:spAutoFit/>
          </a:bodyPr>
          <a:lstStyle/>
          <a:p>
            <a:pPr defTabSz="915216"/>
            <a:r>
              <a:rPr lang="en-US" sz="1600" b="1" dirty="0">
                <a:solidFill>
                  <a:prstClr val="white"/>
                </a:solidFill>
              </a:rPr>
              <a:t>Pilot training materials </a:t>
            </a:r>
            <a:r>
              <a:rPr lang="en-US" sz="1600" dirty="0">
                <a:solidFill>
                  <a:prstClr val="white"/>
                </a:solidFill>
              </a:rPr>
              <a:t>with select employee groups (end users) and get </a:t>
            </a:r>
            <a:r>
              <a:rPr lang="en-US" sz="1600" b="1" dirty="0">
                <a:solidFill>
                  <a:prstClr val="white"/>
                </a:solidFill>
              </a:rPr>
              <a:t>feedback </a:t>
            </a:r>
            <a:r>
              <a:rPr lang="en-US" sz="1600" dirty="0">
                <a:solidFill>
                  <a:prstClr val="white"/>
                </a:solidFill>
              </a:rPr>
              <a:t>to </a:t>
            </a:r>
            <a:r>
              <a:rPr lang="en-US" sz="1600" b="1" dirty="0">
                <a:solidFill>
                  <a:prstClr val="white"/>
                </a:solidFill>
              </a:rPr>
              <a:t>refine</a:t>
            </a:r>
            <a:r>
              <a:rPr lang="en-US" sz="1600" dirty="0">
                <a:solidFill>
                  <a:prstClr val="white"/>
                </a:solidFill>
              </a:rPr>
              <a:t> training materials</a:t>
            </a:r>
          </a:p>
        </p:txBody>
      </p:sp>
      <p:sp>
        <p:nvSpPr>
          <p:cNvPr id="42" name="Rectangle 41">
            <a:extLst>
              <a:ext uri="{FF2B5EF4-FFF2-40B4-BE49-F238E27FC236}">
                <a16:creationId xmlns:a16="http://schemas.microsoft.com/office/drawing/2014/main" id="{7C707362-DBF4-4C7B-BC39-6FC03B2961BE}"/>
              </a:ext>
            </a:extLst>
          </p:cNvPr>
          <p:cNvSpPr/>
          <p:nvPr/>
        </p:nvSpPr>
        <p:spPr>
          <a:xfrm>
            <a:off x="2535032" y="3198135"/>
            <a:ext cx="6092825" cy="584775"/>
          </a:xfrm>
          <a:prstGeom prst="rect">
            <a:avLst/>
          </a:prstGeom>
        </p:spPr>
        <p:txBody>
          <a:bodyPr>
            <a:spAutoFit/>
          </a:bodyPr>
          <a:lstStyle/>
          <a:p>
            <a:pPr defTabSz="915216"/>
            <a:r>
              <a:rPr lang="en-US" sz="1600" b="1">
                <a:solidFill>
                  <a:prstClr val="white"/>
                </a:solidFill>
              </a:rPr>
              <a:t>Communicate training opportunities </a:t>
            </a:r>
            <a:r>
              <a:rPr lang="en-US" sz="1600">
                <a:solidFill>
                  <a:prstClr val="white"/>
                </a:solidFill>
              </a:rPr>
              <a:t>from key leadership and </a:t>
            </a:r>
            <a:r>
              <a:rPr lang="en-US" sz="1600" b="1">
                <a:solidFill>
                  <a:prstClr val="white"/>
                </a:solidFill>
              </a:rPr>
              <a:t>inform management </a:t>
            </a:r>
            <a:r>
              <a:rPr lang="en-US" sz="1600">
                <a:solidFill>
                  <a:prstClr val="white"/>
                </a:solidFill>
              </a:rPr>
              <a:t>to allow employees to take training</a:t>
            </a:r>
          </a:p>
        </p:txBody>
      </p:sp>
      <p:sp>
        <p:nvSpPr>
          <p:cNvPr id="43" name="Rectangle 42">
            <a:extLst>
              <a:ext uri="{FF2B5EF4-FFF2-40B4-BE49-F238E27FC236}">
                <a16:creationId xmlns:a16="http://schemas.microsoft.com/office/drawing/2014/main" id="{45203C9B-F3B7-4242-BD05-312755347FF9}"/>
              </a:ext>
            </a:extLst>
          </p:cNvPr>
          <p:cNvSpPr/>
          <p:nvPr/>
        </p:nvSpPr>
        <p:spPr>
          <a:xfrm>
            <a:off x="2992679" y="4251233"/>
            <a:ext cx="6092825" cy="584775"/>
          </a:xfrm>
          <a:prstGeom prst="rect">
            <a:avLst/>
          </a:prstGeom>
        </p:spPr>
        <p:txBody>
          <a:bodyPr>
            <a:spAutoFit/>
          </a:bodyPr>
          <a:lstStyle/>
          <a:p>
            <a:pPr defTabSz="915216"/>
            <a:r>
              <a:rPr lang="en-US" sz="1600" b="1" dirty="0">
                <a:solidFill>
                  <a:prstClr val="white"/>
                </a:solidFill>
              </a:rPr>
              <a:t>Leverage programme </a:t>
            </a:r>
            <a:r>
              <a:rPr lang="en-US" sz="1600" dirty="0">
                <a:solidFill>
                  <a:prstClr val="white"/>
                </a:solidFill>
              </a:rPr>
              <a:t>to </a:t>
            </a:r>
            <a:r>
              <a:rPr lang="en-US" sz="1600" b="1" dirty="0">
                <a:solidFill>
                  <a:prstClr val="white"/>
                </a:solidFill>
              </a:rPr>
              <a:t>distribute training </a:t>
            </a:r>
            <a:r>
              <a:rPr lang="en-US" sz="1600" dirty="0">
                <a:solidFill>
                  <a:prstClr val="white"/>
                </a:solidFill>
              </a:rPr>
              <a:t>to stakeholders in phases or waves</a:t>
            </a:r>
          </a:p>
        </p:txBody>
      </p:sp>
      <p:sp>
        <p:nvSpPr>
          <p:cNvPr id="44" name="Rectangle 43">
            <a:extLst>
              <a:ext uri="{FF2B5EF4-FFF2-40B4-BE49-F238E27FC236}">
                <a16:creationId xmlns:a16="http://schemas.microsoft.com/office/drawing/2014/main" id="{A19BF585-6AAC-4A2A-B3EA-F2619BAA9A2E}"/>
              </a:ext>
            </a:extLst>
          </p:cNvPr>
          <p:cNvSpPr/>
          <p:nvPr/>
        </p:nvSpPr>
        <p:spPr>
          <a:xfrm>
            <a:off x="3346631" y="5309617"/>
            <a:ext cx="6092825" cy="584775"/>
          </a:xfrm>
          <a:prstGeom prst="rect">
            <a:avLst/>
          </a:prstGeom>
        </p:spPr>
        <p:txBody>
          <a:bodyPr>
            <a:spAutoFit/>
          </a:bodyPr>
          <a:lstStyle/>
          <a:p>
            <a:pPr defTabSz="915216"/>
            <a:r>
              <a:rPr lang="en-US" sz="1600">
                <a:solidFill>
                  <a:prstClr val="white"/>
                </a:solidFill>
              </a:rPr>
              <a:t>Conduct </a:t>
            </a:r>
            <a:r>
              <a:rPr lang="en-US" sz="1600" b="1">
                <a:solidFill>
                  <a:prstClr val="white"/>
                </a:solidFill>
              </a:rPr>
              <a:t>weekly knowledge checks </a:t>
            </a:r>
            <a:r>
              <a:rPr lang="en-US" sz="1600">
                <a:solidFill>
                  <a:prstClr val="white"/>
                </a:solidFill>
              </a:rPr>
              <a:t>and provide additional </a:t>
            </a:r>
            <a:r>
              <a:rPr lang="en-US" sz="1600" b="1">
                <a:solidFill>
                  <a:prstClr val="white"/>
                </a:solidFill>
              </a:rPr>
              <a:t>training opportunities </a:t>
            </a:r>
            <a:r>
              <a:rPr lang="en-US" sz="1600">
                <a:solidFill>
                  <a:prstClr val="white"/>
                </a:solidFill>
              </a:rPr>
              <a:t>if needed </a:t>
            </a:r>
          </a:p>
        </p:txBody>
      </p:sp>
      <p:pic>
        <p:nvPicPr>
          <p:cNvPr id="45" name="Picture 44">
            <a:extLst>
              <a:ext uri="{FF2B5EF4-FFF2-40B4-BE49-F238E27FC236}">
                <a16:creationId xmlns:a16="http://schemas.microsoft.com/office/drawing/2014/main" id="{341C607C-B2CC-4FFA-A8AD-7AE2BD84A606}"/>
              </a:ext>
            </a:extLst>
          </p:cNvPr>
          <p:cNvPicPr>
            <a:picLocks noChangeAspect="1"/>
          </p:cNvPicPr>
          <p:nvPr/>
        </p:nvPicPr>
        <p:blipFill>
          <a:blip r:embed="rId2">
            <a:clrChange>
              <a:clrFrom>
                <a:srgbClr val="353F40"/>
              </a:clrFrom>
              <a:clrTo>
                <a:srgbClr val="353F40">
                  <a:alpha val="0"/>
                </a:srgbClr>
              </a:clrTo>
            </a:clrChange>
          </a:blip>
          <a:stretch>
            <a:fillRect/>
          </a:stretch>
        </p:blipFill>
        <p:spPr>
          <a:xfrm>
            <a:off x="8655183" y="2014418"/>
            <a:ext cx="804822" cy="804822"/>
          </a:xfrm>
          <a:prstGeom prst="roundRect">
            <a:avLst/>
          </a:prstGeom>
        </p:spPr>
      </p:pic>
      <p:pic>
        <p:nvPicPr>
          <p:cNvPr id="46" name="Picture 45">
            <a:extLst>
              <a:ext uri="{FF2B5EF4-FFF2-40B4-BE49-F238E27FC236}">
                <a16:creationId xmlns:a16="http://schemas.microsoft.com/office/drawing/2014/main" id="{BD094E08-F029-4D56-8388-ED3F7EE15095}"/>
              </a:ext>
            </a:extLst>
          </p:cNvPr>
          <p:cNvPicPr>
            <a:picLocks noChangeAspect="1"/>
          </p:cNvPicPr>
          <p:nvPr/>
        </p:nvPicPr>
        <p:blipFill>
          <a:blip r:embed="rId3">
            <a:clrChange>
              <a:clrFrom>
                <a:srgbClr val="353F40"/>
              </a:clrFrom>
              <a:clrTo>
                <a:srgbClr val="353F40">
                  <a:alpha val="0"/>
                </a:srgbClr>
              </a:clrTo>
            </a:clrChange>
          </a:blip>
          <a:stretch>
            <a:fillRect/>
          </a:stretch>
        </p:blipFill>
        <p:spPr>
          <a:xfrm>
            <a:off x="8905695" y="3146337"/>
            <a:ext cx="641587" cy="641587"/>
          </a:xfrm>
          <a:prstGeom prst="roundRect">
            <a:avLst/>
          </a:prstGeom>
        </p:spPr>
      </p:pic>
      <p:pic>
        <p:nvPicPr>
          <p:cNvPr id="47" name="Picture 46">
            <a:extLst>
              <a:ext uri="{FF2B5EF4-FFF2-40B4-BE49-F238E27FC236}">
                <a16:creationId xmlns:a16="http://schemas.microsoft.com/office/drawing/2014/main" id="{F4D10FD5-BEB6-45AE-B39A-7974B32E9EB2}"/>
              </a:ext>
            </a:extLst>
          </p:cNvPr>
          <p:cNvPicPr>
            <a:picLocks noChangeAspect="1"/>
          </p:cNvPicPr>
          <p:nvPr/>
        </p:nvPicPr>
        <p:blipFill rotWithShape="1">
          <a:blip r:embed="rId4">
            <a:clrChange>
              <a:clrFrom>
                <a:srgbClr val="000000"/>
              </a:clrFrom>
              <a:clrTo>
                <a:srgbClr val="000000">
                  <a:alpha val="0"/>
                </a:srgbClr>
              </a:clrTo>
            </a:clrChange>
          </a:blip>
          <a:srcRect l="7893" t="10420" r="6690" b="7914"/>
          <a:stretch/>
        </p:blipFill>
        <p:spPr>
          <a:xfrm>
            <a:off x="9164372" y="4085762"/>
            <a:ext cx="957763" cy="915715"/>
          </a:xfrm>
          <a:prstGeom prst="ellipse">
            <a:avLst/>
          </a:prstGeom>
        </p:spPr>
      </p:pic>
      <p:pic>
        <p:nvPicPr>
          <p:cNvPr id="48" name="Picture 47">
            <a:extLst>
              <a:ext uri="{FF2B5EF4-FFF2-40B4-BE49-F238E27FC236}">
                <a16:creationId xmlns:a16="http://schemas.microsoft.com/office/drawing/2014/main" id="{B482105A-8157-4013-8E92-37D495406EF3}"/>
              </a:ext>
            </a:extLst>
          </p:cNvPr>
          <p:cNvPicPr>
            <a:picLocks noChangeAspect="1"/>
          </p:cNvPicPr>
          <p:nvPr/>
        </p:nvPicPr>
        <p:blipFill>
          <a:blip r:embed="rId5">
            <a:clrChange>
              <a:clrFrom>
                <a:srgbClr val="353F40"/>
              </a:clrFrom>
              <a:clrTo>
                <a:srgbClr val="353F40">
                  <a:alpha val="0"/>
                </a:srgbClr>
              </a:clrTo>
            </a:clrChange>
          </a:blip>
          <a:stretch>
            <a:fillRect/>
          </a:stretch>
        </p:blipFill>
        <p:spPr>
          <a:xfrm>
            <a:off x="9739223" y="5199591"/>
            <a:ext cx="804822" cy="804822"/>
          </a:xfrm>
          <a:prstGeom prst="roundRect">
            <a:avLst/>
          </a:prstGeom>
        </p:spPr>
      </p:pic>
    </p:spTree>
    <p:extLst>
      <p:ext uri="{BB962C8B-B14F-4D97-AF65-F5344CB8AC3E}">
        <p14:creationId xmlns:p14="http://schemas.microsoft.com/office/powerpoint/2010/main" val="40979498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a:solidFill>
                  <a:srgbClr val="7E38AB"/>
                </a:solidFill>
                <a:latin typeface="+mj-lt"/>
              </a:rPr>
              <a:t>How will we ensure knowledge transfer</a:t>
            </a:r>
            <a:endParaRPr lang="en-JP">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12" name="Pentagon 16">
            <a:extLst>
              <a:ext uri="{FF2B5EF4-FFF2-40B4-BE49-F238E27FC236}">
                <a16:creationId xmlns:a16="http://schemas.microsoft.com/office/drawing/2014/main" id="{C5DA3750-D061-45BF-BD58-23365D504DFA}"/>
              </a:ext>
            </a:extLst>
          </p:cNvPr>
          <p:cNvSpPr>
            <a:spLocks noChangeArrowheads="1"/>
          </p:cNvSpPr>
          <p:nvPr/>
        </p:nvSpPr>
        <p:spPr bwMode="gray">
          <a:xfrm>
            <a:off x="433138" y="2366046"/>
            <a:ext cx="11436844" cy="1891256"/>
          </a:xfrm>
          <a:prstGeom prst="homePlate">
            <a:avLst>
              <a:gd name="adj" fmla="val 14373"/>
            </a:avLst>
          </a:prstGeom>
          <a:solidFill>
            <a:schemeClr val="accent1"/>
          </a:solidFill>
          <a:ln w="9525" algn="ctr">
            <a:noFill/>
            <a:miter lim="800000"/>
            <a:headEnd/>
            <a:tailEnd/>
          </a:ln>
          <a:effectLst/>
        </p:spPr>
        <p:txBody>
          <a:bodyPr lIns="182880" tIns="72000" rIns="288000" bIns="72000" anchor="t"/>
          <a:lstStyle/>
          <a:p>
            <a:pPr marL="341313" indent="-341313" defTabSz="915216">
              <a:spcAft>
                <a:spcPts val="600"/>
              </a:spcAft>
              <a:buSzPct val="100000"/>
              <a:defRPr/>
            </a:pPr>
            <a:r>
              <a:rPr lang="en-US" sz="1400" b="1" kern="0" dirty="0">
                <a:solidFill>
                  <a:prstClr val="white"/>
                </a:solidFill>
                <a:ea typeface="SimSun" pitchFamily="2" charset="-122"/>
              </a:rPr>
              <a:t>We will leverage the following:</a:t>
            </a:r>
          </a:p>
          <a:p>
            <a:pPr marL="341313" indent="-341313">
              <a:spcAft>
                <a:spcPts val="600"/>
              </a:spcAft>
              <a:buSzPct val="100000"/>
              <a:buFont typeface="Wingdings" panose="05000000000000000000" pitchFamily="2" charset="2"/>
              <a:buChar char="§"/>
              <a:defRPr/>
            </a:pPr>
            <a:r>
              <a:rPr lang="en-US" sz="1400" b="1" kern="0" dirty="0">
                <a:solidFill>
                  <a:prstClr val="white"/>
                </a:solidFill>
                <a:ea typeface="SimSun" pitchFamily="2" charset="-122"/>
              </a:rPr>
              <a:t>Knowledge </a:t>
            </a:r>
            <a:r>
              <a:rPr lang="en-US" sz="1400" b="1" kern="0">
                <a:solidFill>
                  <a:prstClr val="white"/>
                </a:solidFill>
                <a:ea typeface="SimSun" pitchFamily="2" charset="-122"/>
              </a:rPr>
              <a:t>transfer approach</a:t>
            </a:r>
            <a:r>
              <a:rPr lang="en-US" sz="1400" b="1" kern="0" dirty="0">
                <a:solidFill>
                  <a:prstClr val="white"/>
                </a:solidFill>
                <a:ea typeface="SimSun" pitchFamily="2" charset="-122"/>
              </a:rPr>
              <a:t>: </a:t>
            </a:r>
            <a:r>
              <a:rPr lang="en-US" sz="1400" kern="0" dirty="0">
                <a:solidFill>
                  <a:prstClr val="white"/>
                </a:solidFill>
                <a:ea typeface="SimSun" pitchFamily="2" charset="-122"/>
              </a:rPr>
              <a:t>Outlines how information will be transferred from the project team to key stakeholders within the organisation.</a:t>
            </a:r>
          </a:p>
          <a:p>
            <a:pPr marL="341313" indent="-341313">
              <a:spcAft>
                <a:spcPts val="600"/>
              </a:spcAft>
              <a:buSzPct val="100000"/>
              <a:buFont typeface="Wingdings" panose="05000000000000000000" pitchFamily="2" charset="2"/>
              <a:buChar char="§"/>
              <a:defRPr/>
            </a:pPr>
            <a:r>
              <a:rPr lang="en-US" sz="1400" b="1" kern="0" dirty="0">
                <a:solidFill>
                  <a:prstClr val="white"/>
                </a:solidFill>
                <a:ea typeface="SimSun" pitchFamily="2" charset="-122"/>
              </a:rPr>
              <a:t>Knowledge </a:t>
            </a:r>
            <a:r>
              <a:rPr lang="en-US" sz="1400" b="1" kern="0">
                <a:solidFill>
                  <a:prstClr val="white"/>
                </a:solidFill>
                <a:ea typeface="SimSun" pitchFamily="2" charset="-122"/>
              </a:rPr>
              <a:t>transfer plan</a:t>
            </a:r>
            <a:r>
              <a:rPr lang="en-US" sz="1400" b="1" kern="0" dirty="0">
                <a:solidFill>
                  <a:prstClr val="white"/>
                </a:solidFill>
                <a:ea typeface="SimSun" pitchFamily="2" charset="-122"/>
              </a:rPr>
              <a:t>: </a:t>
            </a:r>
            <a:r>
              <a:rPr lang="en-US" sz="1400" kern="0" dirty="0">
                <a:solidFill>
                  <a:prstClr val="white"/>
                </a:solidFill>
                <a:ea typeface="SimSun" pitchFamily="2" charset="-122"/>
              </a:rPr>
              <a:t>A tracker which documents progress against knowledge transfer activities, timelines and key stakeholders.</a:t>
            </a:r>
          </a:p>
          <a:p>
            <a:pPr marL="341313" indent="-341313">
              <a:spcAft>
                <a:spcPts val="600"/>
              </a:spcAft>
              <a:buSzPct val="100000"/>
              <a:buFont typeface="Wingdings" panose="05000000000000000000" pitchFamily="2" charset="2"/>
              <a:buChar char="§"/>
              <a:defRPr/>
            </a:pPr>
            <a:r>
              <a:rPr lang="en-US" sz="1400" b="1" kern="0" dirty="0">
                <a:solidFill>
                  <a:prstClr val="white"/>
                </a:solidFill>
                <a:ea typeface="SimSun" pitchFamily="2" charset="-122"/>
              </a:rPr>
              <a:t>Knowledge </a:t>
            </a:r>
            <a:r>
              <a:rPr lang="en-US" sz="1400" b="1" kern="0">
                <a:solidFill>
                  <a:prstClr val="white"/>
                </a:solidFill>
                <a:ea typeface="SimSun" pitchFamily="2" charset="-122"/>
              </a:rPr>
              <a:t>transfer summary</a:t>
            </a:r>
            <a:r>
              <a:rPr lang="en-US" sz="1400" b="1" kern="0" dirty="0">
                <a:solidFill>
                  <a:prstClr val="white"/>
                </a:solidFill>
                <a:ea typeface="SimSun" pitchFamily="2" charset="-122"/>
              </a:rPr>
              <a:t>: </a:t>
            </a:r>
            <a:r>
              <a:rPr lang="en-US" sz="1400" kern="0" dirty="0">
                <a:solidFill>
                  <a:prstClr val="white"/>
                </a:solidFill>
                <a:ea typeface="SimSun" pitchFamily="2" charset="-122"/>
              </a:rPr>
              <a:t>A high level summary of actions to date and next steps.</a:t>
            </a:r>
            <a:endParaRPr lang="en-US" sz="1400" kern="0">
              <a:solidFill>
                <a:prstClr val="white"/>
              </a:solidFill>
              <a:ea typeface="SimSun" pitchFamily="2" charset="-122"/>
            </a:endParaRPr>
          </a:p>
        </p:txBody>
      </p:sp>
      <p:sp>
        <p:nvSpPr>
          <p:cNvPr id="13" name="Text Box 5">
            <a:extLst>
              <a:ext uri="{FF2B5EF4-FFF2-40B4-BE49-F238E27FC236}">
                <a16:creationId xmlns:a16="http://schemas.microsoft.com/office/drawing/2014/main" id="{90F2CFCF-ADDA-437E-A67D-EF6EFCE8BB56}"/>
              </a:ext>
            </a:extLst>
          </p:cNvPr>
          <p:cNvSpPr txBox="1">
            <a:spLocks noChangeArrowheads="1"/>
          </p:cNvSpPr>
          <p:nvPr/>
        </p:nvSpPr>
        <p:spPr bwMode="gray">
          <a:xfrm>
            <a:off x="433138" y="4362432"/>
            <a:ext cx="11436844" cy="1882752"/>
          </a:xfrm>
          <a:prstGeom prst="homePlate">
            <a:avLst>
              <a:gd name="adj" fmla="val 9932"/>
            </a:avLst>
          </a:prstGeom>
          <a:solidFill>
            <a:schemeClr val="accent2"/>
          </a:solidFill>
          <a:ln w="9525" algn="ctr">
            <a:noFill/>
            <a:miter lim="800000"/>
            <a:headEnd/>
            <a:tailEnd/>
          </a:ln>
          <a:effectLst/>
        </p:spPr>
        <p:txBody>
          <a:bodyPr lIns="182880" tIns="72000" rIns="288000" bIns="72000" anchor="t"/>
          <a:lstStyle/>
          <a:p>
            <a:pPr marL="341313" marR="0" lvl="0" indent="-341313" defTabSz="915216" eaLnBrk="1" fontAlgn="auto" latinLnBrk="0" hangingPunct="1">
              <a:lnSpc>
                <a:spcPct val="100000"/>
              </a:lnSpc>
              <a:spcBef>
                <a:spcPts val="0"/>
              </a:spcBef>
              <a:spcAft>
                <a:spcPts val="600"/>
              </a:spcAft>
              <a:buClrTx/>
              <a:buSzPct val="100000"/>
              <a:buFontTx/>
              <a:buNone/>
              <a:tabLst/>
              <a:defRPr/>
            </a:pPr>
            <a:r>
              <a:rPr kumimoji="0" lang="en-GB" sz="1400" b="1" i="0" u="none" strike="noStrike" kern="0" cap="none" spc="0" normalizeH="0" baseline="0" noProof="0">
                <a:ln>
                  <a:noFill/>
                </a:ln>
                <a:solidFill>
                  <a:prstClr val="white"/>
                </a:solidFill>
                <a:effectLst/>
                <a:uLnTx/>
                <a:uFillTx/>
                <a:ea typeface="SimSun" pitchFamily="2" charset="-122"/>
              </a:rPr>
              <a:t>Actions:</a:t>
            </a:r>
          </a:p>
          <a:p>
            <a:pPr marL="341313" indent="-341313">
              <a:spcAft>
                <a:spcPts val="600"/>
              </a:spcAft>
              <a:buSzPct val="100000"/>
              <a:buFont typeface="Wingdings" panose="05000000000000000000" pitchFamily="2" charset="2"/>
              <a:buChar char="§"/>
              <a:defRPr/>
            </a:pPr>
            <a:r>
              <a:rPr lang="en-JM" sz="1400" kern="0">
                <a:solidFill>
                  <a:prstClr val="white"/>
                </a:solidFill>
                <a:ea typeface="SimSun" pitchFamily="2" charset="-122"/>
              </a:rPr>
              <a:t>Schedule monthly recurring meetings to socialise and share key information related to the transformation.</a:t>
            </a:r>
          </a:p>
          <a:p>
            <a:pPr marL="341313" indent="-341313">
              <a:spcAft>
                <a:spcPts val="600"/>
              </a:spcAft>
              <a:buSzPct val="100000"/>
              <a:buFont typeface="Wingdings" panose="05000000000000000000" pitchFamily="2" charset="2"/>
              <a:buChar char="§"/>
              <a:defRPr/>
            </a:pPr>
            <a:r>
              <a:rPr lang="en-JM" sz="1400" kern="0">
                <a:solidFill>
                  <a:prstClr val="white"/>
                </a:solidFill>
                <a:ea typeface="SimSun" pitchFamily="2" charset="-122"/>
              </a:rPr>
              <a:t>Arrange meetings between project leaders and individual stakeholder counterparts to socialise and share key documents and files.</a:t>
            </a:r>
          </a:p>
          <a:p>
            <a:pPr marL="341313" indent="-341313">
              <a:spcAft>
                <a:spcPts val="600"/>
              </a:spcAft>
              <a:buSzPct val="100000"/>
              <a:buFont typeface="Wingdings" panose="05000000000000000000" pitchFamily="2" charset="2"/>
              <a:buChar char="§"/>
              <a:defRPr/>
            </a:pPr>
            <a:endParaRPr lang="en-US" sz="1400" kern="0">
              <a:solidFill>
                <a:prstClr val="white"/>
              </a:solidFill>
              <a:ea typeface="SimSun" pitchFamily="2" charset="-122"/>
            </a:endParaRPr>
          </a:p>
          <a:p>
            <a:pPr marL="341313" marR="0" lvl="0" indent="-341313" defTabSz="914400" eaLnBrk="1" fontAlgn="auto" latinLnBrk="0" hangingPunct="1">
              <a:lnSpc>
                <a:spcPct val="100000"/>
              </a:lnSpc>
              <a:spcBef>
                <a:spcPts val="0"/>
              </a:spcBef>
              <a:spcAft>
                <a:spcPts val="600"/>
              </a:spcAft>
              <a:buClrTx/>
              <a:buSzPct val="100000"/>
              <a:buFont typeface="Wingdings" panose="05000000000000000000" pitchFamily="2" charset="2"/>
              <a:buChar char="v"/>
              <a:tabLst/>
              <a:defRPr/>
            </a:pPr>
            <a:endParaRPr kumimoji="0" lang="en-US" sz="1400" b="0" i="0" u="none" strike="noStrike" kern="0" cap="none" spc="0" normalizeH="0" baseline="0" noProof="0">
              <a:ln>
                <a:noFill/>
              </a:ln>
              <a:solidFill>
                <a:prstClr val="white"/>
              </a:solidFill>
              <a:effectLst/>
              <a:uLnTx/>
              <a:uFillTx/>
              <a:ea typeface="SimSun" pitchFamily="2" charset="-122"/>
            </a:endParaRPr>
          </a:p>
        </p:txBody>
      </p:sp>
      <p:sp>
        <p:nvSpPr>
          <p:cNvPr id="7" name="TextBox 6">
            <a:extLst>
              <a:ext uri="{FF2B5EF4-FFF2-40B4-BE49-F238E27FC236}">
                <a16:creationId xmlns:a16="http://schemas.microsoft.com/office/drawing/2014/main" id="{BCE7C1DE-0515-4A79-A0D7-CDCCE930D691}"/>
              </a:ext>
            </a:extLst>
          </p:cNvPr>
          <p:cNvSpPr txBox="1"/>
          <p:nvPr/>
        </p:nvSpPr>
        <p:spPr>
          <a:xfrm>
            <a:off x="433135" y="1288472"/>
            <a:ext cx="11436843" cy="830997"/>
          </a:xfrm>
          <a:prstGeom prst="rect">
            <a:avLst/>
          </a:prstGeom>
          <a:noFill/>
        </p:spPr>
        <p:txBody>
          <a:bodyPr wrap="square">
            <a:spAutoFit/>
          </a:bodyPr>
          <a:lstStyle/>
          <a:p>
            <a:r>
              <a:rPr lang="en-JM" sz="2400">
                <a:solidFill>
                  <a:srgbClr val="7E38AB"/>
                </a:solidFill>
                <a:latin typeface="+mj-lt"/>
              </a:rPr>
              <a:t>Establishing a consistent process to share information with key stakeholders will be essential to preparing them for the change</a:t>
            </a:r>
            <a:endParaRPr lang="en-US" sz="2400">
              <a:solidFill>
                <a:srgbClr val="7E38AB"/>
              </a:solidFill>
              <a:latin typeface="+mj-lt"/>
            </a:endParaRPr>
          </a:p>
        </p:txBody>
      </p:sp>
    </p:spTree>
    <p:extLst>
      <p:ext uri="{BB962C8B-B14F-4D97-AF65-F5344CB8AC3E}">
        <p14:creationId xmlns:p14="http://schemas.microsoft.com/office/powerpoint/2010/main" val="8946199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a:solidFill>
                  <a:srgbClr val="7E38AB"/>
                </a:solidFill>
                <a:latin typeface="+mj-lt"/>
              </a:rPr>
              <a:t>Align</a:t>
            </a:r>
            <a:r>
              <a:rPr lang="en-US" sz="4400" dirty="0">
                <a:solidFill>
                  <a:srgbClr val="7E38AB"/>
                </a:solidFill>
                <a:latin typeface="+mj-lt"/>
              </a:rPr>
              <a:t> with key project stakeholders</a:t>
            </a:r>
            <a:endParaRPr lang="en-JP"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BCE7C1DE-0515-4A79-A0D7-CDCCE930D691}"/>
              </a:ext>
            </a:extLst>
          </p:cNvPr>
          <p:cNvSpPr txBox="1"/>
          <p:nvPr/>
        </p:nvSpPr>
        <p:spPr>
          <a:xfrm>
            <a:off x="433136" y="1336676"/>
            <a:ext cx="11436843" cy="830997"/>
          </a:xfrm>
          <a:prstGeom prst="rect">
            <a:avLst/>
          </a:prstGeom>
          <a:noFill/>
        </p:spPr>
        <p:txBody>
          <a:bodyPr wrap="square">
            <a:spAutoFit/>
          </a:bodyPr>
          <a:lstStyle/>
          <a:p>
            <a:r>
              <a:rPr lang="en-JM" sz="2400">
                <a:solidFill>
                  <a:srgbClr val="7E38AB"/>
                </a:solidFill>
                <a:latin typeface="+mj-lt"/>
              </a:rPr>
              <a:t>Leveraging a knowledge transfer approach that holds project leaders and stakeholders accountable</a:t>
            </a:r>
            <a:endParaRPr lang="en-US" sz="2400">
              <a:solidFill>
                <a:srgbClr val="7E38AB"/>
              </a:solidFill>
              <a:latin typeface="+mj-lt"/>
            </a:endParaRPr>
          </a:p>
        </p:txBody>
      </p:sp>
      <p:grpSp>
        <p:nvGrpSpPr>
          <p:cNvPr id="3" name="Group 2">
            <a:extLst>
              <a:ext uri="{FF2B5EF4-FFF2-40B4-BE49-F238E27FC236}">
                <a16:creationId xmlns:a16="http://schemas.microsoft.com/office/drawing/2014/main" id="{EF0BB758-3D9A-42A8-846F-B00AE9CDD5B8}"/>
              </a:ext>
            </a:extLst>
          </p:cNvPr>
          <p:cNvGrpSpPr/>
          <p:nvPr/>
        </p:nvGrpSpPr>
        <p:grpSpPr>
          <a:xfrm>
            <a:off x="588078" y="2548677"/>
            <a:ext cx="11126957" cy="2408994"/>
            <a:chOff x="1097830" y="2276872"/>
            <a:chExt cx="10060734" cy="2408994"/>
          </a:xfrm>
        </p:grpSpPr>
        <p:cxnSp>
          <p:nvCxnSpPr>
            <p:cNvPr id="8" name="Straight Connector 7">
              <a:extLst>
                <a:ext uri="{FF2B5EF4-FFF2-40B4-BE49-F238E27FC236}">
                  <a16:creationId xmlns:a16="http://schemas.microsoft.com/office/drawing/2014/main" id="{A523F58F-FE2E-4549-A1CE-425ED2D490E4}"/>
                </a:ext>
              </a:extLst>
            </p:cNvPr>
            <p:cNvCxnSpPr>
              <a:cxnSpLocks/>
            </p:cNvCxnSpPr>
            <p:nvPr/>
          </p:nvCxnSpPr>
          <p:spPr>
            <a:xfrm>
              <a:off x="1097830" y="3008640"/>
              <a:ext cx="10060734" cy="0"/>
            </a:xfrm>
            <a:prstGeom prst="line">
              <a:avLst/>
            </a:prstGeom>
            <a:noFill/>
            <a:ln w="38100" cap="flat" cmpd="sng" algn="ctr">
              <a:solidFill>
                <a:schemeClr val="accent1"/>
              </a:solidFill>
              <a:prstDash val="dash"/>
              <a:miter lim="800000"/>
            </a:ln>
            <a:effectLst/>
          </p:spPr>
        </p:cxnSp>
        <p:sp>
          <p:nvSpPr>
            <p:cNvPr id="9" name="Oval 8">
              <a:extLst>
                <a:ext uri="{FF2B5EF4-FFF2-40B4-BE49-F238E27FC236}">
                  <a16:creationId xmlns:a16="http://schemas.microsoft.com/office/drawing/2014/main" id="{1654ECCE-6A25-4E0C-A17D-50DF28B3192B}"/>
                </a:ext>
              </a:extLst>
            </p:cNvPr>
            <p:cNvSpPr/>
            <p:nvPr/>
          </p:nvSpPr>
          <p:spPr>
            <a:xfrm>
              <a:off x="1785017" y="2276872"/>
              <a:ext cx="1761087" cy="1798568"/>
            </a:xfrm>
            <a:prstGeom prst="ellipse">
              <a:avLst/>
            </a:prstGeom>
            <a:solidFill>
              <a:sysClr val="window" lastClr="FFFFFF"/>
            </a:solidFill>
            <a:ln w="76200" cap="flat" cmpd="sng" algn="ctr">
              <a:solidFill>
                <a:schemeClr val="accent1"/>
              </a:solid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r>
                <a:rPr kumimoji="0" lang="en-US" sz="1200" b="1" i="0" u="none" strike="noStrike" kern="0" cap="none" spc="0" normalizeH="0" baseline="0" noProof="0">
                  <a:ln>
                    <a:noFill/>
                  </a:ln>
                  <a:solidFill>
                    <a:prstClr val="black"/>
                  </a:solidFill>
                  <a:effectLst/>
                  <a:uLnTx/>
                  <a:uFillTx/>
                  <a:ea typeface="+mn-ea"/>
                  <a:cs typeface="+mn-cs"/>
                </a:rPr>
                <a:t>Identify Project Leaders </a:t>
              </a:r>
              <a:r>
                <a:rPr lang="en-US" sz="1200" b="1" kern="0">
                  <a:solidFill>
                    <a:prstClr val="black"/>
                  </a:solidFill>
                </a:rPr>
                <a:t>and</a:t>
              </a:r>
              <a:r>
                <a:rPr kumimoji="0" lang="en-US" sz="1200" b="1" i="0" u="none" strike="noStrike" kern="0" cap="none" spc="0" normalizeH="0" baseline="0" noProof="0">
                  <a:ln>
                    <a:noFill/>
                  </a:ln>
                  <a:solidFill>
                    <a:prstClr val="black"/>
                  </a:solidFill>
                  <a:effectLst/>
                  <a:uLnTx/>
                  <a:uFillTx/>
                  <a:ea typeface="+mn-ea"/>
                  <a:cs typeface="+mn-cs"/>
                </a:rPr>
                <a:t> stakeholders</a:t>
              </a: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00" b="1" i="0" u="none" strike="noStrike" kern="0" cap="none" spc="0" normalizeH="0" baseline="0" noProof="0">
                <a:ln>
                  <a:noFill/>
                </a:ln>
                <a:solidFill>
                  <a:prstClr val="black"/>
                </a:solidFill>
                <a:effectLst/>
                <a:uLnTx/>
                <a:uFillTx/>
                <a:ea typeface="+mn-ea"/>
                <a:cs typeface="+mn-cs"/>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00" b="1" i="0" u="none" strike="noStrike" kern="0" cap="none" spc="0" normalizeH="0" baseline="0" noProof="0">
                <a:ln>
                  <a:noFill/>
                </a:ln>
                <a:solidFill>
                  <a:prstClr val="black"/>
                </a:solidFill>
                <a:effectLst/>
                <a:uLnTx/>
                <a:uFillTx/>
                <a:ea typeface="+mn-ea"/>
                <a:cs typeface="+mn-cs"/>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00" b="1" i="0" u="none" strike="noStrike" kern="0" cap="none" spc="0" normalizeH="0" baseline="0" noProof="0">
                <a:ln>
                  <a:noFill/>
                </a:ln>
                <a:solidFill>
                  <a:prstClr val="black"/>
                </a:solidFill>
                <a:effectLst/>
                <a:uLnTx/>
                <a:uFillTx/>
                <a:ea typeface="+mn-ea"/>
                <a:cs typeface="+mn-cs"/>
              </a:endParaRPr>
            </a:p>
          </p:txBody>
        </p:sp>
        <p:sp>
          <p:nvSpPr>
            <p:cNvPr id="10" name="Oval 9">
              <a:extLst>
                <a:ext uri="{FF2B5EF4-FFF2-40B4-BE49-F238E27FC236}">
                  <a16:creationId xmlns:a16="http://schemas.microsoft.com/office/drawing/2014/main" id="{F384B6B4-A088-42CC-95C3-C0AA2E7CB5EB}"/>
                </a:ext>
              </a:extLst>
            </p:cNvPr>
            <p:cNvSpPr/>
            <p:nvPr/>
          </p:nvSpPr>
          <p:spPr>
            <a:xfrm>
              <a:off x="3873249" y="2276872"/>
              <a:ext cx="1761087" cy="1798568"/>
            </a:xfrm>
            <a:prstGeom prst="ellipse">
              <a:avLst/>
            </a:prstGeom>
            <a:solidFill>
              <a:sysClr val="window" lastClr="FFFFFF"/>
            </a:solidFill>
            <a:ln w="76200" cap="flat" cmpd="sng" algn="ctr">
              <a:solidFill>
                <a:schemeClr val="accent1"/>
              </a:solid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r>
                <a:rPr kumimoji="0" lang="en-US" sz="1200" b="1" i="0" u="none" strike="noStrike" kern="0" cap="none" spc="0" normalizeH="0" baseline="0" noProof="0">
                  <a:ln>
                    <a:noFill/>
                  </a:ln>
                  <a:solidFill>
                    <a:prstClr val="black"/>
                  </a:solidFill>
                  <a:effectLst/>
                  <a:uLnTx/>
                  <a:uFillTx/>
                  <a:ea typeface="+mn-ea"/>
                  <a:cs typeface="+mn-cs"/>
                </a:rPr>
                <a:t>Develop knowledge transfer timeline &amp; activities</a:t>
              </a: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00" b="1" i="0" u="none" strike="noStrike" kern="0" cap="none" spc="0" normalizeH="0" baseline="0" noProof="0">
                <a:ln>
                  <a:noFill/>
                </a:ln>
                <a:solidFill>
                  <a:prstClr val="black"/>
                </a:solidFill>
                <a:effectLst/>
                <a:uLnTx/>
                <a:uFillTx/>
                <a:ea typeface="+mn-ea"/>
                <a:cs typeface="+mn-cs"/>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00" b="1" i="0" u="none" strike="noStrike" kern="0" cap="none" spc="0" normalizeH="0" baseline="0" noProof="0">
                <a:ln>
                  <a:noFill/>
                </a:ln>
                <a:solidFill>
                  <a:prstClr val="black"/>
                </a:solidFill>
                <a:effectLst/>
                <a:uLnTx/>
                <a:uFillTx/>
                <a:ea typeface="+mn-ea"/>
                <a:cs typeface="+mn-cs"/>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00" b="1" i="0" u="none" strike="noStrike" kern="0" cap="none" spc="0" normalizeH="0" baseline="0" noProof="0">
                <a:ln>
                  <a:noFill/>
                </a:ln>
                <a:solidFill>
                  <a:prstClr val="black"/>
                </a:solidFill>
                <a:effectLst/>
                <a:uLnTx/>
                <a:uFillTx/>
                <a:ea typeface="+mn-ea"/>
                <a:cs typeface="+mn-cs"/>
              </a:endParaRPr>
            </a:p>
          </p:txBody>
        </p:sp>
        <p:sp>
          <p:nvSpPr>
            <p:cNvPr id="11" name="Oval 10">
              <a:extLst>
                <a:ext uri="{FF2B5EF4-FFF2-40B4-BE49-F238E27FC236}">
                  <a16:creationId xmlns:a16="http://schemas.microsoft.com/office/drawing/2014/main" id="{C576C0F8-F49E-4CDD-8BC3-2C92547FA747}"/>
                </a:ext>
              </a:extLst>
            </p:cNvPr>
            <p:cNvSpPr/>
            <p:nvPr/>
          </p:nvSpPr>
          <p:spPr>
            <a:xfrm>
              <a:off x="6249513" y="2276872"/>
              <a:ext cx="1761087" cy="1798568"/>
            </a:xfrm>
            <a:prstGeom prst="ellipse">
              <a:avLst/>
            </a:prstGeom>
            <a:solidFill>
              <a:sysClr val="window" lastClr="FFFFFF"/>
            </a:solidFill>
            <a:ln w="76200" cap="flat" cmpd="sng" algn="ctr">
              <a:solidFill>
                <a:schemeClr val="accent1"/>
              </a:solid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r>
                <a:rPr kumimoji="0" lang="en-US" sz="1200" b="1" i="0" u="none" strike="noStrike" kern="0" cap="none" spc="0" normalizeH="0" baseline="0" noProof="0">
                  <a:ln>
                    <a:noFill/>
                  </a:ln>
                  <a:solidFill>
                    <a:prstClr val="black"/>
                  </a:solidFill>
                  <a:effectLst/>
                  <a:uLnTx/>
                  <a:uFillTx/>
                  <a:ea typeface="+mn-ea"/>
                  <a:cs typeface="+mn-cs"/>
                </a:rPr>
                <a:t>Set expectations and conduct monthly handoff meetings</a:t>
              </a: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00" b="1" i="0" u="none" strike="noStrike" kern="0" cap="none" spc="0" normalizeH="0" baseline="0" noProof="0">
                <a:ln>
                  <a:noFill/>
                </a:ln>
                <a:solidFill>
                  <a:prstClr val="black"/>
                </a:solidFill>
                <a:effectLst/>
                <a:uLnTx/>
                <a:uFillTx/>
                <a:ea typeface="+mn-ea"/>
                <a:cs typeface="+mn-cs"/>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00" b="1" i="0" u="none" strike="noStrike" kern="0" cap="none" spc="0" normalizeH="0" baseline="0" noProof="0">
                <a:ln>
                  <a:noFill/>
                </a:ln>
                <a:solidFill>
                  <a:prstClr val="black"/>
                </a:solidFill>
                <a:effectLst/>
                <a:uLnTx/>
                <a:uFillTx/>
                <a:ea typeface="+mn-ea"/>
                <a:cs typeface="+mn-cs"/>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00" b="1" i="0" u="none" strike="noStrike" kern="0" cap="none" spc="0" normalizeH="0" baseline="0" noProof="0">
                <a:ln>
                  <a:noFill/>
                </a:ln>
                <a:solidFill>
                  <a:prstClr val="black"/>
                </a:solidFill>
                <a:effectLst/>
                <a:uLnTx/>
                <a:uFillTx/>
                <a:ea typeface="+mn-ea"/>
                <a:cs typeface="+mn-cs"/>
              </a:endParaRPr>
            </a:p>
          </p:txBody>
        </p:sp>
        <p:sp>
          <p:nvSpPr>
            <p:cNvPr id="14" name="Oval 13">
              <a:extLst>
                <a:ext uri="{FF2B5EF4-FFF2-40B4-BE49-F238E27FC236}">
                  <a16:creationId xmlns:a16="http://schemas.microsoft.com/office/drawing/2014/main" id="{93602E6C-CD18-44BD-A54D-5B8A4E4BFA17}"/>
                </a:ext>
              </a:extLst>
            </p:cNvPr>
            <p:cNvSpPr/>
            <p:nvPr/>
          </p:nvSpPr>
          <p:spPr>
            <a:xfrm>
              <a:off x="8553769" y="2276872"/>
              <a:ext cx="1761087" cy="1798568"/>
            </a:xfrm>
            <a:prstGeom prst="ellipse">
              <a:avLst/>
            </a:prstGeom>
            <a:solidFill>
              <a:sysClr val="window" lastClr="FFFFFF"/>
            </a:solidFill>
            <a:ln w="76200" cap="flat" cmpd="sng" algn="ctr">
              <a:solidFill>
                <a:schemeClr val="accent1"/>
              </a:solid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r>
                <a:rPr kumimoji="0" lang="en-US" sz="1200" b="1" i="0" u="none" strike="noStrike" kern="0" cap="none" spc="0" normalizeH="0" baseline="0" noProof="0" err="1">
                  <a:ln>
                    <a:noFill/>
                  </a:ln>
                  <a:solidFill>
                    <a:prstClr val="black"/>
                  </a:solidFill>
                  <a:effectLst/>
                  <a:uLnTx/>
                  <a:uFillTx/>
                  <a:ea typeface="+mn-ea"/>
                  <a:cs typeface="+mn-cs"/>
                </a:rPr>
                <a:t>Summarise</a:t>
              </a:r>
              <a:r>
                <a:rPr kumimoji="0" lang="en-US" sz="1200" b="1" i="0" u="none" strike="noStrike" kern="0" cap="none" spc="0" normalizeH="0" baseline="0" noProof="0">
                  <a:ln>
                    <a:noFill/>
                  </a:ln>
                  <a:solidFill>
                    <a:prstClr val="black"/>
                  </a:solidFill>
                  <a:effectLst/>
                  <a:uLnTx/>
                  <a:uFillTx/>
                  <a:ea typeface="+mn-ea"/>
                  <a:cs typeface="+mn-cs"/>
                </a:rPr>
                <a:t> and share progress</a:t>
              </a: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00" b="1" i="0" u="none" strike="noStrike" kern="0" cap="none" spc="0" normalizeH="0" baseline="0" noProof="0">
                <a:ln>
                  <a:noFill/>
                </a:ln>
                <a:solidFill>
                  <a:prstClr val="black"/>
                </a:solidFill>
                <a:effectLst/>
                <a:uLnTx/>
                <a:uFillTx/>
                <a:ea typeface="+mn-ea"/>
                <a:cs typeface="+mn-cs"/>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00" b="1" i="0" u="none" strike="noStrike" kern="0" cap="none" spc="0" normalizeH="0" baseline="0" noProof="0">
                <a:ln>
                  <a:noFill/>
                </a:ln>
                <a:solidFill>
                  <a:prstClr val="black"/>
                </a:solidFill>
                <a:effectLst/>
                <a:uLnTx/>
                <a:uFillTx/>
                <a:ea typeface="+mn-ea"/>
                <a:cs typeface="+mn-cs"/>
              </a:endParaRPr>
            </a:p>
            <a:p>
              <a:pPr marL="0" marR="0" lvl="0" indent="0" algn="ctr" defTabSz="914400" eaLnBrk="1" fontAlgn="auto" latinLnBrk="0" hangingPunct="1">
                <a:lnSpc>
                  <a:spcPct val="95000"/>
                </a:lnSpc>
                <a:spcBef>
                  <a:spcPts val="0"/>
                </a:spcBef>
                <a:spcAft>
                  <a:spcPts val="0"/>
                </a:spcAft>
                <a:buClrTx/>
                <a:buSzTx/>
                <a:buFontTx/>
                <a:buNone/>
                <a:tabLst/>
                <a:defRPr/>
              </a:pPr>
              <a:r>
                <a:rPr kumimoji="0" lang="en-US" sz="1200" b="1" i="0" u="none" strike="noStrike" kern="0" cap="none" spc="0" normalizeH="0" baseline="0" noProof="0">
                  <a:ln>
                    <a:noFill/>
                  </a:ln>
                  <a:solidFill>
                    <a:prstClr val="black"/>
                  </a:solidFill>
                  <a:effectLst/>
                  <a:uLnTx/>
                  <a:uFillTx/>
                  <a:ea typeface="+mn-ea"/>
                  <a:cs typeface="+mn-cs"/>
                </a:rPr>
                <a:t> </a:t>
              </a:r>
            </a:p>
          </p:txBody>
        </p:sp>
        <p:pic>
          <p:nvPicPr>
            <p:cNvPr id="15" name="Picture 14">
              <a:extLst>
                <a:ext uri="{FF2B5EF4-FFF2-40B4-BE49-F238E27FC236}">
                  <a16:creationId xmlns:a16="http://schemas.microsoft.com/office/drawing/2014/main" id="{B66E0579-4892-432B-AFDD-C85CB927823F}"/>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28057" y="3407247"/>
              <a:ext cx="1278619" cy="1278619"/>
            </a:xfrm>
            <a:prstGeom prst="rect">
              <a:avLst/>
            </a:prstGeom>
          </p:spPr>
        </p:pic>
        <p:pic>
          <p:nvPicPr>
            <p:cNvPr id="16" name="Picture 15">
              <a:extLst>
                <a:ext uri="{FF2B5EF4-FFF2-40B4-BE49-F238E27FC236}">
                  <a16:creationId xmlns:a16="http://schemas.microsoft.com/office/drawing/2014/main" id="{4843DDB8-8DEC-4BF5-837F-D29A30AED7C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460962" y="3407247"/>
              <a:ext cx="1278619" cy="1278619"/>
            </a:xfrm>
            <a:prstGeom prst="rect">
              <a:avLst/>
            </a:prstGeom>
          </p:spPr>
        </p:pic>
        <p:sp>
          <p:nvSpPr>
            <p:cNvPr id="17" name="Rounded Rectangle 22">
              <a:extLst>
                <a:ext uri="{FF2B5EF4-FFF2-40B4-BE49-F238E27FC236}">
                  <a16:creationId xmlns:a16="http://schemas.microsoft.com/office/drawing/2014/main" id="{0CE0546F-8538-4243-8A97-B4F3F5F85714}"/>
                </a:ext>
              </a:extLst>
            </p:cNvPr>
            <p:cNvSpPr/>
            <p:nvPr/>
          </p:nvSpPr>
          <p:spPr>
            <a:xfrm>
              <a:off x="4239194" y="3770630"/>
              <a:ext cx="945828" cy="604943"/>
            </a:xfrm>
            <a:prstGeom prst="round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8" name="Rounded Rectangle 23">
              <a:extLst>
                <a:ext uri="{FF2B5EF4-FFF2-40B4-BE49-F238E27FC236}">
                  <a16:creationId xmlns:a16="http://schemas.microsoft.com/office/drawing/2014/main" id="{8E473063-5E61-4C03-9358-A3659F4E90B6}"/>
                </a:ext>
              </a:extLst>
            </p:cNvPr>
            <p:cNvSpPr/>
            <p:nvPr/>
          </p:nvSpPr>
          <p:spPr>
            <a:xfrm>
              <a:off x="8902612" y="3604313"/>
              <a:ext cx="1075548" cy="604943"/>
            </a:xfrm>
            <a:prstGeom prst="roundRect">
              <a:avLst/>
            </a:prstGeom>
            <a:solidFill>
              <a:sysClr val="window" lastClr="FFFFF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9" name="Picture 18">
              <a:extLst>
                <a:ext uri="{FF2B5EF4-FFF2-40B4-BE49-F238E27FC236}">
                  <a16:creationId xmlns:a16="http://schemas.microsoft.com/office/drawing/2014/main" id="{A34D63D9-CDAE-4F34-A76B-C93D9E6374B2}"/>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206919" y="3407247"/>
              <a:ext cx="1278619" cy="1278619"/>
            </a:xfrm>
            <a:prstGeom prst="rect">
              <a:avLst/>
            </a:prstGeom>
          </p:spPr>
        </p:pic>
        <p:pic>
          <p:nvPicPr>
            <p:cNvPr id="20" name="Picture 19">
              <a:extLst>
                <a:ext uri="{FF2B5EF4-FFF2-40B4-BE49-F238E27FC236}">
                  <a16:creationId xmlns:a16="http://schemas.microsoft.com/office/drawing/2014/main" id="{8763A65A-470C-426E-8243-D7EB22B1B147}"/>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8797542" y="3330222"/>
              <a:ext cx="1278619" cy="1278619"/>
            </a:xfrm>
            <a:prstGeom prst="rect">
              <a:avLst/>
            </a:prstGeom>
          </p:spPr>
        </p:pic>
      </p:grpSp>
    </p:spTree>
    <p:extLst>
      <p:ext uri="{BB962C8B-B14F-4D97-AF65-F5344CB8AC3E}">
        <p14:creationId xmlns:p14="http://schemas.microsoft.com/office/powerpoint/2010/main" val="23137320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1446550"/>
          </a:xfrm>
          <a:prstGeom prst="rect">
            <a:avLst/>
          </a:prstGeom>
          <a:noFill/>
        </p:spPr>
        <p:txBody>
          <a:bodyPr wrap="square" rtlCol="0">
            <a:spAutoFit/>
          </a:bodyPr>
          <a:lstStyle/>
          <a:p>
            <a:r>
              <a:rPr lang="en-US" sz="4400">
                <a:solidFill>
                  <a:srgbClr val="7E38AB"/>
                </a:solidFill>
                <a:latin typeface="+mj-lt"/>
              </a:rPr>
              <a:t>How we measure the effectiveness of the change programme</a:t>
            </a:r>
            <a:endParaRPr lang="en-JP">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12" name="Pentagon 16">
            <a:extLst>
              <a:ext uri="{FF2B5EF4-FFF2-40B4-BE49-F238E27FC236}">
                <a16:creationId xmlns:a16="http://schemas.microsoft.com/office/drawing/2014/main" id="{C5DA3750-D061-45BF-BD58-23365D504DFA}"/>
              </a:ext>
            </a:extLst>
          </p:cNvPr>
          <p:cNvSpPr>
            <a:spLocks noChangeArrowheads="1"/>
          </p:cNvSpPr>
          <p:nvPr/>
        </p:nvSpPr>
        <p:spPr bwMode="gray">
          <a:xfrm>
            <a:off x="433138" y="2247174"/>
            <a:ext cx="11436844" cy="1891256"/>
          </a:xfrm>
          <a:prstGeom prst="homePlate">
            <a:avLst>
              <a:gd name="adj" fmla="val 14373"/>
            </a:avLst>
          </a:prstGeom>
          <a:solidFill>
            <a:schemeClr val="accent1"/>
          </a:solidFill>
          <a:ln w="9525" algn="ctr">
            <a:noFill/>
            <a:miter lim="800000"/>
            <a:headEnd/>
            <a:tailEnd/>
          </a:ln>
          <a:effectLst/>
        </p:spPr>
        <p:txBody>
          <a:bodyPr lIns="182880" tIns="72000" rIns="288000" bIns="72000" anchor="t"/>
          <a:lstStyle/>
          <a:p>
            <a:pPr marL="341313" indent="-341313" defTabSz="915216">
              <a:spcAft>
                <a:spcPts val="600"/>
              </a:spcAft>
              <a:buSzPct val="100000"/>
              <a:defRPr/>
            </a:pPr>
            <a:r>
              <a:rPr lang="en-US" sz="1400" b="1" kern="0" dirty="0">
                <a:solidFill>
                  <a:prstClr val="white"/>
                </a:solidFill>
                <a:ea typeface="SimSun" pitchFamily="2" charset="-122"/>
              </a:rPr>
              <a:t>We will leverage the following:</a:t>
            </a:r>
          </a:p>
          <a:p>
            <a:pPr marL="341313" indent="-341313">
              <a:spcAft>
                <a:spcPts val="600"/>
              </a:spcAft>
              <a:buSzPct val="100000"/>
              <a:buFont typeface="Wingdings" panose="05000000000000000000" pitchFamily="2" charset="2"/>
              <a:buChar char="§"/>
              <a:defRPr/>
            </a:pPr>
            <a:r>
              <a:rPr lang="en-US" sz="1400" b="1" kern="0" dirty="0">
                <a:solidFill>
                  <a:prstClr val="white"/>
                </a:solidFill>
                <a:ea typeface="SimSun" pitchFamily="2" charset="-122"/>
              </a:rPr>
              <a:t>Change measurement approach: </a:t>
            </a:r>
            <a:r>
              <a:rPr lang="en-US" sz="1400" kern="0" dirty="0">
                <a:solidFill>
                  <a:prstClr val="white"/>
                </a:solidFill>
                <a:ea typeface="SimSun" pitchFamily="2" charset="-122"/>
              </a:rPr>
              <a:t>Uses specific measures and analytics to understand the dynamics between progress and change performance to help drive more consistent results and a tighter link to value. It will also focus on the timely assessment of change plans to determine effectiveness and to drive continuous improvements.</a:t>
            </a:r>
          </a:p>
        </p:txBody>
      </p:sp>
      <p:sp>
        <p:nvSpPr>
          <p:cNvPr id="13" name="Text Box 5">
            <a:extLst>
              <a:ext uri="{FF2B5EF4-FFF2-40B4-BE49-F238E27FC236}">
                <a16:creationId xmlns:a16="http://schemas.microsoft.com/office/drawing/2014/main" id="{90F2CFCF-ADDA-437E-A67D-EF6EFCE8BB56}"/>
              </a:ext>
            </a:extLst>
          </p:cNvPr>
          <p:cNvSpPr txBox="1">
            <a:spLocks noChangeArrowheads="1"/>
          </p:cNvSpPr>
          <p:nvPr/>
        </p:nvSpPr>
        <p:spPr bwMode="gray">
          <a:xfrm>
            <a:off x="433138" y="4243560"/>
            <a:ext cx="11436844" cy="1882752"/>
          </a:xfrm>
          <a:prstGeom prst="homePlate">
            <a:avLst>
              <a:gd name="adj" fmla="val 9932"/>
            </a:avLst>
          </a:prstGeom>
          <a:solidFill>
            <a:schemeClr val="accent2"/>
          </a:solidFill>
          <a:ln w="9525" algn="ctr">
            <a:noFill/>
            <a:miter lim="800000"/>
            <a:headEnd/>
            <a:tailEnd/>
          </a:ln>
          <a:effectLst/>
        </p:spPr>
        <p:txBody>
          <a:bodyPr lIns="182880" tIns="72000" rIns="288000" bIns="72000" anchor="t"/>
          <a:lstStyle/>
          <a:p>
            <a:pPr marL="341313" marR="0" lvl="0" indent="-341313" defTabSz="915216" eaLnBrk="1" fontAlgn="auto" latinLnBrk="0" hangingPunct="1">
              <a:lnSpc>
                <a:spcPct val="100000"/>
              </a:lnSpc>
              <a:spcBef>
                <a:spcPts val="0"/>
              </a:spcBef>
              <a:spcAft>
                <a:spcPts val="600"/>
              </a:spcAft>
              <a:buClrTx/>
              <a:buSzPct val="100000"/>
              <a:buFontTx/>
              <a:buNone/>
              <a:tabLst/>
              <a:defRPr/>
            </a:pPr>
            <a:r>
              <a:rPr kumimoji="0" lang="en-GB" sz="1400" b="1" i="0" u="none" strike="noStrike" kern="0" cap="none" spc="0" normalizeH="0" baseline="0" noProof="0" dirty="0">
                <a:ln>
                  <a:noFill/>
                </a:ln>
                <a:solidFill>
                  <a:prstClr val="white"/>
                </a:solidFill>
                <a:effectLst/>
                <a:uLnTx/>
                <a:uFillTx/>
                <a:ea typeface="SimSun" pitchFamily="2" charset="-122"/>
              </a:rPr>
              <a:t>Actions:</a:t>
            </a:r>
          </a:p>
          <a:p>
            <a:pPr marL="341313" indent="-341313">
              <a:spcAft>
                <a:spcPts val="600"/>
              </a:spcAft>
              <a:buSzPct val="100000"/>
              <a:buFont typeface="Wingdings" panose="05000000000000000000" pitchFamily="2" charset="2"/>
              <a:buChar char="§"/>
              <a:defRPr/>
            </a:pPr>
            <a:r>
              <a:rPr lang="en-US" sz="1400" kern="0" dirty="0">
                <a:solidFill>
                  <a:prstClr val="white"/>
                </a:solidFill>
                <a:ea typeface="SimSun" pitchFamily="2" charset="-122"/>
              </a:rPr>
              <a:t>Change is predictable; and can therefore be measured and managed</a:t>
            </a:r>
          </a:p>
          <a:p>
            <a:pPr marL="341313" indent="-341313">
              <a:spcAft>
                <a:spcPts val="600"/>
              </a:spcAft>
              <a:buSzPct val="100000"/>
              <a:buFont typeface="Wingdings" panose="05000000000000000000" pitchFamily="2" charset="2"/>
              <a:buChar char="§"/>
              <a:defRPr/>
            </a:pPr>
            <a:r>
              <a:rPr lang="en-US" sz="1400" kern="0" dirty="0">
                <a:solidFill>
                  <a:prstClr val="white"/>
                </a:solidFill>
                <a:ea typeface="SimSun" pitchFamily="2" charset="-122"/>
              </a:rPr>
              <a:t>The measurement approach is comprehensive, data-driven, and lead to clear change actions and predictive insights</a:t>
            </a:r>
          </a:p>
          <a:p>
            <a:pPr marL="341313" indent="-341313">
              <a:spcAft>
                <a:spcPts val="600"/>
              </a:spcAft>
              <a:buSzPct val="100000"/>
              <a:buFont typeface="Wingdings" panose="05000000000000000000" pitchFamily="2" charset="2"/>
              <a:buChar char="§"/>
              <a:defRPr/>
            </a:pPr>
            <a:r>
              <a:rPr lang="en-US" sz="1400" kern="0" dirty="0">
                <a:solidFill>
                  <a:prstClr val="white"/>
                </a:solidFill>
                <a:ea typeface="SimSun" pitchFamily="2" charset="-122"/>
              </a:rPr>
              <a:t>The measurement approach is integrated with the </a:t>
            </a:r>
            <a:r>
              <a:rPr lang="en-US" sz="1400" kern="0">
                <a:solidFill>
                  <a:prstClr val="white"/>
                </a:solidFill>
                <a:ea typeface="SimSun" pitchFamily="2" charset="-122"/>
              </a:rPr>
              <a:t>change plan</a:t>
            </a:r>
            <a:r>
              <a:rPr lang="en-US" sz="1400" kern="0" dirty="0">
                <a:solidFill>
                  <a:prstClr val="white"/>
                </a:solidFill>
                <a:ea typeface="SimSun" pitchFamily="2" charset="-122"/>
              </a:rPr>
              <a:t> to drive the day-to-day work of the project team.</a:t>
            </a:r>
          </a:p>
          <a:p>
            <a:pPr marL="341313" indent="-341313">
              <a:spcAft>
                <a:spcPts val="600"/>
              </a:spcAft>
              <a:buSzPct val="100000"/>
              <a:buFont typeface="Wingdings" panose="05000000000000000000" pitchFamily="2" charset="2"/>
              <a:buChar char="§"/>
              <a:defRPr/>
            </a:pPr>
            <a:endParaRPr lang="en-JM" sz="1400" kern="0" dirty="0">
              <a:solidFill>
                <a:prstClr val="white"/>
              </a:solidFill>
              <a:ea typeface="SimSun" pitchFamily="2" charset="-122"/>
            </a:endParaRPr>
          </a:p>
          <a:p>
            <a:pPr marL="341313" indent="-341313">
              <a:spcAft>
                <a:spcPts val="600"/>
              </a:spcAft>
              <a:buSzPct val="100000"/>
              <a:buFont typeface="Wingdings" panose="05000000000000000000" pitchFamily="2" charset="2"/>
              <a:buChar char="v"/>
              <a:defRPr/>
            </a:pPr>
            <a:endParaRPr lang="en-US" sz="1400" kern="0" dirty="0">
              <a:solidFill>
                <a:prstClr val="white"/>
              </a:solidFill>
              <a:ea typeface="SimSun" pitchFamily="2" charset="-122"/>
            </a:endParaRPr>
          </a:p>
          <a:p>
            <a:pPr marL="341313" marR="0" lvl="0" indent="-341313" defTabSz="914400" eaLnBrk="1" fontAlgn="auto" latinLnBrk="0" hangingPunct="1">
              <a:lnSpc>
                <a:spcPct val="100000"/>
              </a:lnSpc>
              <a:spcBef>
                <a:spcPts val="0"/>
              </a:spcBef>
              <a:spcAft>
                <a:spcPts val="600"/>
              </a:spcAft>
              <a:buClrTx/>
              <a:buSzPct val="100000"/>
              <a:buFont typeface="Wingdings" panose="05000000000000000000" pitchFamily="2" charset="2"/>
              <a:buChar char="v"/>
              <a:tabLst/>
              <a:defRPr/>
            </a:pPr>
            <a:endParaRPr kumimoji="0" lang="en-US" sz="1400" b="0" i="0" u="none" strike="noStrike" kern="0" cap="none" spc="0" normalizeH="0" baseline="0" noProof="0" dirty="0">
              <a:ln>
                <a:noFill/>
              </a:ln>
              <a:solidFill>
                <a:prstClr val="white"/>
              </a:solidFill>
              <a:effectLst/>
              <a:uLnTx/>
              <a:uFillTx/>
              <a:ea typeface="SimSun" pitchFamily="2" charset="-122"/>
            </a:endParaRPr>
          </a:p>
        </p:txBody>
      </p:sp>
    </p:spTree>
    <p:extLst>
      <p:ext uri="{BB962C8B-B14F-4D97-AF65-F5344CB8AC3E}">
        <p14:creationId xmlns:p14="http://schemas.microsoft.com/office/powerpoint/2010/main" val="42394477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a:solidFill>
                  <a:srgbClr val="7E38AB"/>
                </a:solidFill>
                <a:latin typeface="+mj-lt"/>
              </a:rPr>
              <a:t>By measuring change progress</a:t>
            </a:r>
            <a:endParaRPr lang="en-JP">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BCE7C1DE-0515-4A79-A0D7-CDCCE930D691}"/>
              </a:ext>
            </a:extLst>
          </p:cNvPr>
          <p:cNvSpPr txBox="1"/>
          <p:nvPr/>
        </p:nvSpPr>
        <p:spPr>
          <a:xfrm>
            <a:off x="433136" y="1318121"/>
            <a:ext cx="11436843" cy="461665"/>
          </a:xfrm>
          <a:prstGeom prst="rect">
            <a:avLst/>
          </a:prstGeom>
          <a:noFill/>
        </p:spPr>
        <p:txBody>
          <a:bodyPr wrap="square">
            <a:spAutoFit/>
          </a:bodyPr>
          <a:lstStyle/>
          <a:p>
            <a:r>
              <a:rPr lang="en-JM" sz="2400">
                <a:solidFill>
                  <a:srgbClr val="7E38AB"/>
                </a:solidFill>
                <a:latin typeface="+mj-lt"/>
              </a:rPr>
              <a:t>Examples of quantitative go-live measures</a:t>
            </a:r>
            <a:endParaRPr lang="en-US" sz="2400">
              <a:solidFill>
                <a:srgbClr val="7E38AB"/>
              </a:solidFill>
              <a:latin typeface="+mj-lt"/>
            </a:endParaRPr>
          </a:p>
        </p:txBody>
      </p:sp>
      <p:grpSp>
        <p:nvGrpSpPr>
          <p:cNvPr id="4" name="Group 3">
            <a:extLst>
              <a:ext uri="{FF2B5EF4-FFF2-40B4-BE49-F238E27FC236}">
                <a16:creationId xmlns:a16="http://schemas.microsoft.com/office/drawing/2014/main" id="{AA7DDAEF-70FF-4277-AAEC-108B0DDFD0D0}"/>
              </a:ext>
            </a:extLst>
          </p:cNvPr>
          <p:cNvGrpSpPr/>
          <p:nvPr/>
        </p:nvGrpSpPr>
        <p:grpSpPr>
          <a:xfrm>
            <a:off x="433136" y="1898138"/>
            <a:ext cx="11436843" cy="4195158"/>
            <a:chOff x="633431" y="1898138"/>
            <a:chExt cx="9158289" cy="3905343"/>
          </a:xfrm>
        </p:grpSpPr>
        <p:sp>
          <p:nvSpPr>
            <p:cNvPr id="21" name="Rectangle 20">
              <a:extLst>
                <a:ext uri="{FF2B5EF4-FFF2-40B4-BE49-F238E27FC236}">
                  <a16:creationId xmlns:a16="http://schemas.microsoft.com/office/drawing/2014/main" id="{DC25123C-3881-4552-8380-7FB72FDC5C3B}"/>
                </a:ext>
              </a:extLst>
            </p:cNvPr>
            <p:cNvSpPr/>
            <p:nvPr/>
          </p:nvSpPr>
          <p:spPr>
            <a:xfrm>
              <a:off x="633431" y="1898138"/>
              <a:ext cx="2951417" cy="1252402"/>
            </a:xfrm>
            <a:prstGeom prst="rect">
              <a:avLst/>
            </a:prstGeom>
            <a:solidFill>
              <a:schemeClr val="accent1"/>
            </a:solidFill>
            <a:ln w="15875" cap="flat" cmpd="sng" algn="ctr">
              <a:noFill/>
              <a:prstDash val="solid"/>
            </a:ln>
            <a:effectLst/>
          </p:spPr>
          <p:txBody>
            <a:bodyPr anchor="t"/>
            <a:lstStyle/>
            <a:p>
              <a:pPr algn="ctr" defTabSz="622113">
                <a:lnSpc>
                  <a:spcPct val="90000"/>
                </a:lnSpc>
                <a:spcAft>
                  <a:spcPct val="35000"/>
                </a:spcAft>
                <a:defRPr/>
              </a:pPr>
              <a:r>
                <a:rPr lang="en-US" sz="1200" b="1" kern="0" dirty="0">
                  <a:solidFill>
                    <a:prstClr val="white"/>
                  </a:solidFill>
                </a:rPr>
                <a:t>Attendance/Engagement at </a:t>
              </a:r>
              <a:br>
                <a:rPr lang="en-US" sz="1200" b="1" kern="0" dirty="0">
                  <a:solidFill>
                    <a:prstClr val="white"/>
                  </a:solidFill>
                </a:rPr>
              </a:br>
              <a:r>
                <a:rPr lang="en-US" sz="1200" b="1" kern="0" dirty="0">
                  <a:solidFill>
                    <a:prstClr val="white"/>
                  </a:solidFill>
                </a:rPr>
                <a:t>steering committee meetings, trainings, and workshops</a:t>
              </a:r>
            </a:p>
          </p:txBody>
        </p:sp>
        <p:sp>
          <p:nvSpPr>
            <p:cNvPr id="22" name="Rectangle 21">
              <a:extLst>
                <a:ext uri="{FF2B5EF4-FFF2-40B4-BE49-F238E27FC236}">
                  <a16:creationId xmlns:a16="http://schemas.microsoft.com/office/drawing/2014/main" id="{473E7420-96A0-46FA-BD58-3A0C5B0DBDED}"/>
                </a:ext>
              </a:extLst>
            </p:cNvPr>
            <p:cNvSpPr/>
            <p:nvPr/>
          </p:nvSpPr>
          <p:spPr>
            <a:xfrm>
              <a:off x="633433" y="3224608"/>
              <a:ext cx="2951417" cy="1252402"/>
            </a:xfrm>
            <a:prstGeom prst="rect">
              <a:avLst/>
            </a:prstGeom>
            <a:solidFill>
              <a:sysClr val="window" lastClr="FFFFFF">
                <a:alpha val="30000"/>
              </a:sysClr>
            </a:solidFill>
            <a:ln w="15875" cap="flat" cmpd="sng" algn="ctr">
              <a:solidFill>
                <a:schemeClr val="accent1"/>
              </a:solidFill>
              <a:prstDash val="solid"/>
            </a:ln>
            <a:effectLst/>
          </p:spPr>
          <p:txBody>
            <a:bodyPr anchor="t"/>
            <a:lstStyle/>
            <a:p>
              <a:pPr algn="ctr" defTabSz="622113">
                <a:lnSpc>
                  <a:spcPct val="90000"/>
                </a:lnSpc>
                <a:spcAft>
                  <a:spcPct val="35000"/>
                </a:spcAft>
                <a:defRPr/>
              </a:pPr>
              <a:r>
                <a:rPr lang="en-US" sz="1200" b="1" kern="0">
                  <a:solidFill>
                    <a:srgbClr val="9EA2A2">
                      <a:lumMod val="50000"/>
                    </a:srgbClr>
                  </a:solidFill>
                </a:rPr>
                <a:t>Current level of commitment by groups</a:t>
              </a:r>
            </a:p>
          </p:txBody>
        </p:sp>
        <p:sp>
          <p:nvSpPr>
            <p:cNvPr id="23" name="Rectangle 22">
              <a:extLst>
                <a:ext uri="{FF2B5EF4-FFF2-40B4-BE49-F238E27FC236}">
                  <a16:creationId xmlns:a16="http://schemas.microsoft.com/office/drawing/2014/main" id="{802D6C06-6069-49A5-85BC-DF2E94E97D4D}"/>
                </a:ext>
              </a:extLst>
            </p:cNvPr>
            <p:cNvSpPr/>
            <p:nvPr/>
          </p:nvSpPr>
          <p:spPr>
            <a:xfrm>
              <a:off x="633433" y="4551079"/>
              <a:ext cx="2951417" cy="1252402"/>
            </a:xfrm>
            <a:prstGeom prst="rect">
              <a:avLst/>
            </a:prstGeom>
            <a:solidFill>
              <a:schemeClr val="accent1"/>
            </a:solidFill>
            <a:ln w="15875" cap="flat" cmpd="sng" algn="ctr">
              <a:noFill/>
              <a:prstDash val="solid"/>
            </a:ln>
            <a:effectLst/>
          </p:spPr>
          <p:txBody>
            <a:bodyPr anchor="t"/>
            <a:lstStyle/>
            <a:p>
              <a:pPr algn="ctr" defTabSz="622113">
                <a:lnSpc>
                  <a:spcPct val="90000"/>
                </a:lnSpc>
                <a:spcAft>
                  <a:spcPct val="35000"/>
                </a:spcAft>
                <a:defRPr/>
              </a:pPr>
              <a:r>
                <a:rPr lang="en-US" sz="1200" b="1" kern="0">
                  <a:solidFill>
                    <a:prstClr val="white"/>
                  </a:solidFill>
                </a:rPr>
                <a:t>Number of communications by type distributed across impacted stakeholders</a:t>
              </a:r>
            </a:p>
          </p:txBody>
        </p:sp>
        <p:sp>
          <p:nvSpPr>
            <p:cNvPr id="24" name="Rectangle 23">
              <a:extLst>
                <a:ext uri="{FF2B5EF4-FFF2-40B4-BE49-F238E27FC236}">
                  <a16:creationId xmlns:a16="http://schemas.microsoft.com/office/drawing/2014/main" id="{8C454F40-9E57-4B36-8D30-10F4137F7CAD}"/>
                </a:ext>
              </a:extLst>
            </p:cNvPr>
            <p:cNvSpPr/>
            <p:nvPr/>
          </p:nvSpPr>
          <p:spPr>
            <a:xfrm>
              <a:off x="3801785" y="1898138"/>
              <a:ext cx="2951417" cy="1252402"/>
            </a:xfrm>
            <a:prstGeom prst="rect">
              <a:avLst/>
            </a:prstGeom>
            <a:solidFill>
              <a:sysClr val="window" lastClr="FFFFFF">
                <a:alpha val="30000"/>
              </a:sysClr>
            </a:solidFill>
            <a:ln w="15875" cap="flat" cmpd="sng" algn="ctr">
              <a:solidFill>
                <a:schemeClr val="accent1"/>
              </a:solidFill>
              <a:prstDash val="solid"/>
            </a:ln>
            <a:effectLst/>
          </p:spPr>
          <p:txBody>
            <a:bodyPr anchor="t"/>
            <a:lstStyle/>
            <a:p>
              <a:pPr algn="ctr" defTabSz="622113">
                <a:lnSpc>
                  <a:spcPct val="90000"/>
                </a:lnSpc>
                <a:spcAft>
                  <a:spcPct val="35000"/>
                </a:spcAft>
                <a:defRPr/>
              </a:pPr>
              <a:r>
                <a:rPr lang="en-US" sz="1200" b="1" kern="0">
                  <a:solidFill>
                    <a:srgbClr val="9EA2A2">
                      <a:lumMod val="50000"/>
                    </a:srgbClr>
                  </a:solidFill>
                </a:rPr>
                <a:t>Number of unique users who </a:t>
              </a:r>
              <a:br>
                <a:rPr lang="en-US" sz="1200" b="1" kern="0">
                  <a:solidFill>
                    <a:srgbClr val="9EA2A2">
                      <a:lumMod val="50000"/>
                    </a:srgbClr>
                  </a:solidFill>
                </a:rPr>
              </a:br>
              <a:r>
                <a:rPr lang="en-US" sz="1200" b="1" kern="0">
                  <a:solidFill>
                    <a:srgbClr val="9EA2A2">
                      <a:lumMod val="50000"/>
                    </a:srgbClr>
                  </a:solidFill>
                </a:rPr>
                <a:t>have logged into the system</a:t>
              </a:r>
            </a:p>
          </p:txBody>
        </p:sp>
        <p:sp>
          <p:nvSpPr>
            <p:cNvPr id="25" name="Rectangle 24">
              <a:extLst>
                <a:ext uri="{FF2B5EF4-FFF2-40B4-BE49-F238E27FC236}">
                  <a16:creationId xmlns:a16="http://schemas.microsoft.com/office/drawing/2014/main" id="{A6A44C39-CBDB-42FC-94EC-A96E4D13BDB5}"/>
                </a:ext>
              </a:extLst>
            </p:cNvPr>
            <p:cNvSpPr/>
            <p:nvPr/>
          </p:nvSpPr>
          <p:spPr>
            <a:xfrm>
              <a:off x="6825210" y="1916832"/>
              <a:ext cx="2951417" cy="1252402"/>
            </a:xfrm>
            <a:prstGeom prst="rect">
              <a:avLst/>
            </a:prstGeom>
            <a:solidFill>
              <a:schemeClr val="accent1"/>
            </a:solidFill>
            <a:ln w="15875" cap="flat" cmpd="sng" algn="ctr">
              <a:noFill/>
              <a:prstDash val="solid"/>
            </a:ln>
            <a:effectLst/>
          </p:spPr>
          <p:txBody>
            <a:bodyPr anchor="t"/>
            <a:lstStyle/>
            <a:p>
              <a:pPr algn="ctr" defTabSz="622113">
                <a:lnSpc>
                  <a:spcPct val="90000"/>
                </a:lnSpc>
                <a:spcAft>
                  <a:spcPct val="35000"/>
                </a:spcAft>
                <a:defRPr/>
              </a:pPr>
              <a:r>
                <a:rPr lang="en-US" sz="1200" b="1" kern="0" dirty="0">
                  <a:solidFill>
                    <a:prstClr val="white"/>
                  </a:solidFill>
                </a:rPr>
                <a:t>Commitment level variance of functions groups</a:t>
              </a:r>
            </a:p>
          </p:txBody>
        </p:sp>
        <p:sp>
          <p:nvSpPr>
            <p:cNvPr id="26" name="Rectangle 25">
              <a:extLst>
                <a:ext uri="{FF2B5EF4-FFF2-40B4-BE49-F238E27FC236}">
                  <a16:creationId xmlns:a16="http://schemas.microsoft.com/office/drawing/2014/main" id="{91E6B92E-94A8-46CA-9604-6AA2925E91A4}"/>
                </a:ext>
              </a:extLst>
            </p:cNvPr>
            <p:cNvSpPr/>
            <p:nvPr/>
          </p:nvSpPr>
          <p:spPr>
            <a:xfrm>
              <a:off x="3801785" y="3224608"/>
              <a:ext cx="2951417" cy="1252402"/>
            </a:xfrm>
            <a:prstGeom prst="rect">
              <a:avLst/>
            </a:prstGeom>
            <a:solidFill>
              <a:schemeClr val="accent1"/>
            </a:solidFill>
            <a:ln w="15875" cap="flat" cmpd="sng" algn="ctr">
              <a:noFill/>
              <a:prstDash val="solid"/>
            </a:ln>
            <a:effectLst/>
          </p:spPr>
          <p:txBody>
            <a:bodyPr anchor="t"/>
            <a:lstStyle/>
            <a:p>
              <a:pPr algn="ctr" defTabSz="622113">
                <a:lnSpc>
                  <a:spcPct val="90000"/>
                </a:lnSpc>
                <a:spcAft>
                  <a:spcPct val="35000"/>
                </a:spcAft>
                <a:defRPr/>
              </a:pPr>
              <a:r>
                <a:rPr lang="en-US" sz="1200" b="1" kern="0" dirty="0">
                  <a:solidFill>
                    <a:prstClr val="white"/>
                  </a:solidFill>
                </a:rPr>
                <a:t>Number of communications distributed to function groups</a:t>
              </a:r>
            </a:p>
          </p:txBody>
        </p:sp>
        <p:sp>
          <p:nvSpPr>
            <p:cNvPr id="27" name="Rectangle 26">
              <a:extLst>
                <a:ext uri="{FF2B5EF4-FFF2-40B4-BE49-F238E27FC236}">
                  <a16:creationId xmlns:a16="http://schemas.microsoft.com/office/drawing/2014/main" id="{66E539FD-E45B-44BA-80E7-EB1930159DDA}"/>
                </a:ext>
              </a:extLst>
            </p:cNvPr>
            <p:cNvSpPr/>
            <p:nvPr/>
          </p:nvSpPr>
          <p:spPr>
            <a:xfrm>
              <a:off x="6825211" y="3224608"/>
              <a:ext cx="2951417" cy="1252402"/>
            </a:xfrm>
            <a:prstGeom prst="rect">
              <a:avLst/>
            </a:prstGeom>
            <a:solidFill>
              <a:sysClr val="window" lastClr="FFFFFF">
                <a:alpha val="30000"/>
              </a:sysClr>
            </a:solidFill>
            <a:ln w="15875" cap="flat" cmpd="sng" algn="ctr">
              <a:solidFill>
                <a:schemeClr val="accent1"/>
              </a:solidFill>
              <a:prstDash val="solid"/>
            </a:ln>
            <a:effectLst/>
          </p:spPr>
          <p:txBody>
            <a:bodyPr anchor="t"/>
            <a:lstStyle/>
            <a:p>
              <a:pPr algn="ctr" defTabSz="622113">
                <a:lnSpc>
                  <a:spcPct val="90000"/>
                </a:lnSpc>
                <a:spcAft>
                  <a:spcPct val="35000"/>
                </a:spcAft>
                <a:defRPr/>
              </a:pPr>
              <a:r>
                <a:rPr lang="en-US" sz="1200" b="1" kern="0">
                  <a:solidFill>
                    <a:srgbClr val="9EA2A2">
                      <a:lumMod val="50000"/>
                    </a:srgbClr>
                  </a:solidFill>
                </a:rPr>
                <a:t>Number of communications distributed to the change network</a:t>
              </a:r>
            </a:p>
          </p:txBody>
        </p:sp>
        <p:sp>
          <p:nvSpPr>
            <p:cNvPr id="28" name="Rectangle 27">
              <a:extLst>
                <a:ext uri="{FF2B5EF4-FFF2-40B4-BE49-F238E27FC236}">
                  <a16:creationId xmlns:a16="http://schemas.microsoft.com/office/drawing/2014/main" id="{B8578244-FCE5-40CE-8B51-0229C787E975}"/>
                </a:ext>
              </a:extLst>
            </p:cNvPr>
            <p:cNvSpPr/>
            <p:nvPr/>
          </p:nvSpPr>
          <p:spPr>
            <a:xfrm>
              <a:off x="3801785" y="4551079"/>
              <a:ext cx="2951417" cy="1252402"/>
            </a:xfrm>
            <a:prstGeom prst="rect">
              <a:avLst/>
            </a:prstGeom>
            <a:solidFill>
              <a:sysClr val="window" lastClr="FFFFFF">
                <a:alpha val="30000"/>
              </a:sysClr>
            </a:solidFill>
            <a:ln w="15875" cap="flat" cmpd="sng" algn="ctr">
              <a:solidFill>
                <a:schemeClr val="accent1"/>
              </a:solidFill>
              <a:prstDash val="solid"/>
            </a:ln>
            <a:effectLst/>
          </p:spPr>
          <p:txBody>
            <a:bodyPr anchor="t"/>
            <a:lstStyle/>
            <a:p>
              <a:pPr algn="ctr" defTabSz="622113">
                <a:lnSpc>
                  <a:spcPct val="90000"/>
                </a:lnSpc>
                <a:spcAft>
                  <a:spcPct val="35000"/>
                </a:spcAft>
                <a:defRPr/>
              </a:pPr>
              <a:r>
                <a:rPr lang="en-US" sz="1200" b="1" kern="0">
                  <a:solidFill>
                    <a:srgbClr val="9EA2A2">
                      <a:lumMod val="50000"/>
                    </a:srgbClr>
                  </a:solidFill>
                </a:rPr>
                <a:t>Attendance at change </a:t>
              </a:r>
              <a:br>
                <a:rPr lang="en-US" sz="1200" b="1" kern="0">
                  <a:solidFill>
                    <a:srgbClr val="9EA2A2">
                      <a:lumMod val="50000"/>
                    </a:srgbClr>
                  </a:solidFill>
                </a:rPr>
              </a:br>
              <a:r>
                <a:rPr lang="en-US" sz="1200" b="1" kern="0">
                  <a:solidFill>
                    <a:srgbClr val="9EA2A2">
                      <a:lumMod val="50000"/>
                    </a:srgbClr>
                  </a:solidFill>
                </a:rPr>
                <a:t>network events</a:t>
              </a:r>
            </a:p>
          </p:txBody>
        </p:sp>
        <p:sp>
          <p:nvSpPr>
            <p:cNvPr id="29" name="Rectangle 28">
              <a:extLst>
                <a:ext uri="{FF2B5EF4-FFF2-40B4-BE49-F238E27FC236}">
                  <a16:creationId xmlns:a16="http://schemas.microsoft.com/office/drawing/2014/main" id="{FC4DD4EB-F0A6-4B3B-A1B2-3CDC83461BC6}"/>
                </a:ext>
              </a:extLst>
            </p:cNvPr>
            <p:cNvSpPr/>
            <p:nvPr/>
          </p:nvSpPr>
          <p:spPr>
            <a:xfrm>
              <a:off x="6840303" y="4551079"/>
              <a:ext cx="2951417" cy="1252402"/>
            </a:xfrm>
            <a:prstGeom prst="rect">
              <a:avLst/>
            </a:prstGeom>
            <a:solidFill>
              <a:schemeClr val="accent1"/>
            </a:solidFill>
            <a:ln w="15875" cap="flat" cmpd="sng" algn="ctr">
              <a:noFill/>
              <a:prstDash val="solid"/>
            </a:ln>
            <a:effectLst/>
          </p:spPr>
          <p:txBody>
            <a:bodyPr anchor="t"/>
            <a:lstStyle/>
            <a:p>
              <a:pPr algn="ctr" defTabSz="622113">
                <a:lnSpc>
                  <a:spcPct val="90000"/>
                </a:lnSpc>
                <a:spcAft>
                  <a:spcPct val="35000"/>
                </a:spcAft>
                <a:defRPr/>
              </a:pPr>
              <a:r>
                <a:rPr lang="en-US" sz="1200" b="1" kern="0">
                  <a:solidFill>
                    <a:prstClr val="white"/>
                  </a:solidFill>
                </a:rPr>
                <a:t>Amount and type of feedback received</a:t>
              </a:r>
            </a:p>
          </p:txBody>
        </p:sp>
        <p:sp>
          <p:nvSpPr>
            <p:cNvPr id="30" name="Freeform 33">
              <a:extLst>
                <a:ext uri="{FF2B5EF4-FFF2-40B4-BE49-F238E27FC236}">
                  <a16:creationId xmlns:a16="http://schemas.microsoft.com/office/drawing/2014/main" id="{AFCE8087-F805-4F47-809A-B9840650D12C}"/>
                </a:ext>
              </a:extLst>
            </p:cNvPr>
            <p:cNvSpPr>
              <a:spLocks noEditPoints="1"/>
            </p:cNvSpPr>
            <p:nvPr/>
          </p:nvSpPr>
          <p:spPr bwMode="auto">
            <a:xfrm>
              <a:off x="1824207" y="2557877"/>
              <a:ext cx="410335" cy="456245"/>
            </a:xfrm>
            <a:custGeom>
              <a:avLst/>
              <a:gdLst>
                <a:gd name="T0" fmla="*/ 144 w 207"/>
                <a:gd name="T1" fmla="*/ 62 h 309"/>
                <a:gd name="T2" fmla="*/ 144 w 207"/>
                <a:gd name="T3" fmla="*/ 0 h 309"/>
                <a:gd name="T4" fmla="*/ 0 w 207"/>
                <a:gd name="T5" fmla="*/ 0 h 309"/>
                <a:gd name="T6" fmla="*/ 0 w 207"/>
                <a:gd name="T7" fmla="*/ 309 h 309"/>
                <a:gd name="T8" fmla="*/ 207 w 207"/>
                <a:gd name="T9" fmla="*/ 309 h 309"/>
                <a:gd name="T10" fmla="*/ 207 w 207"/>
                <a:gd name="T11" fmla="*/ 62 h 309"/>
                <a:gd name="T12" fmla="*/ 144 w 207"/>
                <a:gd name="T13" fmla="*/ 62 h 309"/>
                <a:gd name="T14" fmla="*/ 30 w 207"/>
                <a:gd name="T15" fmla="*/ 278 h 309"/>
                <a:gd name="T16" fmla="*/ 22 w 207"/>
                <a:gd name="T17" fmla="*/ 268 h 309"/>
                <a:gd name="T18" fmla="*/ 12 w 207"/>
                <a:gd name="T19" fmla="*/ 258 h 309"/>
                <a:gd name="T20" fmla="*/ 17 w 207"/>
                <a:gd name="T21" fmla="*/ 253 h 309"/>
                <a:gd name="T22" fmla="*/ 30 w 207"/>
                <a:gd name="T23" fmla="*/ 266 h 309"/>
                <a:gd name="T24" fmla="*/ 62 w 207"/>
                <a:gd name="T25" fmla="*/ 237 h 309"/>
                <a:gd name="T26" fmla="*/ 65 w 207"/>
                <a:gd name="T27" fmla="*/ 241 h 309"/>
                <a:gd name="T28" fmla="*/ 30 w 207"/>
                <a:gd name="T29" fmla="*/ 278 h 309"/>
                <a:gd name="T30" fmla="*/ 30 w 207"/>
                <a:gd name="T31" fmla="*/ 228 h 309"/>
                <a:gd name="T32" fmla="*/ 22 w 207"/>
                <a:gd name="T33" fmla="*/ 218 h 309"/>
                <a:gd name="T34" fmla="*/ 12 w 207"/>
                <a:gd name="T35" fmla="*/ 208 h 309"/>
                <a:gd name="T36" fmla="*/ 17 w 207"/>
                <a:gd name="T37" fmla="*/ 203 h 309"/>
                <a:gd name="T38" fmla="*/ 30 w 207"/>
                <a:gd name="T39" fmla="*/ 216 h 309"/>
                <a:gd name="T40" fmla="*/ 62 w 207"/>
                <a:gd name="T41" fmla="*/ 187 h 309"/>
                <a:gd name="T42" fmla="*/ 65 w 207"/>
                <a:gd name="T43" fmla="*/ 190 h 309"/>
                <a:gd name="T44" fmla="*/ 30 w 207"/>
                <a:gd name="T45" fmla="*/ 228 h 309"/>
                <a:gd name="T46" fmla="*/ 30 w 207"/>
                <a:gd name="T47" fmla="*/ 178 h 309"/>
                <a:gd name="T48" fmla="*/ 22 w 207"/>
                <a:gd name="T49" fmla="*/ 168 h 309"/>
                <a:gd name="T50" fmla="*/ 12 w 207"/>
                <a:gd name="T51" fmla="*/ 158 h 309"/>
                <a:gd name="T52" fmla="*/ 17 w 207"/>
                <a:gd name="T53" fmla="*/ 153 h 309"/>
                <a:gd name="T54" fmla="*/ 30 w 207"/>
                <a:gd name="T55" fmla="*/ 166 h 309"/>
                <a:gd name="T56" fmla="*/ 62 w 207"/>
                <a:gd name="T57" fmla="*/ 137 h 309"/>
                <a:gd name="T58" fmla="*/ 65 w 207"/>
                <a:gd name="T59" fmla="*/ 140 h 309"/>
                <a:gd name="T60" fmla="*/ 30 w 207"/>
                <a:gd name="T61" fmla="*/ 178 h 309"/>
                <a:gd name="T62" fmla="*/ 30 w 207"/>
                <a:gd name="T63" fmla="*/ 128 h 309"/>
                <a:gd name="T64" fmla="*/ 22 w 207"/>
                <a:gd name="T65" fmla="*/ 118 h 309"/>
                <a:gd name="T66" fmla="*/ 12 w 207"/>
                <a:gd name="T67" fmla="*/ 108 h 309"/>
                <a:gd name="T68" fmla="*/ 17 w 207"/>
                <a:gd name="T69" fmla="*/ 102 h 309"/>
                <a:gd name="T70" fmla="*/ 30 w 207"/>
                <a:gd name="T71" fmla="*/ 116 h 309"/>
                <a:gd name="T72" fmla="*/ 62 w 207"/>
                <a:gd name="T73" fmla="*/ 86 h 309"/>
                <a:gd name="T74" fmla="*/ 65 w 207"/>
                <a:gd name="T75" fmla="*/ 90 h 309"/>
                <a:gd name="T76" fmla="*/ 30 w 207"/>
                <a:gd name="T77" fmla="*/ 128 h 309"/>
                <a:gd name="T78" fmla="*/ 187 w 207"/>
                <a:gd name="T79" fmla="*/ 264 h 309"/>
                <a:gd name="T80" fmla="*/ 77 w 207"/>
                <a:gd name="T81" fmla="*/ 264 h 309"/>
                <a:gd name="T82" fmla="*/ 77 w 207"/>
                <a:gd name="T83" fmla="*/ 252 h 309"/>
                <a:gd name="T84" fmla="*/ 187 w 207"/>
                <a:gd name="T85" fmla="*/ 252 h 309"/>
                <a:gd name="T86" fmla="*/ 187 w 207"/>
                <a:gd name="T87" fmla="*/ 264 h 309"/>
                <a:gd name="T88" fmla="*/ 187 w 207"/>
                <a:gd name="T89" fmla="*/ 214 h 309"/>
                <a:gd name="T90" fmla="*/ 77 w 207"/>
                <a:gd name="T91" fmla="*/ 214 h 309"/>
                <a:gd name="T92" fmla="*/ 77 w 207"/>
                <a:gd name="T93" fmla="*/ 202 h 309"/>
                <a:gd name="T94" fmla="*/ 187 w 207"/>
                <a:gd name="T95" fmla="*/ 202 h 309"/>
                <a:gd name="T96" fmla="*/ 187 w 207"/>
                <a:gd name="T97" fmla="*/ 214 h 309"/>
                <a:gd name="T98" fmla="*/ 187 w 207"/>
                <a:gd name="T99" fmla="*/ 163 h 309"/>
                <a:gd name="T100" fmla="*/ 77 w 207"/>
                <a:gd name="T101" fmla="*/ 163 h 309"/>
                <a:gd name="T102" fmla="*/ 77 w 207"/>
                <a:gd name="T103" fmla="*/ 151 h 309"/>
                <a:gd name="T104" fmla="*/ 187 w 207"/>
                <a:gd name="T105" fmla="*/ 151 h 309"/>
                <a:gd name="T106" fmla="*/ 187 w 207"/>
                <a:gd name="T107" fmla="*/ 163 h 309"/>
                <a:gd name="T108" fmla="*/ 187 w 207"/>
                <a:gd name="T109" fmla="*/ 113 h 309"/>
                <a:gd name="T110" fmla="*/ 77 w 207"/>
                <a:gd name="T111" fmla="*/ 113 h 309"/>
                <a:gd name="T112" fmla="*/ 77 w 207"/>
                <a:gd name="T113" fmla="*/ 101 h 309"/>
                <a:gd name="T114" fmla="*/ 187 w 207"/>
                <a:gd name="T115" fmla="*/ 101 h 309"/>
                <a:gd name="T116" fmla="*/ 187 w 207"/>
                <a:gd name="T117" fmla="*/ 113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7" h="309">
                  <a:moveTo>
                    <a:pt x="144" y="62"/>
                  </a:moveTo>
                  <a:cubicBezTo>
                    <a:pt x="144" y="0"/>
                    <a:pt x="144" y="0"/>
                    <a:pt x="144" y="0"/>
                  </a:cubicBezTo>
                  <a:cubicBezTo>
                    <a:pt x="0" y="0"/>
                    <a:pt x="0" y="0"/>
                    <a:pt x="0" y="0"/>
                  </a:cubicBezTo>
                  <a:cubicBezTo>
                    <a:pt x="0" y="309"/>
                    <a:pt x="0" y="309"/>
                    <a:pt x="0" y="309"/>
                  </a:cubicBezTo>
                  <a:cubicBezTo>
                    <a:pt x="207" y="309"/>
                    <a:pt x="207" y="309"/>
                    <a:pt x="207" y="309"/>
                  </a:cubicBezTo>
                  <a:cubicBezTo>
                    <a:pt x="207" y="62"/>
                    <a:pt x="207" y="62"/>
                    <a:pt x="207" y="62"/>
                  </a:cubicBezTo>
                  <a:lnTo>
                    <a:pt x="144" y="62"/>
                  </a:lnTo>
                  <a:close/>
                  <a:moveTo>
                    <a:pt x="30" y="278"/>
                  </a:moveTo>
                  <a:cubicBezTo>
                    <a:pt x="28" y="275"/>
                    <a:pt x="25" y="272"/>
                    <a:pt x="22" y="268"/>
                  </a:cubicBezTo>
                  <a:cubicBezTo>
                    <a:pt x="18" y="264"/>
                    <a:pt x="15" y="261"/>
                    <a:pt x="12" y="258"/>
                  </a:cubicBezTo>
                  <a:cubicBezTo>
                    <a:pt x="17" y="253"/>
                    <a:pt x="17" y="253"/>
                    <a:pt x="17" y="253"/>
                  </a:cubicBezTo>
                  <a:cubicBezTo>
                    <a:pt x="30" y="266"/>
                    <a:pt x="30" y="266"/>
                    <a:pt x="30" y="266"/>
                  </a:cubicBezTo>
                  <a:cubicBezTo>
                    <a:pt x="62" y="237"/>
                    <a:pt x="62" y="237"/>
                    <a:pt x="62" y="237"/>
                  </a:cubicBezTo>
                  <a:cubicBezTo>
                    <a:pt x="65" y="241"/>
                    <a:pt x="65" y="241"/>
                    <a:pt x="65" y="241"/>
                  </a:cubicBezTo>
                  <a:lnTo>
                    <a:pt x="30" y="278"/>
                  </a:lnTo>
                  <a:close/>
                  <a:moveTo>
                    <a:pt x="30" y="228"/>
                  </a:moveTo>
                  <a:cubicBezTo>
                    <a:pt x="28" y="225"/>
                    <a:pt x="25" y="222"/>
                    <a:pt x="22" y="218"/>
                  </a:cubicBezTo>
                  <a:cubicBezTo>
                    <a:pt x="18" y="214"/>
                    <a:pt x="15" y="211"/>
                    <a:pt x="12" y="208"/>
                  </a:cubicBezTo>
                  <a:cubicBezTo>
                    <a:pt x="17" y="203"/>
                    <a:pt x="17" y="203"/>
                    <a:pt x="17" y="203"/>
                  </a:cubicBezTo>
                  <a:cubicBezTo>
                    <a:pt x="30" y="216"/>
                    <a:pt x="30" y="216"/>
                    <a:pt x="30" y="216"/>
                  </a:cubicBezTo>
                  <a:cubicBezTo>
                    <a:pt x="62" y="187"/>
                    <a:pt x="62" y="187"/>
                    <a:pt x="62" y="187"/>
                  </a:cubicBezTo>
                  <a:cubicBezTo>
                    <a:pt x="65" y="190"/>
                    <a:pt x="65" y="190"/>
                    <a:pt x="65" y="190"/>
                  </a:cubicBezTo>
                  <a:lnTo>
                    <a:pt x="30" y="228"/>
                  </a:lnTo>
                  <a:close/>
                  <a:moveTo>
                    <a:pt x="30" y="178"/>
                  </a:moveTo>
                  <a:cubicBezTo>
                    <a:pt x="28" y="175"/>
                    <a:pt x="25" y="171"/>
                    <a:pt x="22" y="168"/>
                  </a:cubicBezTo>
                  <a:cubicBezTo>
                    <a:pt x="18" y="164"/>
                    <a:pt x="15" y="160"/>
                    <a:pt x="12" y="158"/>
                  </a:cubicBezTo>
                  <a:cubicBezTo>
                    <a:pt x="17" y="153"/>
                    <a:pt x="17" y="153"/>
                    <a:pt x="17" y="153"/>
                  </a:cubicBezTo>
                  <a:cubicBezTo>
                    <a:pt x="30" y="166"/>
                    <a:pt x="30" y="166"/>
                    <a:pt x="30" y="166"/>
                  </a:cubicBezTo>
                  <a:cubicBezTo>
                    <a:pt x="62" y="137"/>
                    <a:pt x="62" y="137"/>
                    <a:pt x="62" y="137"/>
                  </a:cubicBezTo>
                  <a:cubicBezTo>
                    <a:pt x="65" y="140"/>
                    <a:pt x="65" y="140"/>
                    <a:pt x="65" y="140"/>
                  </a:cubicBezTo>
                  <a:lnTo>
                    <a:pt x="30" y="178"/>
                  </a:lnTo>
                  <a:close/>
                  <a:moveTo>
                    <a:pt x="30" y="128"/>
                  </a:moveTo>
                  <a:cubicBezTo>
                    <a:pt x="28" y="125"/>
                    <a:pt x="25" y="121"/>
                    <a:pt x="22" y="118"/>
                  </a:cubicBezTo>
                  <a:cubicBezTo>
                    <a:pt x="18" y="114"/>
                    <a:pt x="15" y="110"/>
                    <a:pt x="12" y="108"/>
                  </a:cubicBezTo>
                  <a:cubicBezTo>
                    <a:pt x="17" y="102"/>
                    <a:pt x="17" y="102"/>
                    <a:pt x="17" y="102"/>
                  </a:cubicBezTo>
                  <a:cubicBezTo>
                    <a:pt x="30" y="116"/>
                    <a:pt x="30" y="116"/>
                    <a:pt x="30" y="116"/>
                  </a:cubicBezTo>
                  <a:cubicBezTo>
                    <a:pt x="62" y="86"/>
                    <a:pt x="62" y="86"/>
                    <a:pt x="62" y="86"/>
                  </a:cubicBezTo>
                  <a:cubicBezTo>
                    <a:pt x="65" y="90"/>
                    <a:pt x="65" y="90"/>
                    <a:pt x="65" y="90"/>
                  </a:cubicBezTo>
                  <a:lnTo>
                    <a:pt x="30" y="128"/>
                  </a:lnTo>
                  <a:close/>
                  <a:moveTo>
                    <a:pt x="187" y="264"/>
                  </a:moveTo>
                  <a:cubicBezTo>
                    <a:pt x="77" y="264"/>
                    <a:pt x="77" y="264"/>
                    <a:pt x="77" y="264"/>
                  </a:cubicBezTo>
                  <a:cubicBezTo>
                    <a:pt x="77" y="252"/>
                    <a:pt x="77" y="252"/>
                    <a:pt x="77" y="252"/>
                  </a:cubicBezTo>
                  <a:cubicBezTo>
                    <a:pt x="187" y="252"/>
                    <a:pt x="187" y="252"/>
                    <a:pt x="187" y="252"/>
                  </a:cubicBezTo>
                  <a:lnTo>
                    <a:pt x="187" y="264"/>
                  </a:lnTo>
                  <a:close/>
                  <a:moveTo>
                    <a:pt x="187" y="214"/>
                  </a:moveTo>
                  <a:cubicBezTo>
                    <a:pt x="77" y="214"/>
                    <a:pt x="77" y="214"/>
                    <a:pt x="77" y="214"/>
                  </a:cubicBezTo>
                  <a:cubicBezTo>
                    <a:pt x="77" y="202"/>
                    <a:pt x="77" y="202"/>
                    <a:pt x="77" y="202"/>
                  </a:cubicBezTo>
                  <a:cubicBezTo>
                    <a:pt x="187" y="202"/>
                    <a:pt x="187" y="202"/>
                    <a:pt x="187" y="202"/>
                  </a:cubicBezTo>
                  <a:lnTo>
                    <a:pt x="187" y="214"/>
                  </a:lnTo>
                  <a:close/>
                  <a:moveTo>
                    <a:pt x="187" y="163"/>
                  </a:moveTo>
                  <a:cubicBezTo>
                    <a:pt x="77" y="163"/>
                    <a:pt x="77" y="163"/>
                    <a:pt x="77" y="163"/>
                  </a:cubicBezTo>
                  <a:cubicBezTo>
                    <a:pt x="77" y="151"/>
                    <a:pt x="77" y="151"/>
                    <a:pt x="77" y="151"/>
                  </a:cubicBezTo>
                  <a:cubicBezTo>
                    <a:pt x="187" y="151"/>
                    <a:pt x="187" y="151"/>
                    <a:pt x="187" y="151"/>
                  </a:cubicBezTo>
                  <a:lnTo>
                    <a:pt x="187" y="163"/>
                  </a:lnTo>
                  <a:close/>
                  <a:moveTo>
                    <a:pt x="187" y="113"/>
                  </a:moveTo>
                  <a:cubicBezTo>
                    <a:pt x="77" y="113"/>
                    <a:pt x="77" y="113"/>
                    <a:pt x="77" y="113"/>
                  </a:cubicBezTo>
                  <a:cubicBezTo>
                    <a:pt x="77" y="101"/>
                    <a:pt x="77" y="101"/>
                    <a:pt x="77" y="101"/>
                  </a:cubicBezTo>
                  <a:cubicBezTo>
                    <a:pt x="187" y="101"/>
                    <a:pt x="187" y="101"/>
                    <a:pt x="187" y="101"/>
                  </a:cubicBezTo>
                  <a:lnTo>
                    <a:pt x="187" y="1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sz="1200" kern="0">
                <a:solidFill>
                  <a:srgbClr val="000000"/>
                </a:solidFill>
              </a:endParaRPr>
            </a:p>
          </p:txBody>
        </p:sp>
        <p:sp>
          <p:nvSpPr>
            <p:cNvPr id="31" name="Freeform 34">
              <a:extLst>
                <a:ext uri="{FF2B5EF4-FFF2-40B4-BE49-F238E27FC236}">
                  <a16:creationId xmlns:a16="http://schemas.microsoft.com/office/drawing/2014/main" id="{D6A6AA77-E025-44E2-81A6-ECF85A16CBE4}"/>
                </a:ext>
              </a:extLst>
            </p:cNvPr>
            <p:cNvSpPr>
              <a:spLocks noEditPoints="1"/>
            </p:cNvSpPr>
            <p:nvPr/>
          </p:nvSpPr>
          <p:spPr bwMode="auto">
            <a:xfrm>
              <a:off x="4664970" y="3907588"/>
              <a:ext cx="980359" cy="517500"/>
            </a:xfrm>
            <a:custGeom>
              <a:avLst/>
              <a:gdLst>
                <a:gd name="T0" fmla="*/ 370 w 393"/>
                <a:gd name="T1" fmla="*/ 78 h 181"/>
                <a:gd name="T2" fmla="*/ 392 w 393"/>
                <a:gd name="T3" fmla="*/ 51 h 181"/>
                <a:gd name="T4" fmla="*/ 370 w 393"/>
                <a:gd name="T5" fmla="*/ 25 h 181"/>
                <a:gd name="T6" fmla="*/ 348 w 393"/>
                <a:gd name="T7" fmla="*/ 51 h 181"/>
                <a:gd name="T8" fmla="*/ 370 w 393"/>
                <a:gd name="T9" fmla="*/ 78 h 181"/>
                <a:gd name="T10" fmla="*/ 369 w 393"/>
                <a:gd name="T11" fmla="*/ 83 h 181"/>
                <a:gd name="T12" fmla="*/ 354 w 393"/>
                <a:gd name="T13" fmla="*/ 89 h 181"/>
                <a:gd name="T14" fmla="*/ 346 w 393"/>
                <a:gd name="T15" fmla="*/ 96 h 181"/>
                <a:gd name="T16" fmla="*/ 321 w 393"/>
                <a:gd name="T17" fmla="*/ 136 h 181"/>
                <a:gd name="T18" fmla="*/ 283 w 393"/>
                <a:gd name="T19" fmla="*/ 143 h 181"/>
                <a:gd name="T20" fmla="*/ 283 w 393"/>
                <a:gd name="T21" fmla="*/ 158 h 181"/>
                <a:gd name="T22" fmla="*/ 332 w 393"/>
                <a:gd name="T23" fmla="*/ 157 h 181"/>
                <a:gd name="T24" fmla="*/ 345 w 393"/>
                <a:gd name="T25" fmla="*/ 140 h 181"/>
                <a:gd name="T26" fmla="*/ 344 w 393"/>
                <a:gd name="T27" fmla="*/ 154 h 181"/>
                <a:gd name="T28" fmla="*/ 390 w 393"/>
                <a:gd name="T29" fmla="*/ 179 h 181"/>
                <a:gd name="T30" fmla="*/ 393 w 393"/>
                <a:gd name="T31" fmla="*/ 107 h 181"/>
                <a:gd name="T32" fmla="*/ 369 w 393"/>
                <a:gd name="T33" fmla="*/ 83 h 181"/>
                <a:gd name="T34" fmla="*/ 197 w 393"/>
                <a:gd name="T35" fmla="*/ 52 h 181"/>
                <a:gd name="T36" fmla="*/ 219 w 393"/>
                <a:gd name="T37" fmla="*/ 26 h 181"/>
                <a:gd name="T38" fmla="*/ 197 w 393"/>
                <a:gd name="T39" fmla="*/ 0 h 181"/>
                <a:gd name="T40" fmla="*/ 174 w 393"/>
                <a:gd name="T41" fmla="*/ 26 h 181"/>
                <a:gd name="T42" fmla="*/ 197 w 393"/>
                <a:gd name="T43" fmla="*/ 52 h 181"/>
                <a:gd name="T44" fmla="*/ 223 w 393"/>
                <a:gd name="T45" fmla="*/ 60 h 181"/>
                <a:gd name="T46" fmla="*/ 170 w 393"/>
                <a:gd name="T47" fmla="*/ 60 h 181"/>
                <a:gd name="T48" fmla="*/ 135 w 393"/>
                <a:gd name="T49" fmla="*/ 95 h 181"/>
                <a:gd name="T50" fmla="*/ 135 w 393"/>
                <a:gd name="T51" fmla="*/ 131 h 181"/>
                <a:gd name="T52" fmla="*/ 157 w 393"/>
                <a:gd name="T53" fmla="*/ 129 h 181"/>
                <a:gd name="T54" fmla="*/ 157 w 393"/>
                <a:gd name="T55" fmla="*/ 104 h 181"/>
                <a:gd name="T56" fmla="*/ 164 w 393"/>
                <a:gd name="T57" fmla="*/ 104 h 181"/>
                <a:gd name="T58" fmla="*/ 164 w 393"/>
                <a:gd name="T59" fmla="*/ 128 h 181"/>
                <a:gd name="T60" fmla="*/ 190 w 393"/>
                <a:gd name="T61" fmla="*/ 127 h 181"/>
                <a:gd name="T62" fmla="*/ 193 w 393"/>
                <a:gd name="T63" fmla="*/ 73 h 181"/>
                <a:gd name="T64" fmla="*/ 194 w 393"/>
                <a:gd name="T65" fmla="*/ 62 h 181"/>
                <a:gd name="T66" fmla="*/ 200 w 393"/>
                <a:gd name="T67" fmla="*/ 62 h 181"/>
                <a:gd name="T68" fmla="*/ 200 w 393"/>
                <a:gd name="T69" fmla="*/ 73 h 181"/>
                <a:gd name="T70" fmla="*/ 203 w 393"/>
                <a:gd name="T71" fmla="*/ 127 h 181"/>
                <a:gd name="T72" fmla="*/ 230 w 393"/>
                <a:gd name="T73" fmla="*/ 128 h 181"/>
                <a:gd name="T74" fmla="*/ 230 w 393"/>
                <a:gd name="T75" fmla="*/ 104 h 181"/>
                <a:gd name="T76" fmla="*/ 237 w 393"/>
                <a:gd name="T77" fmla="*/ 104 h 181"/>
                <a:gd name="T78" fmla="*/ 237 w 393"/>
                <a:gd name="T79" fmla="*/ 129 h 181"/>
                <a:gd name="T80" fmla="*/ 258 w 393"/>
                <a:gd name="T81" fmla="*/ 131 h 181"/>
                <a:gd name="T82" fmla="*/ 258 w 393"/>
                <a:gd name="T83" fmla="*/ 95 h 181"/>
                <a:gd name="T84" fmla="*/ 223 w 393"/>
                <a:gd name="T85" fmla="*/ 60 h 181"/>
                <a:gd name="T86" fmla="*/ 22 w 393"/>
                <a:gd name="T87" fmla="*/ 78 h 181"/>
                <a:gd name="T88" fmla="*/ 44 w 393"/>
                <a:gd name="T89" fmla="*/ 51 h 181"/>
                <a:gd name="T90" fmla="*/ 22 w 393"/>
                <a:gd name="T91" fmla="*/ 25 h 181"/>
                <a:gd name="T92" fmla="*/ 0 w 393"/>
                <a:gd name="T93" fmla="*/ 51 h 181"/>
                <a:gd name="T94" fmla="*/ 22 w 393"/>
                <a:gd name="T95" fmla="*/ 78 h 181"/>
                <a:gd name="T96" fmla="*/ 48 w 393"/>
                <a:gd name="T97" fmla="*/ 96 h 181"/>
                <a:gd name="T98" fmla="*/ 40 w 393"/>
                <a:gd name="T99" fmla="*/ 89 h 181"/>
                <a:gd name="T100" fmla="*/ 25 w 393"/>
                <a:gd name="T101" fmla="*/ 83 h 181"/>
                <a:gd name="T102" fmla="*/ 1 w 393"/>
                <a:gd name="T103" fmla="*/ 107 h 181"/>
                <a:gd name="T104" fmla="*/ 4 w 393"/>
                <a:gd name="T105" fmla="*/ 181 h 181"/>
                <a:gd name="T106" fmla="*/ 50 w 393"/>
                <a:gd name="T107" fmla="*/ 154 h 181"/>
                <a:gd name="T108" fmla="*/ 49 w 393"/>
                <a:gd name="T109" fmla="*/ 140 h 181"/>
                <a:gd name="T110" fmla="*/ 61 w 393"/>
                <a:gd name="T111" fmla="*/ 157 h 181"/>
                <a:gd name="T112" fmla="*/ 111 w 393"/>
                <a:gd name="T113" fmla="*/ 158 h 181"/>
                <a:gd name="T114" fmla="*/ 111 w 393"/>
                <a:gd name="T115" fmla="*/ 143 h 181"/>
                <a:gd name="T116" fmla="*/ 73 w 393"/>
                <a:gd name="T117" fmla="*/ 136 h 181"/>
                <a:gd name="T118" fmla="*/ 48 w 393"/>
                <a:gd name="T119" fmla="*/ 9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93" h="181">
                  <a:moveTo>
                    <a:pt x="370" y="78"/>
                  </a:moveTo>
                  <a:cubicBezTo>
                    <a:pt x="382" y="78"/>
                    <a:pt x="392" y="66"/>
                    <a:pt x="392" y="51"/>
                  </a:cubicBezTo>
                  <a:cubicBezTo>
                    <a:pt x="392" y="37"/>
                    <a:pt x="382" y="25"/>
                    <a:pt x="370" y="25"/>
                  </a:cubicBezTo>
                  <a:cubicBezTo>
                    <a:pt x="358" y="25"/>
                    <a:pt x="348" y="37"/>
                    <a:pt x="348" y="51"/>
                  </a:cubicBezTo>
                  <a:cubicBezTo>
                    <a:pt x="348" y="66"/>
                    <a:pt x="358" y="78"/>
                    <a:pt x="370" y="78"/>
                  </a:cubicBezTo>
                  <a:close/>
                  <a:moveTo>
                    <a:pt x="369" y="83"/>
                  </a:moveTo>
                  <a:cubicBezTo>
                    <a:pt x="363" y="83"/>
                    <a:pt x="358" y="86"/>
                    <a:pt x="354" y="89"/>
                  </a:cubicBezTo>
                  <a:cubicBezTo>
                    <a:pt x="352" y="91"/>
                    <a:pt x="349" y="93"/>
                    <a:pt x="346" y="96"/>
                  </a:cubicBezTo>
                  <a:cubicBezTo>
                    <a:pt x="336" y="107"/>
                    <a:pt x="321" y="136"/>
                    <a:pt x="321" y="136"/>
                  </a:cubicBezTo>
                  <a:cubicBezTo>
                    <a:pt x="283" y="143"/>
                    <a:pt x="283" y="143"/>
                    <a:pt x="283" y="143"/>
                  </a:cubicBezTo>
                  <a:cubicBezTo>
                    <a:pt x="283" y="158"/>
                    <a:pt x="283" y="158"/>
                    <a:pt x="283" y="158"/>
                  </a:cubicBezTo>
                  <a:cubicBezTo>
                    <a:pt x="332" y="157"/>
                    <a:pt x="332" y="157"/>
                    <a:pt x="332" y="157"/>
                  </a:cubicBezTo>
                  <a:cubicBezTo>
                    <a:pt x="345" y="140"/>
                    <a:pt x="345" y="140"/>
                    <a:pt x="345" y="140"/>
                  </a:cubicBezTo>
                  <a:cubicBezTo>
                    <a:pt x="345" y="140"/>
                    <a:pt x="344" y="146"/>
                    <a:pt x="344" y="154"/>
                  </a:cubicBezTo>
                  <a:cubicBezTo>
                    <a:pt x="362" y="161"/>
                    <a:pt x="377" y="170"/>
                    <a:pt x="390" y="179"/>
                  </a:cubicBezTo>
                  <a:cubicBezTo>
                    <a:pt x="393" y="107"/>
                    <a:pt x="393" y="107"/>
                    <a:pt x="393" y="107"/>
                  </a:cubicBezTo>
                  <a:cubicBezTo>
                    <a:pt x="393" y="94"/>
                    <a:pt x="382" y="83"/>
                    <a:pt x="369" y="83"/>
                  </a:cubicBezTo>
                  <a:close/>
                  <a:moveTo>
                    <a:pt x="197" y="52"/>
                  </a:moveTo>
                  <a:cubicBezTo>
                    <a:pt x="209" y="52"/>
                    <a:pt x="219" y="41"/>
                    <a:pt x="219" y="26"/>
                  </a:cubicBezTo>
                  <a:cubicBezTo>
                    <a:pt x="219" y="12"/>
                    <a:pt x="209" y="0"/>
                    <a:pt x="197" y="0"/>
                  </a:cubicBezTo>
                  <a:cubicBezTo>
                    <a:pt x="184" y="0"/>
                    <a:pt x="174" y="12"/>
                    <a:pt x="174" y="26"/>
                  </a:cubicBezTo>
                  <a:cubicBezTo>
                    <a:pt x="174" y="41"/>
                    <a:pt x="184" y="52"/>
                    <a:pt x="197" y="52"/>
                  </a:cubicBezTo>
                  <a:close/>
                  <a:moveTo>
                    <a:pt x="223" y="60"/>
                  </a:moveTo>
                  <a:cubicBezTo>
                    <a:pt x="170" y="60"/>
                    <a:pt x="170" y="60"/>
                    <a:pt x="170" y="60"/>
                  </a:cubicBezTo>
                  <a:cubicBezTo>
                    <a:pt x="151" y="60"/>
                    <a:pt x="135" y="76"/>
                    <a:pt x="135" y="95"/>
                  </a:cubicBezTo>
                  <a:cubicBezTo>
                    <a:pt x="135" y="131"/>
                    <a:pt x="135" y="131"/>
                    <a:pt x="135" y="131"/>
                  </a:cubicBezTo>
                  <a:cubicBezTo>
                    <a:pt x="142" y="130"/>
                    <a:pt x="149" y="129"/>
                    <a:pt x="157" y="129"/>
                  </a:cubicBezTo>
                  <a:cubicBezTo>
                    <a:pt x="157" y="104"/>
                    <a:pt x="157" y="104"/>
                    <a:pt x="157" y="104"/>
                  </a:cubicBezTo>
                  <a:cubicBezTo>
                    <a:pt x="164" y="104"/>
                    <a:pt x="164" y="104"/>
                    <a:pt x="164" y="104"/>
                  </a:cubicBezTo>
                  <a:cubicBezTo>
                    <a:pt x="164" y="128"/>
                    <a:pt x="164" y="128"/>
                    <a:pt x="164" y="128"/>
                  </a:cubicBezTo>
                  <a:cubicBezTo>
                    <a:pt x="172" y="127"/>
                    <a:pt x="181" y="127"/>
                    <a:pt x="190" y="127"/>
                  </a:cubicBezTo>
                  <a:cubicBezTo>
                    <a:pt x="193" y="73"/>
                    <a:pt x="193" y="73"/>
                    <a:pt x="193" y="73"/>
                  </a:cubicBezTo>
                  <a:cubicBezTo>
                    <a:pt x="189" y="70"/>
                    <a:pt x="190" y="65"/>
                    <a:pt x="194" y="62"/>
                  </a:cubicBezTo>
                  <a:cubicBezTo>
                    <a:pt x="200" y="62"/>
                    <a:pt x="200" y="62"/>
                    <a:pt x="200" y="62"/>
                  </a:cubicBezTo>
                  <a:cubicBezTo>
                    <a:pt x="203" y="65"/>
                    <a:pt x="204" y="70"/>
                    <a:pt x="200" y="73"/>
                  </a:cubicBezTo>
                  <a:cubicBezTo>
                    <a:pt x="203" y="127"/>
                    <a:pt x="203" y="127"/>
                    <a:pt x="203" y="127"/>
                  </a:cubicBezTo>
                  <a:cubicBezTo>
                    <a:pt x="213" y="127"/>
                    <a:pt x="221" y="127"/>
                    <a:pt x="230" y="128"/>
                  </a:cubicBezTo>
                  <a:cubicBezTo>
                    <a:pt x="230" y="104"/>
                    <a:pt x="230" y="104"/>
                    <a:pt x="230" y="104"/>
                  </a:cubicBezTo>
                  <a:cubicBezTo>
                    <a:pt x="237" y="104"/>
                    <a:pt x="237" y="104"/>
                    <a:pt x="237" y="104"/>
                  </a:cubicBezTo>
                  <a:cubicBezTo>
                    <a:pt x="237" y="129"/>
                    <a:pt x="237" y="129"/>
                    <a:pt x="237" y="129"/>
                  </a:cubicBezTo>
                  <a:cubicBezTo>
                    <a:pt x="244" y="129"/>
                    <a:pt x="251" y="130"/>
                    <a:pt x="258" y="131"/>
                  </a:cubicBezTo>
                  <a:cubicBezTo>
                    <a:pt x="258" y="95"/>
                    <a:pt x="258" y="95"/>
                    <a:pt x="258" y="95"/>
                  </a:cubicBezTo>
                  <a:cubicBezTo>
                    <a:pt x="258" y="78"/>
                    <a:pt x="244" y="60"/>
                    <a:pt x="223" y="60"/>
                  </a:cubicBezTo>
                  <a:close/>
                  <a:moveTo>
                    <a:pt x="22" y="78"/>
                  </a:moveTo>
                  <a:cubicBezTo>
                    <a:pt x="34" y="78"/>
                    <a:pt x="44" y="66"/>
                    <a:pt x="44" y="51"/>
                  </a:cubicBezTo>
                  <a:cubicBezTo>
                    <a:pt x="44" y="37"/>
                    <a:pt x="34" y="25"/>
                    <a:pt x="22" y="25"/>
                  </a:cubicBezTo>
                  <a:cubicBezTo>
                    <a:pt x="10" y="25"/>
                    <a:pt x="0" y="37"/>
                    <a:pt x="0" y="51"/>
                  </a:cubicBezTo>
                  <a:cubicBezTo>
                    <a:pt x="0" y="66"/>
                    <a:pt x="10" y="78"/>
                    <a:pt x="22" y="78"/>
                  </a:cubicBezTo>
                  <a:close/>
                  <a:moveTo>
                    <a:pt x="48" y="96"/>
                  </a:moveTo>
                  <a:cubicBezTo>
                    <a:pt x="45" y="93"/>
                    <a:pt x="42" y="91"/>
                    <a:pt x="40" y="89"/>
                  </a:cubicBezTo>
                  <a:cubicBezTo>
                    <a:pt x="36" y="86"/>
                    <a:pt x="30" y="83"/>
                    <a:pt x="25" y="83"/>
                  </a:cubicBezTo>
                  <a:cubicBezTo>
                    <a:pt x="11" y="83"/>
                    <a:pt x="1" y="94"/>
                    <a:pt x="1" y="107"/>
                  </a:cubicBezTo>
                  <a:cubicBezTo>
                    <a:pt x="4" y="181"/>
                    <a:pt x="4" y="181"/>
                    <a:pt x="4" y="181"/>
                  </a:cubicBezTo>
                  <a:cubicBezTo>
                    <a:pt x="16" y="171"/>
                    <a:pt x="32" y="162"/>
                    <a:pt x="50" y="154"/>
                  </a:cubicBezTo>
                  <a:cubicBezTo>
                    <a:pt x="50" y="147"/>
                    <a:pt x="49" y="140"/>
                    <a:pt x="49" y="140"/>
                  </a:cubicBezTo>
                  <a:cubicBezTo>
                    <a:pt x="61" y="157"/>
                    <a:pt x="61" y="157"/>
                    <a:pt x="61" y="157"/>
                  </a:cubicBezTo>
                  <a:cubicBezTo>
                    <a:pt x="111" y="158"/>
                    <a:pt x="111" y="158"/>
                    <a:pt x="111" y="158"/>
                  </a:cubicBezTo>
                  <a:cubicBezTo>
                    <a:pt x="111" y="143"/>
                    <a:pt x="111" y="143"/>
                    <a:pt x="111" y="143"/>
                  </a:cubicBezTo>
                  <a:cubicBezTo>
                    <a:pt x="73" y="136"/>
                    <a:pt x="73" y="136"/>
                    <a:pt x="73" y="136"/>
                  </a:cubicBezTo>
                  <a:cubicBezTo>
                    <a:pt x="73" y="136"/>
                    <a:pt x="58" y="107"/>
                    <a:pt x="48" y="96"/>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a:defRPr/>
              </a:pPr>
              <a:endParaRPr lang="en-US" sz="1200" kern="0">
                <a:solidFill>
                  <a:srgbClr val="000000"/>
                </a:solidFill>
              </a:endParaRPr>
            </a:p>
          </p:txBody>
        </p:sp>
        <p:pic>
          <p:nvPicPr>
            <p:cNvPr id="32" name="Picture 2" descr="Image result for meeting  icon">
              <a:extLst>
                <a:ext uri="{FF2B5EF4-FFF2-40B4-BE49-F238E27FC236}">
                  <a16:creationId xmlns:a16="http://schemas.microsoft.com/office/drawing/2014/main" id="{A0BDA06E-B670-4060-8C62-BC51880CC94C}"/>
                </a:ext>
              </a:extLst>
            </p:cNvPr>
            <p:cNvPicPr>
              <a:picLocks noChangeAspect="1" noChangeArrowheads="1"/>
            </p:cNvPicPr>
            <p:nvPr/>
          </p:nvPicPr>
          <p:blipFill>
            <a:blip r:embed="rId2">
              <a:duotone>
                <a:srgbClr val="9EA2A2">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522533" y="3516008"/>
              <a:ext cx="712009" cy="904194"/>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a:extLst>
                <a:ext uri="{FF2B5EF4-FFF2-40B4-BE49-F238E27FC236}">
                  <a16:creationId xmlns:a16="http://schemas.microsoft.com/office/drawing/2014/main" id="{71B3B2F7-1A6D-40E4-BE86-12BB0C214C17}"/>
                </a:ext>
              </a:extLst>
            </p:cNvPr>
            <p:cNvPicPr>
              <a:picLocks noChangeAspect="1"/>
            </p:cNvPicPr>
            <p:nvPr/>
          </p:nvPicPr>
          <p:blipFill>
            <a:blip r:embed="rId3">
              <a:duotone>
                <a:srgbClr val="9EA2A2">
                  <a:shade val="45000"/>
                  <a:satMod val="135000"/>
                </a:srgbClr>
                <a:prstClr val="white"/>
              </a:duotone>
            </a:blip>
            <a:stretch>
              <a:fillRect/>
            </a:stretch>
          </p:blipFill>
          <p:spPr>
            <a:xfrm>
              <a:off x="4881903" y="2394372"/>
              <a:ext cx="527117" cy="669397"/>
            </a:xfrm>
            <a:prstGeom prst="rect">
              <a:avLst/>
            </a:prstGeom>
            <a:noFill/>
            <a:ln>
              <a:noFill/>
            </a:ln>
          </p:spPr>
        </p:pic>
        <p:pic>
          <p:nvPicPr>
            <p:cNvPr id="34" name="Picture 33">
              <a:extLst>
                <a:ext uri="{FF2B5EF4-FFF2-40B4-BE49-F238E27FC236}">
                  <a16:creationId xmlns:a16="http://schemas.microsoft.com/office/drawing/2014/main" id="{74FA9691-C5C4-4F91-9EB6-1C19F4548A0D}"/>
                </a:ext>
              </a:extLst>
            </p:cNvPr>
            <p:cNvPicPr>
              <a:picLocks noChangeAspect="1"/>
            </p:cNvPicPr>
            <p:nvPr/>
          </p:nvPicPr>
          <p:blipFill>
            <a:blip r:embed="rId4">
              <a:duotone>
                <a:srgbClr val="9EA2A2">
                  <a:shade val="45000"/>
                  <a:satMod val="135000"/>
                </a:srgbClr>
                <a:prstClr val="white"/>
              </a:duotone>
            </a:blip>
            <a:stretch>
              <a:fillRect/>
            </a:stretch>
          </p:blipFill>
          <p:spPr>
            <a:xfrm>
              <a:off x="4896998" y="5007623"/>
              <a:ext cx="585133" cy="743072"/>
            </a:xfrm>
            <a:prstGeom prst="rect">
              <a:avLst/>
            </a:prstGeom>
            <a:noFill/>
            <a:ln>
              <a:noFill/>
            </a:ln>
          </p:spPr>
        </p:pic>
        <p:pic>
          <p:nvPicPr>
            <p:cNvPr id="35" name="Picture 34">
              <a:extLst>
                <a:ext uri="{FF2B5EF4-FFF2-40B4-BE49-F238E27FC236}">
                  <a16:creationId xmlns:a16="http://schemas.microsoft.com/office/drawing/2014/main" id="{481DF276-67B9-497E-B607-DA6F405819F4}"/>
                </a:ext>
              </a:extLst>
            </p:cNvPr>
            <p:cNvPicPr>
              <a:picLocks noChangeAspect="1"/>
            </p:cNvPicPr>
            <p:nvPr/>
          </p:nvPicPr>
          <p:blipFill>
            <a:blip r:embed="rId5" cstate="print">
              <a:duotone>
                <a:prstClr val="black"/>
                <a:srgbClr val="9EA2A2">
                  <a:lumMod val="50000"/>
                  <a:tint val="45000"/>
                  <a:satMod val="400000"/>
                </a:srgbClr>
              </a:duotone>
              <a:extLst>
                <a:ext uri="{28A0092B-C50C-407E-A947-70E740481C1C}">
                  <a14:useLocalDpi xmlns:a14="http://schemas.microsoft.com/office/drawing/2010/main" val="0"/>
                </a:ext>
              </a:extLst>
            </a:blip>
            <a:stretch>
              <a:fillRect/>
            </a:stretch>
          </p:blipFill>
          <p:spPr>
            <a:xfrm>
              <a:off x="8049344" y="3689563"/>
              <a:ext cx="576036" cy="731520"/>
            </a:xfrm>
            <a:prstGeom prst="rect">
              <a:avLst/>
            </a:prstGeom>
          </p:spPr>
        </p:pic>
        <p:pic>
          <p:nvPicPr>
            <p:cNvPr id="36" name="Picture 35">
              <a:extLst>
                <a:ext uri="{FF2B5EF4-FFF2-40B4-BE49-F238E27FC236}">
                  <a16:creationId xmlns:a16="http://schemas.microsoft.com/office/drawing/2014/main" id="{EA2749FA-CDC9-4E05-A6FA-94F7319F6243}"/>
                </a:ext>
              </a:extLst>
            </p:cNvPr>
            <p:cNvPicPr>
              <a:picLocks noChangeAspect="1"/>
            </p:cNvPicPr>
            <p:nvPr/>
          </p:nvPicPr>
          <p:blipFill>
            <a:blip r:embed="rId6" cstate="print">
              <a:lum bright="70000" contrast="-70000"/>
              <a:extLst>
                <a:ext uri="{28A0092B-C50C-407E-A947-70E740481C1C}">
                  <a14:useLocalDpi xmlns:a14="http://schemas.microsoft.com/office/drawing/2010/main" val="0"/>
                </a:ext>
              </a:extLst>
            </a:blip>
            <a:stretch>
              <a:fillRect/>
            </a:stretch>
          </p:blipFill>
          <p:spPr>
            <a:xfrm>
              <a:off x="1821119" y="4989403"/>
              <a:ext cx="576036" cy="731520"/>
            </a:xfrm>
            <a:prstGeom prst="rect">
              <a:avLst/>
            </a:prstGeom>
          </p:spPr>
        </p:pic>
        <p:pic>
          <p:nvPicPr>
            <p:cNvPr id="37" name="Picture 36">
              <a:extLst>
                <a:ext uri="{FF2B5EF4-FFF2-40B4-BE49-F238E27FC236}">
                  <a16:creationId xmlns:a16="http://schemas.microsoft.com/office/drawing/2014/main" id="{EC4C8BEC-521B-4A4A-A6C7-5473E20DE689}"/>
                </a:ext>
              </a:extLst>
            </p:cNvPr>
            <p:cNvPicPr>
              <a:picLocks noChangeAspect="1"/>
            </p:cNvPicPr>
            <p:nvPr/>
          </p:nvPicPr>
          <p:blipFill>
            <a:blip r:embed="rId7" cstate="screen">
              <a:lum bright="70000" contrast="-70000"/>
              <a:extLst>
                <a:ext uri="{28A0092B-C50C-407E-A947-70E740481C1C}">
                  <a14:useLocalDpi xmlns:a14="http://schemas.microsoft.com/office/drawing/2010/main" val="0"/>
                </a:ext>
              </a:extLst>
            </a:blip>
            <a:stretch>
              <a:fillRect/>
            </a:stretch>
          </p:blipFill>
          <p:spPr>
            <a:xfrm>
              <a:off x="7977336" y="4875785"/>
              <a:ext cx="662072" cy="840779"/>
            </a:xfrm>
            <a:prstGeom prst="rect">
              <a:avLst/>
            </a:prstGeom>
          </p:spPr>
        </p:pic>
        <p:sp>
          <p:nvSpPr>
            <p:cNvPr id="38" name="Freeform 13">
              <a:extLst>
                <a:ext uri="{FF2B5EF4-FFF2-40B4-BE49-F238E27FC236}">
                  <a16:creationId xmlns:a16="http://schemas.microsoft.com/office/drawing/2014/main" id="{808D8BEE-3D33-44EA-AE9E-4A43A22DEE75}"/>
                </a:ext>
              </a:extLst>
            </p:cNvPr>
            <p:cNvSpPr>
              <a:spLocks noChangeAspect="1" noEditPoints="1"/>
            </p:cNvSpPr>
            <p:nvPr/>
          </p:nvSpPr>
          <p:spPr bwMode="auto">
            <a:xfrm>
              <a:off x="7977336" y="2331938"/>
              <a:ext cx="724648" cy="812189"/>
            </a:xfrm>
            <a:custGeom>
              <a:avLst/>
              <a:gdLst>
                <a:gd name="T0" fmla="*/ 2147483646 w 5212"/>
                <a:gd name="T1" fmla="*/ 2147483646 h 4763"/>
                <a:gd name="T2" fmla="*/ 2147483646 w 5212"/>
                <a:gd name="T3" fmla="*/ 2147483646 h 4763"/>
                <a:gd name="T4" fmla="*/ 2147483646 w 5212"/>
                <a:gd name="T5" fmla="*/ 2147483646 h 4763"/>
                <a:gd name="T6" fmla="*/ 2147483646 w 5212"/>
                <a:gd name="T7" fmla="*/ 2147483646 h 4763"/>
                <a:gd name="T8" fmla="*/ 2147483646 w 5212"/>
                <a:gd name="T9" fmla="*/ 2147483646 h 4763"/>
                <a:gd name="T10" fmla="*/ 2147483646 w 5212"/>
                <a:gd name="T11" fmla="*/ 2147483646 h 4763"/>
                <a:gd name="T12" fmla="*/ 2147483646 w 5212"/>
                <a:gd name="T13" fmla="*/ 2147483646 h 4763"/>
                <a:gd name="T14" fmla="*/ 2147483646 w 5212"/>
                <a:gd name="T15" fmla="*/ 2147483646 h 4763"/>
                <a:gd name="T16" fmla="*/ 2147483646 w 5212"/>
                <a:gd name="T17" fmla="*/ 2147483646 h 4763"/>
                <a:gd name="T18" fmla="*/ 2147483646 w 5212"/>
                <a:gd name="T19" fmla="*/ 2147483646 h 4763"/>
                <a:gd name="T20" fmla="*/ 2147483646 w 5212"/>
                <a:gd name="T21" fmla="*/ 2147483646 h 4763"/>
                <a:gd name="T22" fmla="*/ 2147483646 w 5212"/>
                <a:gd name="T23" fmla="*/ 2147483646 h 4763"/>
                <a:gd name="T24" fmla="*/ 2147483646 w 5212"/>
                <a:gd name="T25" fmla="*/ 2147483646 h 4763"/>
                <a:gd name="T26" fmla="*/ 2147483646 w 5212"/>
                <a:gd name="T27" fmla="*/ 2147483646 h 4763"/>
                <a:gd name="T28" fmla="*/ 2147483646 w 5212"/>
                <a:gd name="T29" fmla="*/ 2147483646 h 4763"/>
                <a:gd name="T30" fmla="*/ 2147483646 w 5212"/>
                <a:gd name="T31" fmla="*/ 2147483646 h 4763"/>
                <a:gd name="T32" fmla="*/ 2147483646 w 5212"/>
                <a:gd name="T33" fmla="*/ 2147483646 h 4763"/>
                <a:gd name="T34" fmla="*/ 2147483646 w 5212"/>
                <a:gd name="T35" fmla="*/ 2147483646 h 4763"/>
                <a:gd name="T36" fmla="*/ 2147483646 w 5212"/>
                <a:gd name="T37" fmla="*/ 2147483646 h 4763"/>
                <a:gd name="T38" fmla="*/ 2147483646 w 5212"/>
                <a:gd name="T39" fmla="*/ 2147483646 h 4763"/>
                <a:gd name="T40" fmla="*/ 2147483646 w 5212"/>
                <a:gd name="T41" fmla="*/ 2147483646 h 4763"/>
                <a:gd name="T42" fmla="*/ 2147483646 w 5212"/>
                <a:gd name="T43" fmla="*/ 2147483646 h 4763"/>
                <a:gd name="T44" fmla="*/ 2147483646 w 5212"/>
                <a:gd name="T45" fmla="*/ 2147483646 h 4763"/>
                <a:gd name="T46" fmla="*/ 2147483646 w 5212"/>
                <a:gd name="T47" fmla="*/ 2147483646 h 4763"/>
                <a:gd name="T48" fmla="*/ 2147483646 w 5212"/>
                <a:gd name="T49" fmla="*/ 2147483646 h 4763"/>
                <a:gd name="T50" fmla="*/ 2147483646 w 5212"/>
                <a:gd name="T51" fmla="*/ 2147483646 h 4763"/>
                <a:gd name="T52" fmla="*/ 2147483646 w 5212"/>
                <a:gd name="T53" fmla="*/ 2147483646 h 4763"/>
                <a:gd name="T54" fmla="*/ 2147483646 w 5212"/>
                <a:gd name="T55" fmla="*/ 2147483646 h 4763"/>
                <a:gd name="T56" fmla="*/ 2147483646 w 5212"/>
                <a:gd name="T57" fmla="*/ 2147483646 h 4763"/>
                <a:gd name="T58" fmla="*/ 2147483646 w 5212"/>
                <a:gd name="T59" fmla="*/ 2147483646 h 4763"/>
                <a:gd name="T60" fmla="*/ 2147483646 w 5212"/>
                <a:gd name="T61" fmla="*/ 2147483646 h 4763"/>
                <a:gd name="T62" fmla="*/ 2147483646 w 5212"/>
                <a:gd name="T63" fmla="*/ 2147483646 h 4763"/>
                <a:gd name="T64" fmla="*/ 2147483646 w 5212"/>
                <a:gd name="T65" fmla="*/ 2147483646 h 4763"/>
                <a:gd name="T66" fmla="*/ 2147483646 w 5212"/>
                <a:gd name="T67" fmla="*/ 2147483646 h 4763"/>
                <a:gd name="T68" fmla="*/ 2147483646 w 5212"/>
                <a:gd name="T69" fmla="*/ 2147483646 h 4763"/>
                <a:gd name="T70" fmla="*/ 2147483646 w 5212"/>
                <a:gd name="T71" fmla="*/ 2147483646 h 4763"/>
                <a:gd name="T72" fmla="*/ 2147483646 w 5212"/>
                <a:gd name="T73" fmla="*/ 2147483646 h 4763"/>
                <a:gd name="T74" fmla="*/ 2147483646 w 5212"/>
                <a:gd name="T75" fmla="*/ 2147483646 h 4763"/>
                <a:gd name="T76" fmla="*/ 2147483646 w 5212"/>
                <a:gd name="T77" fmla="*/ 2147483646 h 4763"/>
                <a:gd name="T78" fmla="*/ 2147483646 w 5212"/>
                <a:gd name="T79" fmla="*/ 2147483646 h 4763"/>
                <a:gd name="T80" fmla="*/ 2147483646 w 5212"/>
                <a:gd name="T81" fmla="*/ 2147483646 h 4763"/>
                <a:gd name="T82" fmla="*/ 2147483646 w 5212"/>
                <a:gd name="T83" fmla="*/ 2147483646 h 4763"/>
                <a:gd name="T84" fmla="*/ 2147483646 w 5212"/>
                <a:gd name="T85" fmla="*/ 2147483646 h 4763"/>
                <a:gd name="T86" fmla="*/ 2147483646 w 5212"/>
                <a:gd name="T87" fmla="*/ 2147483646 h 4763"/>
                <a:gd name="T88" fmla="*/ 2147483646 w 5212"/>
                <a:gd name="T89" fmla="*/ 2147483646 h 4763"/>
                <a:gd name="T90" fmla="*/ 2147483646 w 5212"/>
                <a:gd name="T91" fmla="*/ 2147483646 h 4763"/>
                <a:gd name="T92" fmla="*/ 2147483646 w 5212"/>
                <a:gd name="T93" fmla="*/ 2147483646 h 4763"/>
                <a:gd name="T94" fmla="*/ 2147483646 w 5212"/>
                <a:gd name="T95" fmla="*/ 2147483646 h 4763"/>
                <a:gd name="T96" fmla="*/ 2147483646 w 5212"/>
                <a:gd name="T97" fmla="*/ 2147483646 h 4763"/>
                <a:gd name="T98" fmla="*/ 2147483646 w 5212"/>
                <a:gd name="T99" fmla="*/ 2147483646 h 4763"/>
                <a:gd name="T100" fmla="*/ 2147483646 w 5212"/>
                <a:gd name="T101" fmla="*/ 2147483646 h 4763"/>
                <a:gd name="T102" fmla="*/ 2147483646 w 5212"/>
                <a:gd name="T103" fmla="*/ 2147483646 h 4763"/>
                <a:gd name="T104" fmla="*/ 2147483646 w 5212"/>
                <a:gd name="T105" fmla="*/ 2147483646 h 4763"/>
                <a:gd name="T106" fmla="*/ 2147483646 w 5212"/>
                <a:gd name="T107" fmla="*/ 2147483646 h 4763"/>
                <a:gd name="T108" fmla="*/ 2147483646 w 5212"/>
                <a:gd name="T109" fmla="*/ 2147483646 h 4763"/>
                <a:gd name="T110" fmla="*/ 2147483646 w 5212"/>
                <a:gd name="T111" fmla="*/ 2147483646 h 4763"/>
                <a:gd name="T112" fmla="*/ 2147483646 w 5212"/>
                <a:gd name="T113" fmla="*/ 2147483646 h 4763"/>
                <a:gd name="T114" fmla="*/ 2147483646 w 5212"/>
                <a:gd name="T115" fmla="*/ 2147483646 h 4763"/>
                <a:gd name="T116" fmla="*/ 2147483646 w 5212"/>
                <a:gd name="T117" fmla="*/ 2147483646 h 4763"/>
                <a:gd name="T118" fmla="*/ 2147483646 w 5212"/>
                <a:gd name="T119" fmla="*/ 2147483646 h 4763"/>
                <a:gd name="T120" fmla="*/ 2147483646 w 5212"/>
                <a:gd name="T121" fmla="*/ 2147483646 h 476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212"/>
                <a:gd name="T184" fmla="*/ 0 h 4763"/>
                <a:gd name="T185" fmla="*/ 5212 w 5212"/>
                <a:gd name="T186" fmla="*/ 4763 h 476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12" h="4763">
                  <a:moveTo>
                    <a:pt x="3888" y="4037"/>
                  </a:moveTo>
                  <a:lnTo>
                    <a:pt x="4906" y="4042"/>
                  </a:lnTo>
                  <a:lnTo>
                    <a:pt x="4949" y="4043"/>
                  </a:lnTo>
                  <a:lnTo>
                    <a:pt x="4987" y="4046"/>
                  </a:lnTo>
                  <a:lnTo>
                    <a:pt x="5004" y="4049"/>
                  </a:lnTo>
                  <a:lnTo>
                    <a:pt x="5020" y="4054"/>
                  </a:lnTo>
                  <a:lnTo>
                    <a:pt x="5035" y="4058"/>
                  </a:lnTo>
                  <a:lnTo>
                    <a:pt x="5048" y="4065"/>
                  </a:lnTo>
                  <a:lnTo>
                    <a:pt x="5061" y="4073"/>
                  </a:lnTo>
                  <a:lnTo>
                    <a:pt x="5073" y="4082"/>
                  </a:lnTo>
                  <a:lnTo>
                    <a:pt x="5083" y="4094"/>
                  </a:lnTo>
                  <a:lnTo>
                    <a:pt x="5092" y="4105"/>
                  </a:lnTo>
                  <a:lnTo>
                    <a:pt x="5100" y="4120"/>
                  </a:lnTo>
                  <a:lnTo>
                    <a:pt x="5107" y="4138"/>
                  </a:lnTo>
                  <a:lnTo>
                    <a:pt x="5112" y="4157"/>
                  </a:lnTo>
                  <a:lnTo>
                    <a:pt x="5116" y="4179"/>
                  </a:lnTo>
                  <a:lnTo>
                    <a:pt x="5212" y="4763"/>
                  </a:lnTo>
                  <a:lnTo>
                    <a:pt x="3566" y="4763"/>
                  </a:lnTo>
                  <a:lnTo>
                    <a:pt x="3660" y="4179"/>
                  </a:lnTo>
                  <a:lnTo>
                    <a:pt x="3665" y="4156"/>
                  </a:lnTo>
                  <a:lnTo>
                    <a:pt x="3671" y="4136"/>
                  </a:lnTo>
                  <a:lnTo>
                    <a:pt x="3678" y="4117"/>
                  </a:lnTo>
                  <a:lnTo>
                    <a:pt x="3687" y="4102"/>
                  </a:lnTo>
                  <a:lnTo>
                    <a:pt x="3697" y="4089"/>
                  </a:lnTo>
                  <a:lnTo>
                    <a:pt x="3708" y="4077"/>
                  </a:lnTo>
                  <a:lnTo>
                    <a:pt x="3721" y="4067"/>
                  </a:lnTo>
                  <a:lnTo>
                    <a:pt x="3734" y="4060"/>
                  </a:lnTo>
                  <a:lnTo>
                    <a:pt x="3749" y="4054"/>
                  </a:lnTo>
                  <a:lnTo>
                    <a:pt x="3765" y="4048"/>
                  </a:lnTo>
                  <a:lnTo>
                    <a:pt x="3783" y="4043"/>
                  </a:lnTo>
                  <a:lnTo>
                    <a:pt x="3801" y="4040"/>
                  </a:lnTo>
                  <a:lnTo>
                    <a:pt x="3821" y="4039"/>
                  </a:lnTo>
                  <a:lnTo>
                    <a:pt x="3842" y="4037"/>
                  </a:lnTo>
                  <a:lnTo>
                    <a:pt x="3888" y="4037"/>
                  </a:lnTo>
                  <a:close/>
                  <a:moveTo>
                    <a:pt x="4619" y="3727"/>
                  </a:moveTo>
                  <a:lnTo>
                    <a:pt x="4619" y="3727"/>
                  </a:lnTo>
                  <a:lnTo>
                    <a:pt x="4594" y="3740"/>
                  </a:lnTo>
                  <a:lnTo>
                    <a:pt x="4568" y="3754"/>
                  </a:lnTo>
                  <a:lnTo>
                    <a:pt x="4540" y="3764"/>
                  </a:lnTo>
                  <a:lnTo>
                    <a:pt x="4510" y="3773"/>
                  </a:lnTo>
                  <a:lnTo>
                    <a:pt x="4481" y="3779"/>
                  </a:lnTo>
                  <a:lnTo>
                    <a:pt x="4449" y="3783"/>
                  </a:lnTo>
                  <a:lnTo>
                    <a:pt x="4418" y="3786"/>
                  </a:lnTo>
                  <a:lnTo>
                    <a:pt x="4387" y="3788"/>
                  </a:lnTo>
                  <a:lnTo>
                    <a:pt x="4356" y="3786"/>
                  </a:lnTo>
                  <a:lnTo>
                    <a:pt x="4325" y="3783"/>
                  </a:lnTo>
                  <a:lnTo>
                    <a:pt x="4296" y="3779"/>
                  </a:lnTo>
                  <a:lnTo>
                    <a:pt x="4266" y="3771"/>
                  </a:lnTo>
                  <a:lnTo>
                    <a:pt x="4237" y="3763"/>
                  </a:lnTo>
                  <a:lnTo>
                    <a:pt x="4209" y="3752"/>
                  </a:lnTo>
                  <a:lnTo>
                    <a:pt x="4182" y="3739"/>
                  </a:lnTo>
                  <a:lnTo>
                    <a:pt x="4157" y="3726"/>
                  </a:lnTo>
                  <a:lnTo>
                    <a:pt x="4167" y="3742"/>
                  </a:lnTo>
                  <a:lnTo>
                    <a:pt x="4176" y="3758"/>
                  </a:lnTo>
                  <a:lnTo>
                    <a:pt x="4188" y="3774"/>
                  </a:lnTo>
                  <a:lnTo>
                    <a:pt x="4200" y="3788"/>
                  </a:lnTo>
                  <a:lnTo>
                    <a:pt x="4212" y="3802"/>
                  </a:lnTo>
                  <a:lnTo>
                    <a:pt x="4225" y="3814"/>
                  </a:lnTo>
                  <a:lnTo>
                    <a:pt x="4240" y="3826"/>
                  </a:lnTo>
                  <a:lnTo>
                    <a:pt x="4254" y="3836"/>
                  </a:lnTo>
                  <a:lnTo>
                    <a:pt x="4269" y="3847"/>
                  </a:lnTo>
                  <a:lnTo>
                    <a:pt x="4285" y="3854"/>
                  </a:lnTo>
                  <a:lnTo>
                    <a:pt x="4302" y="3862"/>
                  </a:lnTo>
                  <a:lnTo>
                    <a:pt x="4318" y="3867"/>
                  </a:lnTo>
                  <a:lnTo>
                    <a:pt x="4336" y="3872"/>
                  </a:lnTo>
                  <a:lnTo>
                    <a:pt x="4352" y="3876"/>
                  </a:lnTo>
                  <a:lnTo>
                    <a:pt x="4370" y="3878"/>
                  </a:lnTo>
                  <a:lnTo>
                    <a:pt x="4389" y="3879"/>
                  </a:lnTo>
                  <a:lnTo>
                    <a:pt x="4407" y="3878"/>
                  </a:lnTo>
                  <a:lnTo>
                    <a:pt x="4424" y="3876"/>
                  </a:lnTo>
                  <a:lnTo>
                    <a:pt x="4442" y="3873"/>
                  </a:lnTo>
                  <a:lnTo>
                    <a:pt x="4458" y="3867"/>
                  </a:lnTo>
                  <a:lnTo>
                    <a:pt x="4476" y="3862"/>
                  </a:lnTo>
                  <a:lnTo>
                    <a:pt x="4492" y="3856"/>
                  </a:lnTo>
                  <a:lnTo>
                    <a:pt x="4507" y="3847"/>
                  </a:lnTo>
                  <a:lnTo>
                    <a:pt x="4522" y="3838"/>
                  </a:lnTo>
                  <a:lnTo>
                    <a:pt x="4537" y="3826"/>
                  </a:lnTo>
                  <a:lnTo>
                    <a:pt x="4551" y="3816"/>
                  </a:lnTo>
                  <a:lnTo>
                    <a:pt x="4565" y="3802"/>
                  </a:lnTo>
                  <a:lnTo>
                    <a:pt x="4577" y="3789"/>
                  </a:lnTo>
                  <a:lnTo>
                    <a:pt x="4588" y="3774"/>
                  </a:lnTo>
                  <a:lnTo>
                    <a:pt x="4600" y="3760"/>
                  </a:lnTo>
                  <a:lnTo>
                    <a:pt x="4609" y="3743"/>
                  </a:lnTo>
                  <a:lnTo>
                    <a:pt x="4619" y="3727"/>
                  </a:lnTo>
                  <a:close/>
                  <a:moveTo>
                    <a:pt x="4741" y="3511"/>
                  </a:moveTo>
                  <a:lnTo>
                    <a:pt x="4741" y="3511"/>
                  </a:lnTo>
                  <a:lnTo>
                    <a:pt x="4741" y="3529"/>
                  </a:lnTo>
                  <a:lnTo>
                    <a:pt x="4739" y="3545"/>
                  </a:lnTo>
                  <a:lnTo>
                    <a:pt x="4736" y="3562"/>
                  </a:lnTo>
                  <a:lnTo>
                    <a:pt x="4732" y="3578"/>
                  </a:lnTo>
                  <a:lnTo>
                    <a:pt x="4727" y="3594"/>
                  </a:lnTo>
                  <a:lnTo>
                    <a:pt x="4723" y="3609"/>
                  </a:lnTo>
                  <a:lnTo>
                    <a:pt x="4715" y="3622"/>
                  </a:lnTo>
                  <a:lnTo>
                    <a:pt x="4708" y="3635"/>
                  </a:lnTo>
                  <a:lnTo>
                    <a:pt x="4702" y="3668"/>
                  </a:lnTo>
                  <a:lnTo>
                    <a:pt x="4695" y="3697"/>
                  </a:lnTo>
                  <a:lnTo>
                    <a:pt x="4683" y="3727"/>
                  </a:lnTo>
                  <a:lnTo>
                    <a:pt x="4671" y="3755"/>
                  </a:lnTo>
                  <a:lnTo>
                    <a:pt x="4656" y="3780"/>
                  </a:lnTo>
                  <a:lnTo>
                    <a:pt x="4639" y="3805"/>
                  </a:lnTo>
                  <a:lnTo>
                    <a:pt x="4621" y="3829"/>
                  </a:lnTo>
                  <a:lnTo>
                    <a:pt x="4600" y="3850"/>
                  </a:lnTo>
                  <a:lnTo>
                    <a:pt x="4578" y="3870"/>
                  </a:lnTo>
                  <a:lnTo>
                    <a:pt x="4554" y="3887"/>
                  </a:lnTo>
                  <a:lnTo>
                    <a:pt x="4531" y="3901"/>
                  </a:lnTo>
                  <a:lnTo>
                    <a:pt x="4504" y="3915"/>
                  </a:lnTo>
                  <a:lnTo>
                    <a:pt x="4476" y="3925"/>
                  </a:lnTo>
                  <a:lnTo>
                    <a:pt x="4448" y="3932"/>
                  </a:lnTo>
                  <a:lnTo>
                    <a:pt x="4418" y="3937"/>
                  </a:lnTo>
                  <a:lnTo>
                    <a:pt x="4389" y="3938"/>
                  </a:lnTo>
                  <a:lnTo>
                    <a:pt x="4358" y="3937"/>
                  </a:lnTo>
                  <a:lnTo>
                    <a:pt x="4328" y="3932"/>
                  </a:lnTo>
                  <a:lnTo>
                    <a:pt x="4300" y="3925"/>
                  </a:lnTo>
                  <a:lnTo>
                    <a:pt x="4272" y="3915"/>
                  </a:lnTo>
                  <a:lnTo>
                    <a:pt x="4247" y="3901"/>
                  </a:lnTo>
                  <a:lnTo>
                    <a:pt x="4222" y="3887"/>
                  </a:lnTo>
                  <a:lnTo>
                    <a:pt x="4198" y="3869"/>
                  </a:lnTo>
                  <a:lnTo>
                    <a:pt x="4176" y="3850"/>
                  </a:lnTo>
                  <a:lnTo>
                    <a:pt x="4155" y="3829"/>
                  </a:lnTo>
                  <a:lnTo>
                    <a:pt x="4138" y="3805"/>
                  </a:lnTo>
                  <a:lnTo>
                    <a:pt x="4120" y="3780"/>
                  </a:lnTo>
                  <a:lnTo>
                    <a:pt x="4105" y="3754"/>
                  </a:lnTo>
                  <a:lnTo>
                    <a:pt x="4093" y="3726"/>
                  </a:lnTo>
                  <a:lnTo>
                    <a:pt x="4083" y="3696"/>
                  </a:lnTo>
                  <a:lnTo>
                    <a:pt x="4074" y="3666"/>
                  </a:lnTo>
                  <a:lnTo>
                    <a:pt x="4068" y="3634"/>
                  </a:lnTo>
                  <a:lnTo>
                    <a:pt x="4061" y="3621"/>
                  </a:lnTo>
                  <a:lnTo>
                    <a:pt x="4055" y="3607"/>
                  </a:lnTo>
                  <a:lnTo>
                    <a:pt x="4049" y="3593"/>
                  </a:lnTo>
                  <a:lnTo>
                    <a:pt x="4045" y="3578"/>
                  </a:lnTo>
                  <a:lnTo>
                    <a:pt x="4042" y="3562"/>
                  </a:lnTo>
                  <a:lnTo>
                    <a:pt x="4039" y="3545"/>
                  </a:lnTo>
                  <a:lnTo>
                    <a:pt x="4037" y="3528"/>
                  </a:lnTo>
                  <a:lnTo>
                    <a:pt x="4036" y="3511"/>
                  </a:lnTo>
                  <a:lnTo>
                    <a:pt x="4036" y="3256"/>
                  </a:lnTo>
                  <a:lnTo>
                    <a:pt x="4037" y="3242"/>
                  </a:lnTo>
                  <a:lnTo>
                    <a:pt x="4040" y="3228"/>
                  </a:lnTo>
                  <a:lnTo>
                    <a:pt x="4045" y="3214"/>
                  </a:lnTo>
                  <a:lnTo>
                    <a:pt x="4052" y="3201"/>
                  </a:lnTo>
                  <a:lnTo>
                    <a:pt x="4061" y="3186"/>
                  </a:lnTo>
                  <a:lnTo>
                    <a:pt x="4071" y="3174"/>
                  </a:lnTo>
                  <a:lnTo>
                    <a:pt x="4083" y="3161"/>
                  </a:lnTo>
                  <a:lnTo>
                    <a:pt x="4095" y="3149"/>
                  </a:lnTo>
                  <a:lnTo>
                    <a:pt x="4110" y="3137"/>
                  </a:lnTo>
                  <a:lnTo>
                    <a:pt x="4124" y="3126"/>
                  </a:lnTo>
                  <a:lnTo>
                    <a:pt x="4142" y="3115"/>
                  </a:lnTo>
                  <a:lnTo>
                    <a:pt x="4158" y="3105"/>
                  </a:lnTo>
                  <a:lnTo>
                    <a:pt x="4178" y="3095"/>
                  </a:lnTo>
                  <a:lnTo>
                    <a:pt x="4195" y="3086"/>
                  </a:lnTo>
                  <a:lnTo>
                    <a:pt x="4216" y="3078"/>
                  </a:lnTo>
                  <a:lnTo>
                    <a:pt x="4235" y="3071"/>
                  </a:lnTo>
                  <a:lnTo>
                    <a:pt x="4256" y="3065"/>
                  </a:lnTo>
                  <a:lnTo>
                    <a:pt x="4277" y="3059"/>
                  </a:lnTo>
                  <a:lnTo>
                    <a:pt x="4297" y="3055"/>
                  </a:lnTo>
                  <a:lnTo>
                    <a:pt x="4318" y="3052"/>
                  </a:lnTo>
                  <a:lnTo>
                    <a:pt x="4339" y="3049"/>
                  </a:lnTo>
                  <a:lnTo>
                    <a:pt x="4359" y="3047"/>
                  </a:lnTo>
                  <a:lnTo>
                    <a:pt x="4379" y="3047"/>
                  </a:lnTo>
                  <a:lnTo>
                    <a:pt x="4399" y="3047"/>
                  </a:lnTo>
                  <a:lnTo>
                    <a:pt x="4418" y="3050"/>
                  </a:lnTo>
                  <a:lnTo>
                    <a:pt x="4438" y="3053"/>
                  </a:lnTo>
                  <a:lnTo>
                    <a:pt x="4455" y="3059"/>
                  </a:lnTo>
                  <a:lnTo>
                    <a:pt x="4472" y="3065"/>
                  </a:lnTo>
                  <a:lnTo>
                    <a:pt x="4488" y="3072"/>
                  </a:lnTo>
                  <a:lnTo>
                    <a:pt x="4503" y="3081"/>
                  </a:lnTo>
                  <a:lnTo>
                    <a:pt x="4517" y="3092"/>
                  </a:lnTo>
                  <a:lnTo>
                    <a:pt x="4529" y="3105"/>
                  </a:lnTo>
                  <a:lnTo>
                    <a:pt x="4543" y="3099"/>
                  </a:lnTo>
                  <a:lnTo>
                    <a:pt x="4556" y="3096"/>
                  </a:lnTo>
                  <a:lnTo>
                    <a:pt x="4569" y="3093"/>
                  </a:lnTo>
                  <a:lnTo>
                    <a:pt x="4581" y="3092"/>
                  </a:lnTo>
                  <a:lnTo>
                    <a:pt x="4593" y="3090"/>
                  </a:lnTo>
                  <a:lnTo>
                    <a:pt x="4603" y="3090"/>
                  </a:lnTo>
                  <a:lnTo>
                    <a:pt x="4614" y="3092"/>
                  </a:lnTo>
                  <a:lnTo>
                    <a:pt x="4624" y="3095"/>
                  </a:lnTo>
                  <a:lnTo>
                    <a:pt x="4634" y="3098"/>
                  </a:lnTo>
                  <a:lnTo>
                    <a:pt x="4643" y="3100"/>
                  </a:lnTo>
                  <a:lnTo>
                    <a:pt x="4652" y="3106"/>
                  </a:lnTo>
                  <a:lnTo>
                    <a:pt x="4661" y="3111"/>
                  </a:lnTo>
                  <a:lnTo>
                    <a:pt x="4677" y="3124"/>
                  </a:lnTo>
                  <a:lnTo>
                    <a:pt x="4690" y="3140"/>
                  </a:lnTo>
                  <a:lnTo>
                    <a:pt x="4702" y="3160"/>
                  </a:lnTo>
                  <a:lnTo>
                    <a:pt x="4713" y="3182"/>
                  </a:lnTo>
                  <a:lnTo>
                    <a:pt x="4721" y="3205"/>
                  </a:lnTo>
                  <a:lnTo>
                    <a:pt x="4729" y="3231"/>
                  </a:lnTo>
                  <a:lnTo>
                    <a:pt x="4733" y="3257"/>
                  </a:lnTo>
                  <a:lnTo>
                    <a:pt x="4738" y="3285"/>
                  </a:lnTo>
                  <a:lnTo>
                    <a:pt x="4741" y="3315"/>
                  </a:lnTo>
                  <a:lnTo>
                    <a:pt x="4741" y="3346"/>
                  </a:lnTo>
                  <a:lnTo>
                    <a:pt x="4741" y="3511"/>
                  </a:lnTo>
                  <a:close/>
                  <a:moveTo>
                    <a:pt x="2069" y="1201"/>
                  </a:moveTo>
                  <a:lnTo>
                    <a:pt x="2069" y="335"/>
                  </a:lnTo>
                  <a:lnTo>
                    <a:pt x="2069" y="310"/>
                  </a:lnTo>
                  <a:lnTo>
                    <a:pt x="2072" y="285"/>
                  </a:lnTo>
                  <a:lnTo>
                    <a:pt x="2076" y="263"/>
                  </a:lnTo>
                  <a:lnTo>
                    <a:pt x="2082" y="242"/>
                  </a:lnTo>
                  <a:lnTo>
                    <a:pt x="2091" y="223"/>
                  </a:lnTo>
                  <a:lnTo>
                    <a:pt x="2100" y="204"/>
                  </a:lnTo>
                  <a:lnTo>
                    <a:pt x="2112" y="188"/>
                  </a:lnTo>
                  <a:lnTo>
                    <a:pt x="2124" y="173"/>
                  </a:lnTo>
                  <a:lnTo>
                    <a:pt x="2138" y="160"/>
                  </a:lnTo>
                  <a:lnTo>
                    <a:pt x="2155" y="148"/>
                  </a:lnTo>
                  <a:lnTo>
                    <a:pt x="2172" y="139"/>
                  </a:lnTo>
                  <a:lnTo>
                    <a:pt x="2193" y="130"/>
                  </a:lnTo>
                  <a:lnTo>
                    <a:pt x="2214" y="124"/>
                  </a:lnTo>
                  <a:lnTo>
                    <a:pt x="2237" y="120"/>
                  </a:lnTo>
                  <a:lnTo>
                    <a:pt x="2262" y="117"/>
                  </a:lnTo>
                  <a:lnTo>
                    <a:pt x="2288" y="115"/>
                  </a:lnTo>
                  <a:lnTo>
                    <a:pt x="4968" y="115"/>
                  </a:lnTo>
                  <a:lnTo>
                    <a:pt x="4995" y="117"/>
                  </a:lnTo>
                  <a:lnTo>
                    <a:pt x="5020" y="120"/>
                  </a:lnTo>
                  <a:lnTo>
                    <a:pt x="5042" y="124"/>
                  </a:lnTo>
                  <a:lnTo>
                    <a:pt x="5064" y="130"/>
                  </a:lnTo>
                  <a:lnTo>
                    <a:pt x="5083" y="139"/>
                  </a:lnTo>
                  <a:lnTo>
                    <a:pt x="5101" y="148"/>
                  </a:lnTo>
                  <a:lnTo>
                    <a:pt x="5117" y="160"/>
                  </a:lnTo>
                  <a:lnTo>
                    <a:pt x="5132" y="173"/>
                  </a:lnTo>
                  <a:lnTo>
                    <a:pt x="5146" y="188"/>
                  </a:lnTo>
                  <a:lnTo>
                    <a:pt x="5157" y="204"/>
                  </a:lnTo>
                  <a:lnTo>
                    <a:pt x="5166" y="223"/>
                  </a:lnTo>
                  <a:lnTo>
                    <a:pt x="5174" y="242"/>
                  </a:lnTo>
                  <a:lnTo>
                    <a:pt x="5179" y="263"/>
                  </a:lnTo>
                  <a:lnTo>
                    <a:pt x="5184" y="285"/>
                  </a:lnTo>
                  <a:lnTo>
                    <a:pt x="5187" y="310"/>
                  </a:lnTo>
                  <a:lnTo>
                    <a:pt x="5188" y="335"/>
                  </a:lnTo>
                  <a:lnTo>
                    <a:pt x="5188" y="2568"/>
                  </a:lnTo>
                  <a:lnTo>
                    <a:pt x="3232" y="2568"/>
                  </a:lnTo>
                  <a:lnTo>
                    <a:pt x="3232" y="2450"/>
                  </a:lnTo>
                  <a:lnTo>
                    <a:pt x="5070" y="2450"/>
                  </a:lnTo>
                  <a:lnTo>
                    <a:pt x="5070" y="335"/>
                  </a:lnTo>
                  <a:lnTo>
                    <a:pt x="5069" y="309"/>
                  </a:lnTo>
                  <a:lnTo>
                    <a:pt x="5064" y="287"/>
                  </a:lnTo>
                  <a:lnTo>
                    <a:pt x="5061" y="278"/>
                  </a:lnTo>
                  <a:lnTo>
                    <a:pt x="5058" y="269"/>
                  </a:lnTo>
                  <a:lnTo>
                    <a:pt x="5054" y="263"/>
                  </a:lnTo>
                  <a:lnTo>
                    <a:pt x="5048" y="256"/>
                  </a:lnTo>
                  <a:lnTo>
                    <a:pt x="5042" y="250"/>
                  </a:lnTo>
                  <a:lnTo>
                    <a:pt x="5035" y="245"/>
                  </a:lnTo>
                  <a:lnTo>
                    <a:pt x="5026" y="242"/>
                  </a:lnTo>
                  <a:lnTo>
                    <a:pt x="5017" y="239"/>
                  </a:lnTo>
                  <a:lnTo>
                    <a:pt x="5007" y="236"/>
                  </a:lnTo>
                  <a:lnTo>
                    <a:pt x="4995" y="235"/>
                  </a:lnTo>
                  <a:lnTo>
                    <a:pt x="4968" y="233"/>
                  </a:lnTo>
                  <a:lnTo>
                    <a:pt x="2288" y="233"/>
                  </a:lnTo>
                  <a:lnTo>
                    <a:pt x="2261" y="235"/>
                  </a:lnTo>
                  <a:lnTo>
                    <a:pt x="2251" y="236"/>
                  </a:lnTo>
                  <a:lnTo>
                    <a:pt x="2239" y="239"/>
                  </a:lnTo>
                  <a:lnTo>
                    <a:pt x="2230" y="242"/>
                  </a:lnTo>
                  <a:lnTo>
                    <a:pt x="2223" y="245"/>
                  </a:lnTo>
                  <a:lnTo>
                    <a:pt x="2215" y="250"/>
                  </a:lnTo>
                  <a:lnTo>
                    <a:pt x="2208" y="256"/>
                  </a:lnTo>
                  <a:lnTo>
                    <a:pt x="2203" y="263"/>
                  </a:lnTo>
                  <a:lnTo>
                    <a:pt x="2199" y="269"/>
                  </a:lnTo>
                  <a:lnTo>
                    <a:pt x="2194" y="278"/>
                  </a:lnTo>
                  <a:lnTo>
                    <a:pt x="2191" y="287"/>
                  </a:lnTo>
                  <a:lnTo>
                    <a:pt x="2189" y="309"/>
                  </a:lnTo>
                  <a:lnTo>
                    <a:pt x="2187" y="335"/>
                  </a:lnTo>
                  <a:lnTo>
                    <a:pt x="2187" y="1201"/>
                  </a:lnTo>
                  <a:lnTo>
                    <a:pt x="2069" y="1201"/>
                  </a:lnTo>
                  <a:close/>
                  <a:moveTo>
                    <a:pt x="2475" y="635"/>
                  </a:moveTo>
                  <a:lnTo>
                    <a:pt x="4782" y="635"/>
                  </a:lnTo>
                  <a:lnTo>
                    <a:pt x="4782" y="695"/>
                  </a:lnTo>
                  <a:lnTo>
                    <a:pt x="2475" y="695"/>
                  </a:lnTo>
                  <a:lnTo>
                    <a:pt x="2475" y="635"/>
                  </a:lnTo>
                  <a:close/>
                  <a:moveTo>
                    <a:pt x="2475" y="1070"/>
                  </a:moveTo>
                  <a:lnTo>
                    <a:pt x="4782" y="1070"/>
                  </a:lnTo>
                  <a:lnTo>
                    <a:pt x="4782" y="1129"/>
                  </a:lnTo>
                  <a:lnTo>
                    <a:pt x="2475" y="1129"/>
                  </a:lnTo>
                  <a:lnTo>
                    <a:pt x="2475" y="1070"/>
                  </a:lnTo>
                  <a:close/>
                  <a:moveTo>
                    <a:pt x="3232" y="1503"/>
                  </a:moveTo>
                  <a:lnTo>
                    <a:pt x="4782" y="1503"/>
                  </a:lnTo>
                  <a:lnTo>
                    <a:pt x="4782" y="1562"/>
                  </a:lnTo>
                  <a:lnTo>
                    <a:pt x="3232" y="1562"/>
                  </a:lnTo>
                  <a:lnTo>
                    <a:pt x="3232" y="1503"/>
                  </a:lnTo>
                  <a:close/>
                  <a:moveTo>
                    <a:pt x="3232" y="1936"/>
                  </a:moveTo>
                  <a:lnTo>
                    <a:pt x="4782" y="1936"/>
                  </a:lnTo>
                  <a:lnTo>
                    <a:pt x="4782" y="1995"/>
                  </a:lnTo>
                  <a:lnTo>
                    <a:pt x="3232" y="1995"/>
                  </a:lnTo>
                  <a:lnTo>
                    <a:pt x="3232" y="1936"/>
                  </a:lnTo>
                  <a:close/>
                  <a:moveTo>
                    <a:pt x="1200" y="3511"/>
                  </a:moveTo>
                  <a:lnTo>
                    <a:pt x="1200" y="3511"/>
                  </a:lnTo>
                  <a:lnTo>
                    <a:pt x="1200" y="3529"/>
                  </a:lnTo>
                  <a:lnTo>
                    <a:pt x="1198" y="3545"/>
                  </a:lnTo>
                  <a:lnTo>
                    <a:pt x="1195" y="3562"/>
                  </a:lnTo>
                  <a:lnTo>
                    <a:pt x="1191" y="3578"/>
                  </a:lnTo>
                  <a:lnTo>
                    <a:pt x="1187" y="3594"/>
                  </a:lnTo>
                  <a:lnTo>
                    <a:pt x="1181" y="3609"/>
                  </a:lnTo>
                  <a:lnTo>
                    <a:pt x="1175" y="3622"/>
                  </a:lnTo>
                  <a:lnTo>
                    <a:pt x="1167" y="3635"/>
                  </a:lnTo>
                  <a:lnTo>
                    <a:pt x="1162" y="3668"/>
                  </a:lnTo>
                  <a:lnTo>
                    <a:pt x="1153" y="3697"/>
                  </a:lnTo>
                  <a:lnTo>
                    <a:pt x="1142" y="3727"/>
                  </a:lnTo>
                  <a:lnTo>
                    <a:pt x="1130" y="3755"/>
                  </a:lnTo>
                  <a:lnTo>
                    <a:pt x="1116" y="3780"/>
                  </a:lnTo>
                  <a:lnTo>
                    <a:pt x="1098" y="3805"/>
                  </a:lnTo>
                  <a:lnTo>
                    <a:pt x="1080" y="3829"/>
                  </a:lnTo>
                  <a:lnTo>
                    <a:pt x="1060" y="3850"/>
                  </a:lnTo>
                  <a:lnTo>
                    <a:pt x="1037" y="3870"/>
                  </a:lnTo>
                  <a:lnTo>
                    <a:pt x="1014" y="3887"/>
                  </a:lnTo>
                  <a:lnTo>
                    <a:pt x="989" y="3901"/>
                  </a:lnTo>
                  <a:lnTo>
                    <a:pt x="963" y="3915"/>
                  </a:lnTo>
                  <a:lnTo>
                    <a:pt x="935" y="3925"/>
                  </a:lnTo>
                  <a:lnTo>
                    <a:pt x="907" y="3932"/>
                  </a:lnTo>
                  <a:lnTo>
                    <a:pt x="878" y="3937"/>
                  </a:lnTo>
                  <a:lnTo>
                    <a:pt x="848" y="3938"/>
                  </a:lnTo>
                  <a:lnTo>
                    <a:pt x="817" y="3937"/>
                  </a:lnTo>
                  <a:lnTo>
                    <a:pt x="788" y="3932"/>
                  </a:lnTo>
                  <a:lnTo>
                    <a:pt x="760" y="3925"/>
                  </a:lnTo>
                  <a:lnTo>
                    <a:pt x="731" y="3915"/>
                  </a:lnTo>
                  <a:lnTo>
                    <a:pt x="706" y="3901"/>
                  </a:lnTo>
                  <a:lnTo>
                    <a:pt x="681" y="3887"/>
                  </a:lnTo>
                  <a:lnTo>
                    <a:pt x="658" y="3869"/>
                  </a:lnTo>
                  <a:lnTo>
                    <a:pt x="635" y="3850"/>
                  </a:lnTo>
                  <a:lnTo>
                    <a:pt x="615" y="3829"/>
                  </a:lnTo>
                  <a:lnTo>
                    <a:pt x="597" y="3805"/>
                  </a:lnTo>
                  <a:lnTo>
                    <a:pt x="579" y="3780"/>
                  </a:lnTo>
                  <a:lnTo>
                    <a:pt x="564" y="3754"/>
                  </a:lnTo>
                  <a:lnTo>
                    <a:pt x="553" y="3726"/>
                  </a:lnTo>
                  <a:lnTo>
                    <a:pt x="542" y="3696"/>
                  </a:lnTo>
                  <a:lnTo>
                    <a:pt x="533" y="3666"/>
                  </a:lnTo>
                  <a:lnTo>
                    <a:pt x="528" y="3634"/>
                  </a:lnTo>
                  <a:lnTo>
                    <a:pt x="520" y="3621"/>
                  </a:lnTo>
                  <a:lnTo>
                    <a:pt x="514" y="3607"/>
                  </a:lnTo>
                  <a:lnTo>
                    <a:pt x="508" y="3593"/>
                  </a:lnTo>
                  <a:lnTo>
                    <a:pt x="504" y="3578"/>
                  </a:lnTo>
                  <a:lnTo>
                    <a:pt x="499" y="3562"/>
                  </a:lnTo>
                  <a:lnTo>
                    <a:pt x="498" y="3545"/>
                  </a:lnTo>
                  <a:lnTo>
                    <a:pt x="497" y="3528"/>
                  </a:lnTo>
                  <a:lnTo>
                    <a:pt x="495" y="3511"/>
                  </a:lnTo>
                  <a:lnTo>
                    <a:pt x="495" y="3256"/>
                  </a:lnTo>
                  <a:lnTo>
                    <a:pt x="497" y="3242"/>
                  </a:lnTo>
                  <a:lnTo>
                    <a:pt x="499" y="3228"/>
                  </a:lnTo>
                  <a:lnTo>
                    <a:pt x="504" y="3214"/>
                  </a:lnTo>
                  <a:lnTo>
                    <a:pt x="511" y="3201"/>
                  </a:lnTo>
                  <a:lnTo>
                    <a:pt x="520" y="3186"/>
                  </a:lnTo>
                  <a:lnTo>
                    <a:pt x="531" y="3174"/>
                  </a:lnTo>
                  <a:lnTo>
                    <a:pt x="541" y="3161"/>
                  </a:lnTo>
                  <a:lnTo>
                    <a:pt x="554" y="3149"/>
                  </a:lnTo>
                  <a:lnTo>
                    <a:pt x="569" y="3137"/>
                  </a:lnTo>
                  <a:lnTo>
                    <a:pt x="584" y="3126"/>
                  </a:lnTo>
                  <a:lnTo>
                    <a:pt x="600" y="3115"/>
                  </a:lnTo>
                  <a:lnTo>
                    <a:pt x="618" y="3105"/>
                  </a:lnTo>
                  <a:lnTo>
                    <a:pt x="635" y="3095"/>
                  </a:lnTo>
                  <a:lnTo>
                    <a:pt x="655" y="3086"/>
                  </a:lnTo>
                  <a:lnTo>
                    <a:pt x="674" y="3078"/>
                  </a:lnTo>
                  <a:lnTo>
                    <a:pt x="695" y="3071"/>
                  </a:lnTo>
                  <a:lnTo>
                    <a:pt x="715" y="3065"/>
                  </a:lnTo>
                  <a:lnTo>
                    <a:pt x="736" y="3059"/>
                  </a:lnTo>
                  <a:lnTo>
                    <a:pt x="757" y="3055"/>
                  </a:lnTo>
                  <a:lnTo>
                    <a:pt x="777" y="3052"/>
                  </a:lnTo>
                  <a:lnTo>
                    <a:pt x="798" y="3049"/>
                  </a:lnTo>
                  <a:lnTo>
                    <a:pt x="819" y="3047"/>
                  </a:lnTo>
                  <a:lnTo>
                    <a:pt x="838" y="3047"/>
                  </a:lnTo>
                  <a:lnTo>
                    <a:pt x="859" y="3047"/>
                  </a:lnTo>
                  <a:lnTo>
                    <a:pt x="878" y="3050"/>
                  </a:lnTo>
                  <a:lnTo>
                    <a:pt x="896" y="3053"/>
                  </a:lnTo>
                  <a:lnTo>
                    <a:pt x="915" y="3059"/>
                  </a:lnTo>
                  <a:lnTo>
                    <a:pt x="931" y="3065"/>
                  </a:lnTo>
                  <a:lnTo>
                    <a:pt x="947" y="3072"/>
                  </a:lnTo>
                  <a:lnTo>
                    <a:pt x="962" y="3081"/>
                  </a:lnTo>
                  <a:lnTo>
                    <a:pt x="977" y="3092"/>
                  </a:lnTo>
                  <a:lnTo>
                    <a:pt x="989" y="3105"/>
                  </a:lnTo>
                  <a:lnTo>
                    <a:pt x="1002" y="3099"/>
                  </a:lnTo>
                  <a:lnTo>
                    <a:pt x="1015" y="3096"/>
                  </a:lnTo>
                  <a:lnTo>
                    <a:pt x="1029" y="3093"/>
                  </a:lnTo>
                  <a:lnTo>
                    <a:pt x="1040" y="3092"/>
                  </a:lnTo>
                  <a:lnTo>
                    <a:pt x="1052" y="3090"/>
                  </a:lnTo>
                  <a:lnTo>
                    <a:pt x="1062" y="3090"/>
                  </a:lnTo>
                  <a:lnTo>
                    <a:pt x="1073" y="3092"/>
                  </a:lnTo>
                  <a:lnTo>
                    <a:pt x="1083" y="3095"/>
                  </a:lnTo>
                  <a:lnTo>
                    <a:pt x="1094" y="3098"/>
                  </a:lnTo>
                  <a:lnTo>
                    <a:pt x="1102" y="3100"/>
                  </a:lnTo>
                  <a:lnTo>
                    <a:pt x="1111" y="3106"/>
                  </a:lnTo>
                  <a:lnTo>
                    <a:pt x="1120" y="3111"/>
                  </a:lnTo>
                  <a:lnTo>
                    <a:pt x="1135" y="3124"/>
                  </a:lnTo>
                  <a:lnTo>
                    <a:pt x="1150" y="3140"/>
                  </a:lnTo>
                  <a:lnTo>
                    <a:pt x="1162" y="3160"/>
                  </a:lnTo>
                  <a:lnTo>
                    <a:pt x="1172" y="3182"/>
                  </a:lnTo>
                  <a:lnTo>
                    <a:pt x="1181" y="3205"/>
                  </a:lnTo>
                  <a:lnTo>
                    <a:pt x="1188" y="3231"/>
                  </a:lnTo>
                  <a:lnTo>
                    <a:pt x="1193" y="3257"/>
                  </a:lnTo>
                  <a:lnTo>
                    <a:pt x="1197" y="3285"/>
                  </a:lnTo>
                  <a:lnTo>
                    <a:pt x="1200" y="3315"/>
                  </a:lnTo>
                  <a:lnTo>
                    <a:pt x="1200" y="3346"/>
                  </a:lnTo>
                  <a:lnTo>
                    <a:pt x="1200" y="3511"/>
                  </a:lnTo>
                  <a:close/>
                  <a:moveTo>
                    <a:pt x="1077" y="3727"/>
                  </a:moveTo>
                  <a:lnTo>
                    <a:pt x="1077" y="3727"/>
                  </a:lnTo>
                  <a:lnTo>
                    <a:pt x="1052" y="3740"/>
                  </a:lnTo>
                  <a:lnTo>
                    <a:pt x="1026" y="3754"/>
                  </a:lnTo>
                  <a:lnTo>
                    <a:pt x="999" y="3764"/>
                  </a:lnTo>
                  <a:lnTo>
                    <a:pt x="969" y="3773"/>
                  </a:lnTo>
                  <a:lnTo>
                    <a:pt x="940" y="3779"/>
                  </a:lnTo>
                  <a:lnTo>
                    <a:pt x="909" y="3783"/>
                  </a:lnTo>
                  <a:lnTo>
                    <a:pt x="878" y="3786"/>
                  </a:lnTo>
                  <a:lnTo>
                    <a:pt x="847" y="3788"/>
                  </a:lnTo>
                  <a:lnTo>
                    <a:pt x="816" y="3786"/>
                  </a:lnTo>
                  <a:lnTo>
                    <a:pt x="785" y="3783"/>
                  </a:lnTo>
                  <a:lnTo>
                    <a:pt x="755" y="3779"/>
                  </a:lnTo>
                  <a:lnTo>
                    <a:pt x="726" y="3771"/>
                  </a:lnTo>
                  <a:lnTo>
                    <a:pt x="696" y="3763"/>
                  </a:lnTo>
                  <a:lnTo>
                    <a:pt x="668" y="3752"/>
                  </a:lnTo>
                  <a:lnTo>
                    <a:pt x="641" y="3739"/>
                  </a:lnTo>
                  <a:lnTo>
                    <a:pt x="616" y="3726"/>
                  </a:lnTo>
                  <a:lnTo>
                    <a:pt x="625" y="3742"/>
                  </a:lnTo>
                  <a:lnTo>
                    <a:pt x="635" y="3758"/>
                  </a:lnTo>
                  <a:lnTo>
                    <a:pt x="647" y="3774"/>
                  </a:lnTo>
                  <a:lnTo>
                    <a:pt x="659" y="3788"/>
                  </a:lnTo>
                  <a:lnTo>
                    <a:pt x="671" y="3802"/>
                  </a:lnTo>
                  <a:lnTo>
                    <a:pt x="684" y="3814"/>
                  </a:lnTo>
                  <a:lnTo>
                    <a:pt x="699" y="3826"/>
                  </a:lnTo>
                  <a:lnTo>
                    <a:pt x="712" y="3836"/>
                  </a:lnTo>
                  <a:lnTo>
                    <a:pt x="729" y="3847"/>
                  </a:lnTo>
                  <a:lnTo>
                    <a:pt x="743" y="3854"/>
                  </a:lnTo>
                  <a:lnTo>
                    <a:pt x="760" y="3862"/>
                  </a:lnTo>
                  <a:lnTo>
                    <a:pt x="777" y="3867"/>
                  </a:lnTo>
                  <a:lnTo>
                    <a:pt x="794" y="3872"/>
                  </a:lnTo>
                  <a:lnTo>
                    <a:pt x="811" y="3876"/>
                  </a:lnTo>
                  <a:lnTo>
                    <a:pt x="829" y="3878"/>
                  </a:lnTo>
                  <a:lnTo>
                    <a:pt x="848" y="3879"/>
                  </a:lnTo>
                  <a:lnTo>
                    <a:pt x="866" y="3878"/>
                  </a:lnTo>
                  <a:lnTo>
                    <a:pt x="884" y="3876"/>
                  </a:lnTo>
                  <a:lnTo>
                    <a:pt x="901" y="3873"/>
                  </a:lnTo>
                  <a:lnTo>
                    <a:pt x="918" y="3867"/>
                  </a:lnTo>
                  <a:lnTo>
                    <a:pt x="935" y="3862"/>
                  </a:lnTo>
                  <a:lnTo>
                    <a:pt x="950" y="3856"/>
                  </a:lnTo>
                  <a:lnTo>
                    <a:pt x="966" y="3847"/>
                  </a:lnTo>
                  <a:lnTo>
                    <a:pt x="981" y="3838"/>
                  </a:lnTo>
                  <a:lnTo>
                    <a:pt x="996" y="3826"/>
                  </a:lnTo>
                  <a:lnTo>
                    <a:pt x="1011" y="3816"/>
                  </a:lnTo>
                  <a:lnTo>
                    <a:pt x="1024" y="3802"/>
                  </a:lnTo>
                  <a:lnTo>
                    <a:pt x="1036" y="3789"/>
                  </a:lnTo>
                  <a:lnTo>
                    <a:pt x="1048" y="3774"/>
                  </a:lnTo>
                  <a:lnTo>
                    <a:pt x="1058" y="3760"/>
                  </a:lnTo>
                  <a:lnTo>
                    <a:pt x="1068" y="3743"/>
                  </a:lnTo>
                  <a:lnTo>
                    <a:pt x="1077" y="3727"/>
                  </a:lnTo>
                  <a:close/>
                  <a:moveTo>
                    <a:pt x="347" y="4037"/>
                  </a:moveTo>
                  <a:lnTo>
                    <a:pt x="1365" y="4042"/>
                  </a:lnTo>
                  <a:lnTo>
                    <a:pt x="1408" y="4043"/>
                  </a:lnTo>
                  <a:lnTo>
                    <a:pt x="1445" y="4046"/>
                  </a:lnTo>
                  <a:lnTo>
                    <a:pt x="1463" y="4049"/>
                  </a:lnTo>
                  <a:lnTo>
                    <a:pt x="1479" y="4054"/>
                  </a:lnTo>
                  <a:lnTo>
                    <a:pt x="1494" y="4058"/>
                  </a:lnTo>
                  <a:lnTo>
                    <a:pt x="1507" y="4065"/>
                  </a:lnTo>
                  <a:lnTo>
                    <a:pt x="1521" y="4073"/>
                  </a:lnTo>
                  <a:lnTo>
                    <a:pt x="1532" y="4082"/>
                  </a:lnTo>
                  <a:lnTo>
                    <a:pt x="1541" y="4094"/>
                  </a:lnTo>
                  <a:lnTo>
                    <a:pt x="1552" y="4105"/>
                  </a:lnTo>
                  <a:lnTo>
                    <a:pt x="1559" y="4120"/>
                  </a:lnTo>
                  <a:lnTo>
                    <a:pt x="1565" y="4138"/>
                  </a:lnTo>
                  <a:lnTo>
                    <a:pt x="1571" y="4157"/>
                  </a:lnTo>
                  <a:lnTo>
                    <a:pt x="1575" y="4179"/>
                  </a:lnTo>
                  <a:lnTo>
                    <a:pt x="1671" y="4763"/>
                  </a:lnTo>
                  <a:lnTo>
                    <a:pt x="24" y="4763"/>
                  </a:lnTo>
                  <a:lnTo>
                    <a:pt x="120" y="4179"/>
                  </a:lnTo>
                  <a:lnTo>
                    <a:pt x="124" y="4156"/>
                  </a:lnTo>
                  <a:lnTo>
                    <a:pt x="130" y="4136"/>
                  </a:lnTo>
                  <a:lnTo>
                    <a:pt x="137" y="4117"/>
                  </a:lnTo>
                  <a:lnTo>
                    <a:pt x="146" y="4102"/>
                  </a:lnTo>
                  <a:lnTo>
                    <a:pt x="157" y="4089"/>
                  </a:lnTo>
                  <a:lnTo>
                    <a:pt x="167" y="4077"/>
                  </a:lnTo>
                  <a:lnTo>
                    <a:pt x="180" y="4067"/>
                  </a:lnTo>
                  <a:lnTo>
                    <a:pt x="194" y="4060"/>
                  </a:lnTo>
                  <a:lnTo>
                    <a:pt x="208" y="4054"/>
                  </a:lnTo>
                  <a:lnTo>
                    <a:pt x="225" y="4048"/>
                  </a:lnTo>
                  <a:lnTo>
                    <a:pt x="242" y="4043"/>
                  </a:lnTo>
                  <a:lnTo>
                    <a:pt x="260" y="4040"/>
                  </a:lnTo>
                  <a:lnTo>
                    <a:pt x="281" y="4039"/>
                  </a:lnTo>
                  <a:lnTo>
                    <a:pt x="301" y="4037"/>
                  </a:lnTo>
                  <a:lnTo>
                    <a:pt x="347" y="4037"/>
                  </a:lnTo>
                  <a:close/>
                  <a:moveTo>
                    <a:pt x="1265" y="918"/>
                  </a:moveTo>
                  <a:lnTo>
                    <a:pt x="1265" y="918"/>
                  </a:lnTo>
                  <a:lnTo>
                    <a:pt x="1599" y="1037"/>
                  </a:lnTo>
                  <a:lnTo>
                    <a:pt x="1630" y="1049"/>
                  </a:lnTo>
                  <a:lnTo>
                    <a:pt x="1660" y="1064"/>
                  </a:lnTo>
                  <a:lnTo>
                    <a:pt x="1686" y="1079"/>
                  </a:lnTo>
                  <a:lnTo>
                    <a:pt x="1713" y="1097"/>
                  </a:lnTo>
                  <a:lnTo>
                    <a:pt x="1738" y="1114"/>
                  </a:lnTo>
                  <a:lnTo>
                    <a:pt x="1760" y="1135"/>
                  </a:lnTo>
                  <a:lnTo>
                    <a:pt x="1782" y="1156"/>
                  </a:lnTo>
                  <a:lnTo>
                    <a:pt x="1801" y="1179"/>
                  </a:lnTo>
                  <a:lnTo>
                    <a:pt x="1818" y="1201"/>
                  </a:lnTo>
                  <a:lnTo>
                    <a:pt x="1834" y="1227"/>
                  </a:lnTo>
                  <a:lnTo>
                    <a:pt x="1847" y="1252"/>
                  </a:lnTo>
                  <a:lnTo>
                    <a:pt x="1858" y="1278"/>
                  </a:lnTo>
                  <a:lnTo>
                    <a:pt x="1866" y="1305"/>
                  </a:lnTo>
                  <a:lnTo>
                    <a:pt x="1872" y="1333"/>
                  </a:lnTo>
                  <a:lnTo>
                    <a:pt x="1877" y="1361"/>
                  </a:lnTo>
                  <a:lnTo>
                    <a:pt x="1878" y="1391"/>
                  </a:lnTo>
                  <a:lnTo>
                    <a:pt x="1881" y="1614"/>
                  </a:lnTo>
                  <a:lnTo>
                    <a:pt x="1815" y="1608"/>
                  </a:lnTo>
                  <a:lnTo>
                    <a:pt x="1787" y="1606"/>
                  </a:lnTo>
                  <a:lnTo>
                    <a:pt x="1763" y="1606"/>
                  </a:lnTo>
                  <a:lnTo>
                    <a:pt x="1760" y="1392"/>
                  </a:lnTo>
                  <a:lnTo>
                    <a:pt x="1759" y="1374"/>
                  </a:lnTo>
                  <a:lnTo>
                    <a:pt x="1757" y="1357"/>
                  </a:lnTo>
                  <a:lnTo>
                    <a:pt x="1753" y="1339"/>
                  </a:lnTo>
                  <a:lnTo>
                    <a:pt x="1745" y="1321"/>
                  </a:lnTo>
                  <a:lnTo>
                    <a:pt x="1738" y="1303"/>
                  </a:lnTo>
                  <a:lnTo>
                    <a:pt x="1729" y="1286"/>
                  </a:lnTo>
                  <a:lnTo>
                    <a:pt x="1719" y="1269"/>
                  </a:lnTo>
                  <a:lnTo>
                    <a:pt x="1707" y="1253"/>
                  </a:lnTo>
                  <a:lnTo>
                    <a:pt x="1692" y="1237"/>
                  </a:lnTo>
                  <a:lnTo>
                    <a:pt x="1677" y="1222"/>
                  </a:lnTo>
                  <a:lnTo>
                    <a:pt x="1661" y="1207"/>
                  </a:lnTo>
                  <a:lnTo>
                    <a:pt x="1643" y="1194"/>
                  </a:lnTo>
                  <a:lnTo>
                    <a:pt x="1624" y="1181"/>
                  </a:lnTo>
                  <a:lnTo>
                    <a:pt x="1603" y="1169"/>
                  </a:lnTo>
                  <a:lnTo>
                    <a:pt x="1583" y="1159"/>
                  </a:lnTo>
                  <a:lnTo>
                    <a:pt x="1559" y="1150"/>
                  </a:lnTo>
                  <a:lnTo>
                    <a:pt x="1265" y="1043"/>
                  </a:lnTo>
                  <a:lnTo>
                    <a:pt x="1265" y="918"/>
                  </a:lnTo>
                  <a:close/>
                  <a:moveTo>
                    <a:pt x="1741" y="3164"/>
                  </a:moveTo>
                  <a:lnTo>
                    <a:pt x="1537" y="3164"/>
                  </a:lnTo>
                  <a:lnTo>
                    <a:pt x="1524" y="3516"/>
                  </a:lnTo>
                  <a:lnTo>
                    <a:pt x="1741" y="3164"/>
                  </a:lnTo>
                  <a:close/>
                  <a:moveTo>
                    <a:pt x="1540" y="3105"/>
                  </a:moveTo>
                  <a:lnTo>
                    <a:pt x="1779" y="3105"/>
                  </a:lnTo>
                  <a:lnTo>
                    <a:pt x="1770" y="2257"/>
                  </a:lnTo>
                  <a:lnTo>
                    <a:pt x="1748" y="2258"/>
                  </a:lnTo>
                  <a:lnTo>
                    <a:pt x="1726" y="2260"/>
                  </a:lnTo>
                  <a:lnTo>
                    <a:pt x="1417" y="2260"/>
                  </a:lnTo>
                  <a:lnTo>
                    <a:pt x="1138" y="2338"/>
                  </a:lnTo>
                  <a:lnTo>
                    <a:pt x="1159" y="2548"/>
                  </a:lnTo>
                  <a:lnTo>
                    <a:pt x="963" y="2786"/>
                  </a:lnTo>
                  <a:lnTo>
                    <a:pt x="770" y="2548"/>
                  </a:lnTo>
                  <a:lnTo>
                    <a:pt x="780" y="2440"/>
                  </a:lnTo>
                  <a:lnTo>
                    <a:pt x="516" y="2514"/>
                  </a:lnTo>
                  <a:lnTo>
                    <a:pt x="492" y="2520"/>
                  </a:lnTo>
                  <a:lnTo>
                    <a:pt x="470" y="2524"/>
                  </a:lnTo>
                  <a:lnTo>
                    <a:pt x="449" y="2527"/>
                  </a:lnTo>
                  <a:lnTo>
                    <a:pt x="429" y="2526"/>
                  </a:lnTo>
                  <a:lnTo>
                    <a:pt x="409" y="2524"/>
                  </a:lnTo>
                  <a:lnTo>
                    <a:pt x="392" y="2518"/>
                  </a:lnTo>
                  <a:lnTo>
                    <a:pt x="375" y="2511"/>
                  </a:lnTo>
                  <a:lnTo>
                    <a:pt x="359" y="2500"/>
                  </a:lnTo>
                  <a:lnTo>
                    <a:pt x="358" y="2886"/>
                  </a:lnTo>
                  <a:lnTo>
                    <a:pt x="239" y="2886"/>
                  </a:lnTo>
                  <a:lnTo>
                    <a:pt x="241" y="2419"/>
                  </a:lnTo>
                  <a:lnTo>
                    <a:pt x="15" y="1500"/>
                  </a:lnTo>
                  <a:lnTo>
                    <a:pt x="6" y="1462"/>
                  </a:lnTo>
                  <a:lnTo>
                    <a:pt x="1" y="1425"/>
                  </a:lnTo>
                  <a:lnTo>
                    <a:pt x="0" y="1388"/>
                  </a:lnTo>
                  <a:lnTo>
                    <a:pt x="1" y="1352"/>
                  </a:lnTo>
                  <a:lnTo>
                    <a:pt x="6" y="1318"/>
                  </a:lnTo>
                  <a:lnTo>
                    <a:pt x="13" y="1286"/>
                  </a:lnTo>
                  <a:lnTo>
                    <a:pt x="24" y="1253"/>
                  </a:lnTo>
                  <a:lnTo>
                    <a:pt x="37" y="1224"/>
                  </a:lnTo>
                  <a:lnTo>
                    <a:pt x="52" y="1196"/>
                  </a:lnTo>
                  <a:lnTo>
                    <a:pt x="71" y="1170"/>
                  </a:lnTo>
                  <a:lnTo>
                    <a:pt x="92" y="1145"/>
                  </a:lnTo>
                  <a:lnTo>
                    <a:pt x="114" y="1123"/>
                  </a:lnTo>
                  <a:lnTo>
                    <a:pt x="140" y="1104"/>
                  </a:lnTo>
                  <a:lnTo>
                    <a:pt x="168" y="1086"/>
                  </a:lnTo>
                  <a:lnTo>
                    <a:pt x="198" y="1071"/>
                  </a:lnTo>
                  <a:lnTo>
                    <a:pt x="231" y="1058"/>
                  </a:lnTo>
                  <a:lnTo>
                    <a:pt x="672" y="912"/>
                  </a:lnTo>
                  <a:lnTo>
                    <a:pt x="672" y="1039"/>
                  </a:lnTo>
                  <a:lnTo>
                    <a:pt x="253" y="1182"/>
                  </a:lnTo>
                  <a:lnTo>
                    <a:pt x="233" y="1190"/>
                  </a:lnTo>
                  <a:lnTo>
                    <a:pt x="217" y="1199"/>
                  </a:lnTo>
                  <a:lnTo>
                    <a:pt x="201" y="1209"/>
                  </a:lnTo>
                  <a:lnTo>
                    <a:pt x="186" y="1221"/>
                  </a:lnTo>
                  <a:lnTo>
                    <a:pt x="173" y="1234"/>
                  </a:lnTo>
                  <a:lnTo>
                    <a:pt x="160" y="1247"/>
                  </a:lnTo>
                  <a:lnTo>
                    <a:pt x="149" y="1264"/>
                  </a:lnTo>
                  <a:lnTo>
                    <a:pt x="139" y="1280"/>
                  </a:lnTo>
                  <a:lnTo>
                    <a:pt x="132" y="1298"/>
                  </a:lnTo>
                  <a:lnTo>
                    <a:pt x="126" y="1317"/>
                  </a:lnTo>
                  <a:lnTo>
                    <a:pt x="120" y="1337"/>
                  </a:lnTo>
                  <a:lnTo>
                    <a:pt x="117" y="1358"/>
                  </a:lnTo>
                  <a:lnTo>
                    <a:pt x="117" y="1380"/>
                  </a:lnTo>
                  <a:lnTo>
                    <a:pt x="117" y="1402"/>
                  </a:lnTo>
                  <a:lnTo>
                    <a:pt x="120" y="1426"/>
                  </a:lnTo>
                  <a:lnTo>
                    <a:pt x="124" y="1450"/>
                  </a:lnTo>
                  <a:lnTo>
                    <a:pt x="335" y="2310"/>
                  </a:lnTo>
                  <a:lnTo>
                    <a:pt x="346" y="2351"/>
                  </a:lnTo>
                  <a:lnTo>
                    <a:pt x="352" y="2373"/>
                  </a:lnTo>
                  <a:lnTo>
                    <a:pt x="359" y="2394"/>
                  </a:lnTo>
                  <a:lnTo>
                    <a:pt x="365" y="2410"/>
                  </a:lnTo>
                  <a:lnTo>
                    <a:pt x="372" y="2425"/>
                  </a:lnTo>
                  <a:lnTo>
                    <a:pt x="380" y="2437"/>
                  </a:lnTo>
                  <a:lnTo>
                    <a:pt x="389" y="2446"/>
                  </a:lnTo>
                  <a:lnTo>
                    <a:pt x="396" y="2455"/>
                  </a:lnTo>
                  <a:lnTo>
                    <a:pt x="405" y="2461"/>
                  </a:lnTo>
                  <a:lnTo>
                    <a:pt x="415" y="2465"/>
                  </a:lnTo>
                  <a:lnTo>
                    <a:pt x="424" y="2466"/>
                  </a:lnTo>
                  <a:lnTo>
                    <a:pt x="436" y="2468"/>
                  </a:lnTo>
                  <a:lnTo>
                    <a:pt x="446" y="2468"/>
                  </a:lnTo>
                  <a:lnTo>
                    <a:pt x="458" y="2466"/>
                  </a:lnTo>
                  <a:lnTo>
                    <a:pt x="471" y="2465"/>
                  </a:lnTo>
                  <a:lnTo>
                    <a:pt x="499" y="2458"/>
                  </a:lnTo>
                  <a:lnTo>
                    <a:pt x="1351" y="2218"/>
                  </a:lnTo>
                  <a:lnTo>
                    <a:pt x="1271" y="1858"/>
                  </a:lnTo>
                  <a:lnTo>
                    <a:pt x="686" y="2011"/>
                  </a:lnTo>
                  <a:lnTo>
                    <a:pt x="573" y="1615"/>
                  </a:lnTo>
                  <a:lnTo>
                    <a:pt x="630" y="1599"/>
                  </a:lnTo>
                  <a:lnTo>
                    <a:pt x="727" y="1939"/>
                  </a:lnTo>
                  <a:lnTo>
                    <a:pt x="835" y="1911"/>
                  </a:lnTo>
                  <a:lnTo>
                    <a:pt x="913" y="1156"/>
                  </a:lnTo>
                  <a:lnTo>
                    <a:pt x="904" y="1148"/>
                  </a:lnTo>
                  <a:lnTo>
                    <a:pt x="896" y="1139"/>
                  </a:lnTo>
                  <a:lnTo>
                    <a:pt x="888" y="1129"/>
                  </a:lnTo>
                  <a:lnTo>
                    <a:pt x="882" y="1119"/>
                  </a:lnTo>
                  <a:lnTo>
                    <a:pt x="878" y="1107"/>
                  </a:lnTo>
                  <a:lnTo>
                    <a:pt x="873" y="1095"/>
                  </a:lnTo>
                  <a:lnTo>
                    <a:pt x="872" y="1082"/>
                  </a:lnTo>
                  <a:lnTo>
                    <a:pt x="870" y="1070"/>
                  </a:lnTo>
                  <a:lnTo>
                    <a:pt x="872" y="1055"/>
                  </a:lnTo>
                  <a:lnTo>
                    <a:pt x="875" y="1042"/>
                  </a:lnTo>
                  <a:lnTo>
                    <a:pt x="881" y="1030"/>
                  </a:lnTo>
                  <a:lnTo>
                    <a:pt x="887" y="1018"/>
                  </a:lnTo>
                  <a:lnTo>
                    <a:pt x="896" y="1008"/>
                  </a:lnTo>
                  <a:lnTo>
                    <a:pt x="904" y="998"/>
                  </a:lnTo>
                  <a:lnTo>
                    <a:pt x="915" y="989"/>
                  </a:lnTo>
                  <a:lnTo>
                    <a:pt x="927" y="981"/>
                  </a:lnTo>
                  <a:lnTo>
                    <a:pt x="971" y="1071"/>
                  </a:lnTo>
                  <a:lnTo>
                    <a:pt x="978" y="1071"/>
                  </a:lnTo>
                  <a:lnTo>
                    <a:pt x="1026" y="977"/>
                  </a:lnTo>
                  <a:lnTo>
                    <a:pt x="1037" y="984"/>
                  </a:lnTo>
                  <a:lnTo>
                    <a:pt x="1048" y="993"/>
                  </a:lnTo>
                  <a:lnTo>
                    <a:pt x="1057" y="1003"/>
                  </a:lnTo>
                  <a:lnTo>
                    <a:pt x="1064" y="1014"/>
                  </a:lnTo>
                  <a:lnTo>
                    <a:pt x="1070" y="1027"/>
                  </a:lnTo>
                  <a:lnTo>
                    <a:pt x="1073" y="1040"/>
                  </a:lnTo>
                  <a:lnTo>
                    <a:pt x="1076" y="1055"/>
                  </a:lnTo>
                  <a:lnTo>
                    <a:pt x="1077" y="1070"/>
                  </a:lnTo>
                  <a:lnTo>
                    <a:pt x="1076" y="1083"/>
                  </a:lnTo>
                  <a:lnTo>
                    <a:pt x="1073" y="1097"/>
                  </a:lnTo>
                  <a:lnTo>
                    <a:pt x="1068" y="1108"/>
                  </a:lnTo>
                  <a:lnTo>
                    <a:pt x="1062" y="1120"/>
                  </a:lnTo>
                  <a:lnTo>
                    <a:pt x="1055" y="1131"/>
                  </a:lnTo>
                  <a:lnTo>
                    <a:pt x="1046" y="1141"/>
                  </a:lnTo>
                  <a:lnTo>
                    <a:pt x="1036" y="1148"/>
                  </a:lnTo>
                  <a:lnTo>
                    <a:pt x="1024" y="1156"/>
                  </a:lnTo>
                  <a:lnTo>
                    <a:pt x="1091" y="1844"/>
                  </a:lnTo>
                  <a:lnTo>
                    <a:pt x="1318" y="1785"/>
                  </a:lnTo>
                  <a:lnTo>
                    <a:pt x="1405" y="2200"/>
                  </a:lnTo>
                  <a:lnTo>
                    <a:pt x="1726" y="2200"/>
                  </a:lnTo>
                  <a:lnTo>
                    <a:pt x="1751" y="2199"/>
                  </a:lnTo>
                  <a:lnTo>
                    <a:pt x="1776" y="2195"/>
                  </a:lnTo>
                  <a:lnTo>
                    <a:pt x="1798" y="2189"/>
                  </a:lnTo>
                  <a:lnTo>
                    <a:pt x="1821" y="2180"/>
                  </a:lnTo>
                  <a:lnTo>
                    <a:pt x="1840" y="2168"/>
                  </a:lnTo>
                  <a:lnTo>
                    <a:pt x="1858" y="2155"/>
                  </a:lnTo>
                  <a:lnTo>
                    <a:pt x="1874" y="2138"/>
                  </a:lnTo>
                  <a:lnTo>
                    <a:pt x="1890" y="2121"/>
                  </a:lnTo>
                  <a:lnTo>
                    <a:pt x="2017" y="1955"/>
                  </a:lnTo>
                  <a:lnTo>
                    <a:pt x="2022" y="1946"/>
                  </a:lnTo>
                  <a:lnTo>
                    <a:pt x="2026" y="1934"/>
                  </a:lnTo>
                  <a:lnTo>
                    <a:pt x="2029" y="1923"/>
                  </a:lnTo>
                  <a:lnTo>
                    <a:pt x="2030" y="1909"/>
                  </a:lnTo>
                  <a:lnTo>
                    <a:pt x="2032" y="1881"/>
                  </a:lnTo>
                  <a:lnTo>
                    <a:pt x="2029" y="1853"/>
                  </a:lnTo>
                  <a:lnTo>
                    <a:pt x="2026" y="1813"/>
                  </a:lnTo>
                  <a:lnTo>
                    <a:pt x="1751" y="1920"/>
                  </a:lnTo>
                  <a:lnTo>
                    <a:pt x="1742" y="1921"/>
                  </a:lnTo>
                  <a:lnTo>
                    <a:pt x="1735" y="1923"/>
                  </a:lnTo>
                  <a:lnTo>
                    <a:pt x="1727" y="1921"/>
                  </a:lnTo>
                  <a:lnTo>
                    <a:pt x="1722" y="1917"/>
                  </a:lnTo>
                  <a:lnTo>
                    <a:pt x="1716" y="1912"/>
                  </a:lnTo>
                  <a:lnTo>
                    <a:pt x="1711" y="1908"/>
                  </a:lnTo>
                  <a:lnTo>
                    <a:pt x="1708" y="1900"/>
                  </a:lnTo>
                  <a:lnTo>
                    <a:pt x="1705" y="1895"/>
                  </a:lnTo>
                  <a:lnTo>
                    <a:pt x="1705" y="1886"/>
                  </a:lnTo>
                  <a:lnTo>
                    <a:pt x="1704" y="1878"/>
                  </a:lnTo>
                  <a:lnTo>
                    <a:pt x="1705" y="1871"/>
                  </a:lnTo>
                  <a:lnTo>
                    <a:pt x="1708" y="1864"/>
                  </a:lnTo>
                  <a:lnTo>
                    <a:pt x="1711" y="1858"/>
                  </a:lnTo>
                  <a:lnTo>
                    <a:pt x="1716" y="1852"/>
                  </a:lnTo>
                  <a:lnTo>
                    <a:pt x="1722" y="1847"/>
                  </a:lnTo>
                  <a:lnTo>
                    <a:pt x="1729" y="1843"/>
                  </a:lnTo>
                  <a:lnTo>
                    <a:pt x="1946" y="1767"/>
                  </a:lnTo>
                  <a:lnTo>
                    <a:pt x="1784" y="1751"/>
                  </a:lnTo>
                  <a:lnTo>
                    <a:pt x="1766" y="1751"/>
                  </a:lnTo>
                  <a:lnTo>
                    <a:pt x="1750" y="1751"/>
                  </a:lnTo>
                  <a:lnTo>
                    <a:pt x="1733" y="1753"/>
                  </a:lnTo>
                  <a:lnTo>
                    <a:pt x="1717" y="1754"/>
                  </a:lnTo>
                  <a:lnTo>
                    <a:pt x="1702" y="1757"/>
                  </a:lnTo>
                  <a:lnTo>
                    <a:pt x="1686" y="1763"/>
                  </a:lnTo>
                  <a:lnTo>
                    <a:pt x="1652" y="1775"/>
                  </a:lnTo>
                  <a:lnTo>
                    <a:pt x="1407" y="1869"/>
                  </a:lnTo>
                  <a:lnTo>
                    <a:pt x="1389" y="1816"/>
                  </a:lnTo>
                  <a:lnTo>
                    <a:pt x="1634" y="1719"/>
                  </a:lnTo>
                  <a:lnTo>
                    <a:pt x="1657" y="1710"/>
                  </a:lnTo>
                  <a:lnTo>
                    <a:pt x="1677" y="1704"/>
                  </a:lnTo>
                  <a:lnTo>
                    <a:pt x="1696" y="1698"/>
                  </a:lnTo>
                  <a:lnTo>
                    <a:pt x="1716" y="1695"/>
                  </a:lnTo>
                  <a:lnTo>
                    <a:pt x="1735" y="1694"/>
                  </a:lnTo>
                  <a:lnTo>
                    <a:pt x="1754" y="1692"/>
                  </a:lnTo>
                  <a:lnTo>
                    <a:pt x="1798" y="1692"/>
                  </a:lnTo>
                  <a:lnTo>
                    <a:pt x="2079" y="1720"/>
                  </a:lnTo>
                  <a:lnTo>
                    <a:pt x="2713" y="1497"/>
                  </a:lnTo>
                  <a:lnTo>
                    <a:pt x="2737" y="1490"/>
                  </a:lnTo>
                  <a:lnTo>
                    <a:pt x="2759" y="1484"/>
                  </a:lnTo>
                  <a:lnTo>
                    <a:pt x="2777" y="1479"/>
                  </a:lnTo>
                  <a:lnTo>
                    <a:pt x="2791" y="1478"/>
                  </a:lnTo>
                  <a:lnTo>
                    <a:pt x="2805" y="1476"/>
                  </a:lnTo>
                  <a:lnTo>
                    <a:pt x="2814" y="1478"/>
                  </a:lnTo>
                  <a:lnTo>
                    <a:pt x="2820" y="1479"/>
                  </a:lnTo>
                  <a:lnTo>
                    <a:pt x="2822" y="1484"/>
                  </a:lnTo>
                  <a:lnTo>
                    <a:pt x="2822" y="1488"/>
                  </a:lnTo>
                  <a:lnTo>
                    <a:pt x="2820" y="1494"/>
                  </a:lnTo>
                  <a:lnTo>
                    <a:pt x="2812" y="1500"/>
                  </a:lnTo>
                  <a:lnTo>
                    <a:pt x="2802" y="1507"/>
                  </a:lnTo>
                  <a:lnTo>
                    <a:pt x="2790" y="1516"/>
                  </a:lnTo>
                  <a:lnTo>
                    <a:pt x="2772" y="1525"/>
                  </a:lnTo>
                  <a:lnTo>
                    <a:pt x="2753" y="1534"/>
                  </a:lnTo>
                  <a:lnTo>
                    <a:pt x="2729" y="1544"/>
                  </a:lnTo>
                  <a:lnTo>
                    <a:pt x="2085" y="1791"/>
                  </a:lnTo>
                  <a:lnTo>
                    <a:pt x="2092" y="1855"/>
                  </a:lnTo>
                  <a:lnTo>
                    <a:pt x="2095" y="1886"/>
                  </a:lnTo>
                  <a:lnTo>
                    <a:pt x="2095" y="1902"/>
                  </a:lnTo>
                  <a:lnTo>
                    <a:pt x="2094" y="1915"/>
                  </a:lnTo>
                  <a:lnTo>
                    <a:pt x="2091" y="1930"/>
                  </a:lnTo>
                  <a:lnTo>
                    <a:pt x="2088" y="1943"/>
                  </a:lnTo>
                  <a:lnTo>
                    <a:pt x="2082" y="1955"/>
                  </a:lnTo>
                  <a:lnTo>
                    <a:pt x="2075" y="1967"/>
                  </a:lnTo>
                  <a:lnTo>
                    <a:pt x="1939" y="2153"/>
                  </a:lnTo>
                  <a:lnTo>
                    <a:pt x="1927" y="2166"/>
                  </a:lnTo>
                  <a:lnTo>
                    <a:pt x="1915" y="2181"/>
                  </a:lnTo>
                  <a:lnTo>
                    <a:pt x="1902" y="2193"/>
                  </a:lnTo>
                  <a:lnTo>
                    <a:pt x="1887" y="2205"/>
                  </a:lnTo>
                  <a:lnTo>
                    <a:pt x="1897" y="3139"/>
                  </a:lnTo>
                  <a:lnTo>
                    <a:pt x="1537" y="3622"/>
                  </a:lnTo>
                  <a:lnTo>
                    <a:pt x="1461" y="3622"/>
                  </a:lnTo>
                  <a:lnTo>
                    <a:pt x="1509" y="2354"/>
                  </a:lnTo>
                  <a:lnTo>
                    <a:pt x="1568" y="2356"/>
                  </a:lnTo>
                  <a:lnTo>
                    <a:pt x="1540" y="3105"/>
                  </a:lnTo>
                  <a:close/>
                  <a:moveTo>
                    <a:pt x="1271" y="573"/>
                  </a:moveTo>
                  <a:lnTo>
                    <a:pt x="1271" y="573"/>
                  </a:lnTo>
                  <a:lnTo>
                    <a:pt x="1265" y="604"/>
                  </a:lnTo>
                  <a:lnTo>
                    <a:pt x="1258" y="634"/>
                  </a:lnTo>
                  <a:lnTo>
                    <a:pt x="1247" y="664"/>
                  </a:lnTo>
                  <a:lnTo>
                    <a:pt x="1234" y="690"/>
                  </a:lnTo>
                  <a:lnTo>
                    <a:pt x="1219" y="717"/>
                  </a:lnTo>
                  <a:lnTo>
                    <a:pt x="1203" y="740"/>
                  </a:lnTo>
                  <a:lnTo>
                    <a:pt x="1185" y="764"/>
                  </a:lnTo>
                  <a:lnTo>
                    <a:pt x="1164" y="785"/>
                  </a:lnTo>
                  <a:lnTo>
                    <a:pt x="1144" y="804"/>
                  </a:lnTo>
                  <a:lnTo>
                    <a:pt x="1120" y="822"/>
                  </a:lnTo>
                  <a:lnTo>
                    <a:pt x="1096" y="836"/>
                  </a:lnTo>
                  <a:lnTo>
                    <a:pt x="1070" y="848"/>
                  </a:lnTo>
                  <a:lnTo>
                    <a:pt x="1043" y="859"/>
                  </a:lnTo>
                  <a:lnTo>
                    <a:pt x="1015" y="866"/>
                  </a:lnTo>
                  <a:lnTo>
                    <a:pt x="987" y="870"/>
                  </a:lnTo>
                  <a:lnTo>
                    <a:pt x="958" y="872"/>
                  </a:lnTo>
                  <a:lnTo>
                    <a:pt x="928" y="870"/>
                  </a:lnTo>
                  <a:lnTo>
                    <a:pt x="898" y="866"/>
                  </a:lnTo>
                  <a:lnTo>
                    <a:pt x="870" y="859"/>
                  </a:lnTo>
                  <a:lnTo>
                    <a:pt x="844" y="848"/>
                  </a:lnTo>
                  <a:lnTo>
                    <a:pt x="817" y="835"/>
                  </a:lnTo>
                  <a:lnTo>
                    <a:pt x="794" y="820"/>
                  </a:lnTo>
                  <a:lnTo>
                    <a:pt x="770" y="804"/>
                  </a:lnTo>
                  <a:lnTo>
                    <a:pt x="749" y="785"/>
                  </a:lnTo>
                  <a:lnTo>
                    <a:pt x="729" y="764"/>
                  </a:lnTo>
                  <a:lnTo>
                    <a:pt x="711" y="740"/>
                  </a:lnTo>
                  <a:lnTo>
                    <a:pt x="695" y="715"/>
                  </a:lnTo>
                  <a:lnTo>
                    <a:pt x="680" y="690"/>
                  </a:lnTo>
                  <a:lnTo>
                    <a:pt x="668" y="662"/>
                  </a:lnTo>
                  <a:lnTo>
                    <a:pt x="658" y="634"/>
                  </a:lnTo>
                  <a:lnTo>
                    <a:pt x="649" y="603"/>
                  </a:lnTo>
                  <a:lnTo>
                    <a:pt x="643" y="573"/>
                  </a:lnTo>
                  <a:lnTo>
                    <a:pt x="637" y="560"/>
                  </a:lnTo>
                  <a:lnTo>
                    <a:pt x="631" y="547"/>
                  </a:lnTo>
                  <a:lnTo>
                    <a:pt x="625" y="532"/>
                  </a:lnTo>
                  <a:lnTo>
                    <a:pt x="621" y="517"/>
                  </a:lnTo>
                  <a:lnTo>
                    <a:pt x="618" y="502"/>
                  </a:lnTo>
                  <a:lnTo>
                    <a:pt x="615" y="486"/>
                  </a:lnTo>
                  <a:lnTo>
                    <a:pt x="613" y="470"/>
                  </a:lnTo>
                  <a:lnTo>
                    <a:pt x="613" y="454"/>
                  </a:lnTo>
                  <a:lnTo>
                    <a:pt x="613" y="204"/>
                  </a:lnTo>
                  <a:lnTo>
                    <a:pt x="613" y="191"/>
                  </a:lnTo>
                  <a:lnTo>
                    <a:pt x="618" y="177"/>
                  </a:lnTo>
                  <a:lnTo>
                    <a:pt x="622" y="164"/>
                  </a:lnTo>
                  <a:lnTo>
                    <a:pt x="628" y="149"/>
                  </a:lnTo>
                  <a:lnTo>
                    <a:pt x="637" y="137"/>
                  </a:lnTo>
                  <a:lnTo>
                    <a:pt x="647" y="124"/>
                  </a:lnTo>
                  <a:lnTo>
                    <a:pt x="658" y="112"/>
                  </a:lnTo>
                  <a:lnTo>
                    <a:pt x="671" y="99"/>
                  </a:lnTo>
                  <a:lnTo>
                    <a:pt x="684" y="89"/>
                  </a:lnTo>
                  <a:lnTo>
                    <a:pt x="700" y="77"/>
                  </a:lnTo>
                  <a:lnTo>
                    <a:pt x="715" y="67"/>
                  </a:lnTo>
                  <a:lnTo>
                    <a:pt x="733" y="56"/>
                  </a:lnTo>
                  <a:lnTo>
                    <a:pt x="751" y="47"/>
                  </a:lnTo>
                  <a:lnTo>
                    <a:pt x="768" y="38"/>
                  </a:lnTo>
                  <a:lnTo>
                    <a:pt x="788" y="31"/>
                  </a:lnTo>
                  <a:lnTo>
                    <a:pt x="807" y="24"/>
                  </a:lnTo>
                  <a:lnTo>
                    <a:pt x="828" y="18"/>
                  </a:lnTo>
                  <a:lnTo>
                    <a:pt x="848" y="12"/>
                  </a:lnTo>
                  <a:lnTo>
                    <a:pt x="867" y="7"/>
                  </a:lnTo>
                  <a:lnTo>
                    <a:pt x="888" y="4"/>
                  </a:lnTo>
                  <a:lnTo>
                    <a:pt x="909" y="1"/>
                  </a:lnTo>
                  <a:lnTo>
                    <a:pt x="928" y="0"/>
                  </a:lnTo>
                  <a:lnTo>
                    <a:pt x="949" y="0"/>
                  </a:lnTo>
                  <a:lnTo>
                    <a:pt x="968" y="1"/>
                  </a:lnTo>
                  <a:lnTo>
                    <a:pt x="986" y="3"/>
                  </a:lnTo>
                  <a:lnTo>
                    <a:pt x="1005" y="6"/>
                  </a:lnTo>
                  <a:lnTo>
                    <a:pt x="1023" y="12"/>
                  </a:lnTo>
                  <a:lnTo>
                    <a:pt x="1039" y="18"/>
                  </a:lnTo>
                  <a:lnTo>
                    <a:pt x="1055" y="25"/>
                  </a:lnTo>
                  <a:lnTo>
                    <a:pt x="1070" y="34"/>
                  </a:lnTo>
                  <a:lnTo>
                    <a:pt x="1083" y="44"/>
                  </a:lnTo>
                  <a:lnTo>
                    <a:pt x="1095" y="56"/>
                  </a:lnTo>
                  <a:lnTo>
                    <a:pt x="1108" y="52"/>
                  </a:lnTo>
                  <a:lnTo>
                    <a:pt x="1122" y="47"/>
                  </a:lnTo>
                  <a:lnTo>
                    <a:pt x="1133" y="44"/>
                  </a:lnTo>
                  <a:lnTo>
                    <a:pt x="1145" y="43"/>
                  </a:lnTo>
                  <a:lnTo>
                    <a:pt x="1157" y="43"/>
                  </a:lnTo>
                  <a:lnTo>
                    <a:pt x="1167" y="43"/>
                  </a:lnTo>
                  <a:lnTo>
                    <a:pt x="1178" y="44"/>
                  </a:lnTo>
                  <a:lnTo>
                    <a:pt x="1188" y="46"/>
                  </a:lnTo>
                  <a:lnTo>
                    <a:pt x="1197" y="49"/>
                  </a:lnTo>
                  <a:lnTo>
                    <a:pt x="1206" y="53"/>
                  </a:lnTo>
                  <a:lnTo>
                    <a:pt x="1215" y="58"/>
                  </a:lnTo>
                  <a:lnTo>
                    <a:pt x="1224" y="64"/>
                  </a:lnTo>
                  <a:lnTo>
                    <a:pt x="1238" y="75"/>
                  </a:lnTo>
                  <a:lnTo>
                    <a:pt x="1252" y="92"/>
                  </a:lnTo>
                  <a:lnTo>
                    <a:pt x="1263" y="111"/>
                  </a:lnTo>
                  <a:lnTo>
                    <a:pt x="1274" y="132"/>
                  </a:lnTo>
                  <a:lnTo>
                    <a:pt x="1283" y="154"/>
                  </a:lnTo>
                  <a:lnTo>
                    <a:pt x="1289" y="179"/>
                  </a:lnTo>
                  <a:lnTo>
                    <a:pt x="1295" y="205"/>
                  </a:lnTo>
                  <a:lnTo>
                    <a:pt x="1299" y="233"/>
                  </a:lnTo>
                  <a:lnTo>
                    <a:pt x="1300" y="263"/>
                  </a:lnTo>
                  <a:lnTo>
                    <a:pt x="1302" y="293"/>
                  </a:lnTo>
                  <a:lnTo>
                    <a:pt x="1302" y="454"/>
                  </a:lnTo>
                  <a:lnTo>
                    <a:pt x="1300" y="470"/>
                  </a:lnTo>
                  <a:lnTo>
                    <a:pt x="1299" y="486"/>
                  </a:lnTo>
                  <a:lnTo>
                    <a:pt x="1297" y="502"/>
                  </a:lnTo>
                  <a:lnTo>
                    <a:pt x="1293" y="517"/>
                  </a:lnTo>
                  <a:lnTo>
                    <a:pt x="1289" y="533"/>
                  </a:lnTo>
                  <a:lnTo>
                    <a:pt x="1284" y="547"/>
                  </a:lnTo>
                  <a:lnTo>
                    <a:pt x="1278" y="560"/>
                  </a:lnTo>
                  <a:lnTo>
                    <a:pt x="1271" y="573"/>
                  </a:lnTo>
                  <a:close/>
                  <a:moveTo>
                    <a:pt x="708" y="356"/>
                  </a:moveTo>
                  <a:lnTo>
                    <a:pt x="708" y="356"/>
                  </a:lnTo>
                  <a:lnTo>
                    <a:pt x="703" y="374"/>
                  </a:lnTo>
                  <a:lnTo>
                    <a:pt x="700" y="393"/>
                  </a:lnTo>
                  <a:lnTo>
                    <a:pt x="699" y="412"/>
                  </a:lnTo>
                  <a:lnTo>
                    <a:pt x="699" y="432"/>
                  </a:lnTo>
                  <a:lnTo>
                    <a:pt x="699" y="517"/>
                  </a:lnTo>
                  <a:lnTo>
                    <a:pt x="699" y="536"/>
                  </a:lnTo>
                  <a:lnTo>
                    <a:pt x="700" y="557"/>
                  </a:lnTo>
                  <a:lnTo>
                    <a:pt x="703" y="576"/>
                  </a:lnTo>
                  <a:lnTo>
                    <a:pt x="708" y="594"/>
                  </a:lnTo>
                  <a:lnTo>
                    <a:pt x="712" y="612"/>
                  </a:lnTo>
                  <a:lnTo>
                    <a:pt x="718" y="630"/>
                  </a:lnTo>
                  <a:lnTo>
                    <a:pt x="726" y="647"/>
                  </a:lnTo>
                  <a:lnTo>
                    <a:pt x="733" y="664"/>
                  </a:lnTo>
                  <a:lnTo>
                    <a:pt x="742" y="680"/>
                  </a:lnTo>
                  <a:lnTo>
                    <a:pt x="751" y="696"/>
                  </a:lnTo>
                  <a:lnTo>
                    <a:pt x="763" y="711"/>
                  </a:lnTo>
                  <a:lnTo>
                    <a:pt x="773" y="724"/>
                  </a:lnTo>
                  <a:lnTo>
                    <a:pt x="786" y="737"/>
                  </a:lnTo>
                  <a:lnTo>
                    <a:pt x="798" y="749"/>
                  </a:lnTo>
                  <a:lnTo>
                    <a:pt x="813" y="761"/>
                  </a:lnTo>
                  <a:lnTo>
                    <a:pt x="826" y="771"/>
                  </a:lnTo>
                  <a:lnTo>
                    <a:pt x="841" y="780"/>
                  </a:lnTo>
                  <a:lnTo>
                    <a:pt x="857" y="789"/>
                  </a:lnTo>
                  <a:lnTo>
                    <a:pt x="872" y="795"/>
                  </a:lnTo>
                  <a:lnTo>
                    <a:pt x="888" y="801"/>
                  </a:lnTo>
                  <a:lnTo>
                    <a:pt x="906" y="805"/>
                  </a:lnTo>
                  <a:lnTo>
                    <a:pt x="922" y="810"/>
                  </a:lnTo>
                  <a:lnTo>
                    <a:pt x="940" y="811"/>
                  </a:lnTo>
                  <a:lnTo>
                    <a:pt x="958" y="813"/>
                  </a:lnTo>
                  <a:lnTo>
                    <a:pt x="975" y="811"/>
                  </a:lnTo>
                  <a:lnTo>
                    <a:pt x="992" y="810"/>
                  </a:lnTo>
                  <a:lnTo>
                    <a:pt x="1009" y="807"/>
                  </a:lnTo>
                  <a:lnTo>
                    <a:pt x="1026" y="801"/>
                  </a:lnTo>
                  <a:lnTo>
                    <a:pt x="1042" y="797"/>
                  </a:lnTo>
                  <a:lnTo>
                    <a:pt x="1058" y="789"/>
                  </a:lnTo>
                  <a:lnTo>
                    <a:pt x="1073" y="780"/>
                  </a:lnTo>
                  <a:lnTo>
                    <a:pt x="1088" y="771"/>
                  </a:lnTo>
                  <a:lnTo>
                    <a:pt x="1101" y="761"/>
                  </a:lnTo>
                  <a:lnTo>
                    <a:pt x="1116" y="751"/>
                  </a:lnTo>
                  <a:lnTo>
                    <a:pt x="1128" y="739"/>
                  </a:lnTo>
                  <a:lnTo>
                    <a:pt x="1141" y="726"/>
                  </a:lnTo>
                  <a:lnTo>
                    <a:pt x="1151" y="711"/>
                  </a:lnTo>
                  <a:lnTo>
                    <a:pt x="1163" y="696"/>
                  </a:lnTo>
                  <a:lnTo>
                    <a:pt x="1172" y="681"/>
                  </a:lnTo>
                  <a:lnTo>
                    <a:pt x="1181" y="665"/>
                  </a:lnTo>
                  <a:lnTo>
                    <a:pt x="1190" y="649"/>
                  </a:lnTo>
                  <a:lnTo>
                    <a:pt x="1195" y="631"/>
                  </a:lnTo>
                  <a:lnTo>
                    <a:pt x="1201" y="613"/>
                  </a:lnTo>
                  <a:lnTo>
                    <a:pt x="1207" y="596"/>
                  </a:lnTo>
                  <a:lnTo>
                    <a:pt x="1210" y="576"/>
                  </a:lnTo>
                  <a:lnTo>
                    <a:pt x="1213" y="557"/>
                  </a:lnTo>
                  <a:lnTo>
                    <a:pt x="1215" y="538"/>
                  </a:lnTo>
                  <a:lnTo>
                    <a:pt x="1216" y="517"/>
                  </a:lnTo>
                  <a:lnTo>
                    <a:pt x="1216" y="432"/>
                  </a:lnTo>
                  <a:lnTo>
                    <a:pt x="1213" y="398"/>
                  </a:lnTo>
                  <a:lnTo>
                    <a:pt x="1209" y="365"/>
                  </a:lnTo>
                  <a:lnTo>
                    <a:pt x="1201" y="333"/>
                  </a:lnTo>
                  <a:lnTo>
                    <a:pt x="1190" y="303"/>
                  </a:lnTo>
                  <a:lnTo>
                    <a:pt x="1176" y="275"/>
                  </a:lnTo>
                  <a:lnTo>
                    <a:pt x="1160" y="248"/>
                  </a:lnTo>
                  <a:lnTo>
                    <a:pt x="1142" y="225"/>
                  </a:lnTo>
                  <a:lnTo>
                    <a:pt x="1122" y="204"/>
                  </a:lnTo>
                  <a:lnTo>
                    <a:pt x="1071" y="228"/>
                  </a:lnTo>
                  <a:lnTo>
                    <a:pt x="1023" y="251"/>
                  </a:lnTo>
                  <a:lnTo>
                    <a:pt x="971" y="272"/>
                  </a:lnTo>
                  <a:lnTo>
                    <a:pt x="921" y="291"/>
                  </a:lnTo>
                  <a:lnTo>
                    <a:pt x="867" y="310"/>
                  </a:lnTo>
                  <a:lnTo>
                    <a:pt x="816" y="327"/>
                  </a:lnTo>
                  <a:lnTo>
                    <a:pt x="761" y="343"/>
                  </a:lnTo>
                  <a:lnTo>
                    <a:pt x="708" y="356"/>
                  </a:lnTo>
                  <a:close/>
                  <a:moveTo>
                    <a:pt x="2970" y="3511"/>
                  </a:moveTo>
                  <a:lnTo>
                    <a:pt x="2970" y="3511"/>
                  </a:lnTo>
                  <a:lnTo>
                    <a:pt x="2970" y="3529"/>
                  </a:lnTo>
                  <a:lnTo>
                    <a:pt x="2969" y="3545"/>
                  </a:lnTo>
                  <a:lnTo>
                    <a:pt x="2966" y="3562"/>
                  </a:lnTo>
                  <a:lnTo>
                    <a:pt x="2961" y="3578"/>
                  </a:lnTo>
                  <a:lnTo>
                    <a:pt x="2957" y="3594"/>
                  </a:lnTo>
                  <a:lnTo>
                    <a:pt x="2951" y="3609"/>
                  </a:lnTo>
                  <a:lnTo>
                    <a:pt x="2945" y="3622"/>
                  </a:lnTo>
                  <a:lnTo>
                    <a:pt x="2938" y="3635"/>
                  </a:lnTo>
                  <a:lnTo>
                    <a:pt x="2932" y="3668"/>
                  </a:lnTo>
                  <a:lnTo>
                    <a:pt x="2923" y="3697"/>
                  </a:lnTo>
                  <a:lnTo>
                    <a:pt x="2913" y="3727"/>
                  </a:lnTo>
                  <a:lnTo>
                    <a:pt x="2901" y="3755"/>
                  </a:lnTo>
                  <a:lnTo>
                    <a:pt x="2886" y="3780"/>
                  </a:lnTo>
                  <a:lnTo>
                    <a:pt x="2868" y="3805"/>
                  </a:lnTo>
                  <a:lnTo>
                    <a:pt x="2851" y="3829"/>
                  </a:lnTo>
                  <a:lnTo>
                    <a:pt x="2830" y="3850"/>
                  </a:lnTo>
                  <a:lnTo>
                    <a:pt x="2808" y="3870"/>
                  </a:lnTo>
                  <a:lnTo>
                    <a:pt x="2784" y="3887"/>
                  </a:lnTo>
                  <a:lnTo>
                    <a:pt x="2759" y="3901"/>
                  </a:lnTo>
                  <a:lnTo>
                    <a:pt x="2734" y="3915"/>
                  </a:lnTo>
                  <a:lnTo>
                    <a:pt x="2706" y="3925"/>
                  </a:lnTo>
                  <a:lnTo>
                    <a:pt x="2678" y="3932"/>
                  </a:lnTo>
                  <a:lnTo>
                    <a:pt x="2648" y="3937"/>
                  </a:lnTo>
                  <a:lnTo>
                    <a:pt x="2619" y="3938"/>
                  </a:lnTo>
                  <a:lnTo>
                    <a:pt x="2588" y="3937"/>
                  </a:lnTo>
                  <a:lnTo>
                    <a:pt x="2558" y="3932"/>
                  </a:lnTo>
                  <a:lnTo>
                    <a:pt x="2530" y="3925"/>
                  </a:lnTo>
                  <a:lnTo>
                    <a:pt x="2502" y="3915"/>
                  </a:lnTo>
                  <a:lnTo>
                    <a:pt x="2477" y="3901"/>
                  </a:lnTo>
                  <a:lnTo>
                    <a:pt x="2452" y="3887"/>
                  </a:lnTo>
                  <a:lnTo>
                    <a:pt x="2428" y="3869"/>
                  </a:lnTo>
                  <a:lnTo>
                    <a:pt x="2406" y="3850"/>
                  </a:lnTo>
                  <a:lnTo>
                    <a:pt x="2385" y="3829"/>
                  </a:lnTo>
                  <a:lnTo>
                    <a:pt x="2367" y="3805"/>
                  </a:lnTo>
                  <a:lnTo>
                    <a:pt x="2350" y="3780"/>
                  </a:lnTo>
                  <a:lnTo>
                    <a:pt x="2335" y="3754"/>
                  </a:lnTo>
                  <a:lnTo>
                    <a:pt x="2323" y="3726"/>
                  </a:lnTo>
                  <a:lnTo>
                    <a:pt x="2313" y="3696"/>
                  </a:lnTo>
                  <a:lnTo>
                    <a:pt x="2304" y="3666"/>
                  </a:lnTo>
                  <a:lnTo>
                    <a:pt x="2298" y="3634"/>
                  </a:lnTo>
                  <a:lnTo>
                    <a:pt x="2291" y="3621"/>
                  </a:lnTo>
                  <a:lnTo>
                    <a:pt x="2285" y="3607"/>
                  </a:lnTo>
                  <a:lnTo>
                    <a:pt x="2279" y="3593"/>
                  </a:lnTo>
                  <a:lnTo>
                    <a:pt x="2274" y="3578"/>
                  </a:lnTo>
                  <a:lnTo>
                    <a:pt x="2270" y="3562"/>
                  </a:lnTo>
                  <a:lnTo>
                    <a:pt x="2268" y="3545"/>
                  </a:lnTo>
                  <a:lnTo>
                    <a:pt x="2267" y="3528"/>
                  </a:lnTo>
                  <a:lnTo>
                    <a:pt x="2265" y="3511"/>
                  </a:lnTo>
                  <a:lnTo>
                    <a:pt x="2265" y="3256"/>
                  </a:lnTo>
                  <a:lnTo>
                    <a:pt x="2267" y="3242"/>
                  </a:lnTo>
                  <a:lnTo>
                    <a:pt x="2270" y="3228"/>
                  </a:lnTo>
                  <a:lnTo>
                    <a:pt x="2274" y="3214"/>
                  </a:lnTo>
                  <a:lnTo>
                    <a:pt x="2282" y="3201"/>
                  </a:lnTo>
                  <a:lnTo>
                    <a:pt x="2291" y="3186"/>
                  </a:lnTo>
                  <a:lnTo>
                    <a:pt x="2301" y="3174"/>
                  </a:lnTo>
                  <a:lnTo>
                    <a:pt x="2313" y="3161"/>
                  </a:lnTo>
                  <a:lnTo>
                    <a:pt x="2324" y="3149"/>
                  </a:lnTo>
                  <a:lnTo>
                    <a:pt x="2339" y="3137"/>
                  </a:lnTo>
                  <a:lnTo>
                    <a:pt x="2354" y="3126"/>
                  </a:lnTo>
                  <a:lnTo>
                    <a:pt x="2372" y="3115"/>
                  </a:lnTo>
                  <a:lnTo>
                    <a:pt x="2388" y="3105"/>
                  </a:lnTo>
                  <a:lnTo>
                    <a:pt x="2407" y="3095"/>
                  </a:lnTo>
                  <a:lnTo>
                    <a:pt x="2425" y="3086"/>
                  </a:lnTo>
                  <a:lnTo>
                    <a:pt x="2446" y="3078"/>
                  </a:lnTo>
                  <a:lnTo>
                    <a:pt x="2465" y="3071"/>
                  </a:lnTo>
                  <a:lnTo>
                    <a:pt x="2486" y="3065"/>
                  </a:lnTo>
                  <a:lnTo>
                    <a:pt x="2506" y="3059"/>
                  </a:lnTo>
                  <a:lnTo>
                    <a:pt x="2527" y="3055"/>
                  </a:lnTo>
                  <a:lnTo>
                    <a:pt x="2548" y="3052"/>
                  </a:lnTo>
                  <a:lnTo>
                    <a:pt x="2568" y="3049"/>
                  </a:lnTo>
                  <a:lnTo>
                    <a:pt x="2589" y="3047"/>
                  </a:lnTo>
                  <a:lnTo>
                    <a:pt x="2608" y="3047"/>
                  </a:lnTo>
                  <a:lnTo>
                    <a:pt x="2629" y="3047"/>
                  </a:lnTo>
                  <a:lnTo>
                    <a:pt x="2648" y="3050"/>
                  </a:lnTo>
                  <a:lnTo>
                    <a:pt x="2667" y="3053"/>
                  </a:lnTo>
                  <a:lnTo>
                    <a:pt x="2685" y="3059"/>
                  </a:lnTo>
                  <a:lnTo>
                    <a:pt x="2701" y="3065"/>
                  </a:lnTo>
                  <a:lnTo>
                    <a:pt x="2718" y="3072"/>
                  </a:lnTo>
                  <a:lnTo>
                    <a:pt x="2732" y="3081"/>
                  </a:lnTo>
                  <a:lnTo>
                    <a:pt x="2747" y="3092"/>
                  </a:lnTo>
                  <a:lnTo>
                    <a:pt x="2759" y="3105"/>
                  </a:lnTo>
                  <a:lnTo>
                    <a:pt x="2772" y="3099"/>
                  </a:lnTo>
                  <a:lnTo>
                    <a:pt x="2786" y="3096"/>
                  </a:lnTo>
                  <a:lnTo>
                    <a:pt x="2799" y="3093"/>
                  </a:lnTo>
                  <a:lnTo>
                    <a:pt x="2811" y="3092"/>
                  </a:lnTo>
                  <a:lnTo>
                    <a:pt x="2822" y="3090"/>
                  </a:lnTo>
                  <a:lnTo>
                    <a:pt x="2833" y="3090"/>
                  </a:lnTo>
                  <a:lnTo>
                    <a:pt x="2843" y="3092"/>
                  </a:lnTo>
                  <a:lnTo>
                    <a:pt x="2854" y="3095"/>
                  </a:lnTo>
                  <a:lnTo>
                    <a:pt x="2864" y="3098"/>
                  </a:lnTo>
                  <a:lnTo>
                    <a:pt x="2873" y="3100"/>
                  </a:lnTo>
                  <a:lnTo>
                    <a:pt x="2882" y="3106"/>
                  </a:lnTo>
                  <a:lnTo>
                    <a:pt x="2890" y="3111"/>
                  </a:lnTo>
                  <a:lnTo>
                    <a:pt x="2905" y="3124"/>
                  </a:lnTo>
                  <a:lnTo>
                    <a:pt x="2920" y="3140"/>
                  </a:lnTo>
                  <a:lnTo>
                    <a:pt x="2932" y="3160"/>
                  </a:lnTo>
                  <a:lnTo>
                    <a:pt x="2942" y="3182"/>
                  </a:lnTo>
                  <a:lnTo>
                    <a:pt x="2951" y="3205"/>
                  </a:lnTo>
                  <a:lnTo>
                    <a:pt x="2958" y="3231"/>
                  </a:lnTo>
                  <a:lnTo>
                    <a:pt x="2963" y="3257"/>
                  </a:lnTo>
                  <a:lnTo>
                    <a:pt x="2967" y="3285"/>
                  </a:lnTo>
                  <a:lnTo>
                    <a:pt x="2970" y="3315"/>
                  </a:lnTo>
                  <a:lnTo>
                    <a:pt x="2970" y="3346"/>
                  </a:lnTo>
                  <a:lnTo>
                    <a:pt x="2970" y="3511"/>
                  </a:lnTo>
                  <a:close/>
                  <a:moveTo>
                    <a:pt x="2849" y="3727"/>
                  </a:moveTo>
                  <a:lnTo>
                    <a:pt x="2849" y="3727"/>
                  </a:lnTo>
                  <a:lnTo>
                    <a:pt x="2824" y="3740"/>
                  </a:lnTo>
                  <a:lnTo>
                    <a:pt x="2797" y="3754"/>
                  </a:lnTo>
                  <a:lnTo>
                    <a:pt x="2769" y="3764"/>
                  </a:lnTo>
                  <a:lnTo>
                    <a:pt x="2740" y="3773"/>
                  </a:lnTo>
                  <a:lnTo>
                    <a:pt x="2710" y="3779"/>
                  </a:lnTo>
                  <a:lnTo>
                    <a:pt x="2679" y="3783"/>
                  </a:lnTo>
                  <a:lnTo>
                    <a:pt x="2648" y="3786"/>
                  </a:lnTo>
                  <a:lnTo>
                    <a:pt x="2617" y="3788"/>
                  </a:lnTo>
                  <a:lnTo>
                    <a:pt x="2586" y="3786"/>
                  </a:lnTo>
                  <a:lnTo>
                    <a:pt x="2555" y="3783"/>
                  </a:lnTo>
                  <a:lnTo>
                    <a:pt x="2525" y="3779"/>
                  </a:lnTo>
                  <a:lnTo>
                    <a:pt x="2496" y="3771"/>
                  </a:lnTo>
                  <a:lnTo>
                    <a:pt x="2466" y="3763"/>
                  </a:lnTo>
                  <a:lnTo>
                    <a:pt x="2438" y="3752"/>
                  </a:lnTo>
                  <a:lnTo>
                    <a:pt x="2412" y="3739"/>
                  </a:lnTo>
                  <a:lnTo>
                    <a:pt x="2387" y="3726"/>
                  </a:lnTo>
                  <a:lnTo>
                    <a:pt x="2395" y="3742"/>
                  </a:lnTo>
                  <a:lnTo>
                    <a:pt x="2406" y="3758"/>
                  </a:lnTo>
                  <a:lnTo>
                    <a:pt x="2418" y="3774"/>
                  </a:lnTo>
                  <a:lnTo>
                    <a:pt x="2429" y="3788"/>
                  </a:lnTo>
                  <a:lnTo>
                    <a:pt x="2441" y="3802"/>
                  </a:lnTo>
                  <a:lnTo>
                    <a:pt x="2455" y="3814"/>
                  </a:lnTo>
                  <a:lnTo>
                    <a:pt x="2469" y="3826"/>
                  </a:lnTo>
                  <a:lnTo>
                    <a:pt x="2483" y="3836"/>
                  </a:lnTo>
                  <a:lnTo>
                    <a:pt x="2499" y="3847"/>
                  </a:lnTo>
                  <a:lnTo>
                    <a:pt x="2514" y="3854"/>
                  </a:lnTo>
                  <a:lnTo>
                    <a:pt x="2530" y="3862"/>
                  </a:lnTo>
                  <a:lnTo>
                    <a:pt x="2548" y="3867"/>
                  </a:lnTo>
                  <a:lnTo>
                    <a:pt x="2564" y="3872"/>
                  </a:lnTo>
                  <a:lnTo>
                    <a:pt x="2582" y="3876"/>
                  </a:lnTo>
                  <a:lnTo>
                    <a:pt x="2599" y="3878"/>
                  </a:lnTo>
                  <a:lnTo>
                    <a:pt x="2619" y="3879"/>
                  </a:lnTo>
                  <a:lnTo>
                    <a:pt x="2636" y="3878"/>
                  </a:lnTo>
                  <a:lnTo>
                    <a:pt x="2654" y="3876"/>
                  </a:lnTo>
                  <a:lnTo>
                    <a:pt x="2672" y="3873"/>
                  </a:lnTo>
                  <a:lnTo>
                    <a:pt x="2688" y="3867"/>
                  </a:lnTo>
                  <a:lnTo>
                    <a:pt x="2706" y="3862"/>
                  </a:lnTo>
                  <a:lnTo>
                    <a:pt x="2722" y="3856"/>
                  </a:lnTo>
                  <a:lnTo>
                    <a:pt x="2737" y="3847"/>
                  </a:lnTo>
                  <a:lnTo>
                    <a:pt x="2752" y="3838"/>
                  </a:lnTo>
                  <a:lnTo>
                    <a:pt x="2766" y="3826"/>
                  </a:lnTo>
                  <a:lnTo>
                    <a:pt x="2781" y="3816"/>
                  </a:lnTo>
                  <a:lnTo>
                    <a:pt x="2794" y="3802"/>
                  </a:lnTo>
                  <a:lnTo>
                    <a:pt x="2806" y="3789"/>
                  </a:lnTo>
                  <a:lnTo>
                    <a:pt x="2818" y="3774"/>
                  </a:lnTo>
                  <a:lnTo>
                    <a:pt x="2830" y="3760"/>
                  </a:lnTo>
                  <a:lnTo>
                    <a:pt x="2839" y="3743"/>
                  </a:lnTo>
                  <a:lnTo>
                    <a:pt x="2849" y="3727"/>
                  </a:lnTo>
                  <a:close/>
                  <a:moveTo>
                    <a:pt x="2118" y="4037"/>
                  </a:moveTo>
                  <a:lnTo>
                    <a:pt x="3136" y="4042"/>
                  </a:lnTo>
                  <a:lnTo>
                    <a:pt x="3179" y="4043"/>
                  </a:lnTo>
                  <a:lnTo>
                    <a:pt x="3217" y="4046"/>
                  </a:lnTo>
                  <a:lnTo>
                    <a:pt x="3233" y="4049"/>
                  </a:lnTo>
                  <a:lnTo>
                    <a:pt x="3250" y="4054"/>
                  </a:lnTo>
                  <a:lnTo>
                    <a:pt x="3264" y="4058"/>
                  </a:lnTo>
                  <a:lnTo>
                    <a:pt x="3278" y="4065"/>
                  </a:lnTo>
                  <a:lnTo>
                    <a:pt x="3291" y="4073"/>
                  </a:lnTo>
                  <a:lnTo>
                    <a:pt x="3303" y="4082"/>
                  </a:lnTo>
                  <a:lnTo>
                    <a:pt x="3313" y="4094"/>
                  </a:lnTo>
                  <a:lnTo>
                    <a:pt x="3322" y="4105"/>
                  </a:lnTo>
                  <a:lnTo>
                    <a:pt x="3329" y="4120"/>
                  </a:lnTo>
                  <a:lnTo>
                    <a:pt x="3335" y="4138"/>
                  </a:lnTo>
                  <a:lnTo>
                    <a:pt x="3341" y="4157"/>
                  </a:lnTo>
                  <a:lnTo>
                    <a:pt x="3346" y="4179"/>
                  </a:lnTo>
                  <a:lnTo>
                    <a:pt x="3442" y="4763"/>
                  </a:lnTo>
                  <a:lnTo>
                    <a:pt x="1794" y="4763"/>
                  </a:lnTo>
                  <a:lnTo>
                    <a:pt x="1890" y="4179"/>
                  </a:lnTo>
                  <a:lnTo>
                    <a:pt x="1894" y="4156"/>
                  </a:lnTo>
                  <a:lnTo>
                    <a:pt x="1900" y="4136"/>
                  </a:lnTo>
                  <a:lnTo>
                    <a:pt x="1908" y="4117"/>
                  </a:lnTo>
                  <a:lnTo>
                    <a:pt x="1917" y="4102"/>
                  </a:lnTo>
                  <a:lnTo>
                    <a:pt x="1927" y="4089"/>
                  </a:lnTo>
                  <a:lnTo>
                    <a:pt x="1937" y="4077"/>
                  </a:lnTo>
                  <a:lnTo>
                    <a:pt x="1951" y="4067"/>
                  </a:lnTo>
                  <a:lnTo>
                    <a:pt x="1964" y="4060"/>
                  </a:lnTo>
                  <a:lnTo>
                    <a:pt x="1979" y="4054"/>
                  </a:lnTo>
                  <a:lnTo>
                    <a:pt x="1995" y="4048"/>
                  </a:lnTo>
                  <a:lnTo>
                    <a:pt x="2013" y="4043"/>
                  </a:lnTo>
                  <a:lnTo>
                    <a:pt x="2030" y="4040"/>
                  </a:lnTo>
                  <a:lnTo>
                    <a:pt x="2051" y="4039"/>
                  </a:lnTo>
                  <a:lnTo>
                    <a:pt x="2072" y="4037"/>
                  </a:lnTo>
                  <a:lnTo>
                    <a:pt x="2118" y="4037"/>
                  </a:lnTo>
                  <a:close/>
                </a:path>
              </a:pathLst>
            </a:custGeom>
            <a:solidFill>
              <a:sysClr val="window" lastClr="FFFFFF"/>
            </a:solidFill>
            <a:ln>
              <a:noFill/>
            </a:ln>
          </p:spPr>
          <p:txBody>
            <a:bodyPr/>
            <a:lstStyle/>
            <a:p>
              <a:pPr defTabSz="915216">
                <a:defRPr/>
              </a:pPr>
              <a:endParaRPr lang="en-US" sz="1200" kern="0">
                <a:solidFill>
                  <a:srgbClr val="000000"/>
                </a:solidFill>
                <a:cs typeface="Raavi" panose="020B0502040204020203" pitchFamily="34" charset="0"/>
              </a:endParaRPr>
            </a:p>
          </p:txBody>
        </p:sp>
      </p:grpSp>
    </p:spTree>
    <p:extLst>
      <p:ext uri="{BB962C8B-B14F-4D97-AF65-F5344CB8AC3E}">
        <p14:creationId xmlns:p14="http://schemas.microsoft.com/office/powerpoint/2010/main" val="23214391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a:solidFill>
                  <a:srgbClr val="7E38AB"/>
                </a:solidFill>
                <a:latin typeface="+mj-lt"/>
              </a:rPr>
              <a:t>Tracking and monitoring KPIs as we go</a:t>
            </a:r>
            <a:endParaRPr lang="en-JP">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6"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BCE7C1DE-0515-4A79-A0D7-CDCCE930D691}"/>
              </a:ext>
            </a:extLst>
          </p:cNvPr>
          <p:cNvSpPr txBox="1"/>
          <p:nvPr/>
        </p:nvSpPr>
        <p:spPr>
          <a:xfrm>
            <a:off x="433136" y="1373252"/>
            <a:ext cx="11436843" cy="461665"/>
          </a:xfrm>
          <a:prstGeom prst="rect">
            <a:avLst/>
          </a:prstGeom>
          <a:noFill/>
        </p:spPr>
        <p:txBody>
          <a:bodyPr wrap="square">
            <a:spAutoFit/>
          </a:bodyPr>
          <a:lstStyle/>
          <a:p>
            <a:r>
              <a:rPr lang="en-JM" sz="2400">
                <a:solidFill>
                  <a:srgbClr val="7E38AB"/>
                </a:solidFill>
                <a:latin typeface="+mj-lt"/>
              </a:rPr>
              <a:t>Using the following KPIs for measuring success</a:t>
            </a:r>
            <a:endParaRPr lang="en-US" sz="2400">
              <a:solidFill>
                <a:srgbClr val="7E38AB"/>
              </a:solidFill>
              <a:latin typeface="+mj-lt"/>
            </a:endParaRPr>
          </a:p>
        </p:txBody>
      </p:sp>
      <p:grpSp>
        <p:nvGrpSpPr>
          <p:cNvPr id="3" name="Group 2">
            <a:extLst>
              <a:ext uri="{FF2B5EF4-FFF2-40B4-BE49-F238E27FC236}">
                <a16:creationId xmlns:a16="http://schemas.microsoft.com/office/drawing/2014/main" id="{066D1582-460E-4243-A83F-4DFEDE2982F6}"/>
              </a:ext>
            </a:extLst>
          </p:cNvPr>
          <p:cNvGrpSpPr/>
          <p:nvPr/>
        </p:nvGrpSpPr>
        <p:grpSpPr>
          <a:xfrm>
            <a:off x="1511247" y="2035703"/>
            <a:ext cx="9114640" cy="4197638"/>
            <a:chOff x="764020" y="1650653"/>
            <a:chExt cx="8077414" cy="3719956"/>
          </a:xfrm>
        </p:grpSpPr>
        <p:sp>
          <p:nvSpPr>
            <p:cNvPr id="39" name="Rectangle 38">
              <a:extLst>
                <a:ext uri="{FF2B5EF4-FFF2-40B4-BE49-F238E27FC236}">
                  <a16:creationId xmlns:a16="http://schemas.microsoft.com/office/drawing/2014/main" id="{265AE53F-3641-473C-A587-02512133FF4D}"/>
                </a:ext>
              </a:extLst>
            </p:cNvPr>
            <p:cNvSpPr/>
            <p:nvPr/>
          </p:nvSpPr>
          <p:spPr>
            <a:xfrm>
              <a:off x="3068276" y="1703443"/>
              <a:ext cx="1150169" cy="1239633"/>
            </a:xfrm>
            <a:prstGeom prst="rect">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95000"/>
                </a:lnSpc>
                <a:spcBef>
                  <a:spcPts val="400"/>
                </a:spcBef>
                <a:spcAft>
                  <a:spcPts val="200"/>
                </a:spcAft>
              </a:pPr>
              <a:r>
                <a:rPr lang="en-US" sz="1200" b="1" kern="0">
                  <a:solidFill>
                    <a:prstClr val="white"/>
                  </a:solidFill>
                </a:rPr>
                <a:t>Stakeholder awareness and understanding of the programme benefits and impacts</a:t>
              </a:r>
            </a:p>
          </p:txBody>
        </p:sp>
        <p:sp>
          <p:nvSpPr>
            <p:cNvPr id="40" name="Rectangle 39">
              <a:extLst>
                <a:ext uri="{FF2B5EF4-FFF2-40B4-BE49-F238E27FC236}">
                  <a16:creationId xmlns:a16="http://schemas.microsoft.com/office/drawing/2014/main" id="{E5C55726-5072-419C-A8F4-A50F1B361CBA}"/>
                </a:ext>
              </a:extLst>
            </p:cNvPr>
            <p:cNvSpPr/>
            <p:nvPr/>
          </p:nvSpPr>
          <p:spPr>
            <a:xfrm>
              <a:off x="4215765" y="2891343"/>
              <a:ext cx="1150169" cy="1239633"/>
            </a:xfrm>
            <a:prstGeom prst="rect">
              <a:avLst/>
            </a:prstGeom>
            <a:noFill/>
            <a:ln w="28575" cap="flat" cmpd="sng" algn="ctr">
              <a:solidFill>
                <a:schemeClr val="accent1"/>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95000"/>
                </a:lnSpc>
                <a:spcBef>
                  <a:spcPts val="400"/>
                </a:spcBef>
                <a:spcAft>
                  <a:spcPts val="200"/>
                </a:spcAft>
              </a:pPr>
              <a:r>
                <a:rPr lang="en-US" sz="1200" b="1" kern="0"/>
                <a:t>Employee engagement/</a:t>
              </a:r>
              <a:br>
                <a:rPr lang="en-US" sz="1200" b="1" kern="0"/>
              </a:br>
              <a:r>
                <a:rPr lang="en-US" sz="1200" b="1" kern="0"/>
                <a:t>buy-in and participation measures</a:t>
              </a:r>
            </a:p>
          </p:txBody>
        </p:sp>
        <p:sp>
          <p:nvSpPr>
            <p:cNvPr id="41" name="Rectangle 40">
              <a:extLst>
                <a:ext uri="{FF2B5EF4-FFF2-40B4-BE49-F238E27FC236}">
                  <a16:creationId xmlns:a16="http://schemas.microsoft.com/office/drawing/2014/main" id="{6B35015F-FDE2-49A2-A181-F28F631D6D9E}"/>
                </a:ext>
              </a:extLst>
            </p:cNvPr>
            <p:cNvSpPr/>
            <p:nvPr/>
          </p:nvSpPr>
          <p:spPr>
            <a:xfrm>
              <a:off x="3068275" y="4130976"/>
              <a:ext cx="1150169" cy="1239633"/>
            </a:xfrm>
            <a:prstGeom prst="rect">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95000"/>
                </a:lnSpc>
                <a:spcBef>
                  <a:spcPts val="400"/>
                </a:spcBef>
                <a:spcAft>
                  <a:spcPts val="200"/>
                </a:spcAft>
              </a:pPr>
              <a:r>
                <a:rPr lang="en-US" sz="1200" b="1" kern="0">
                  <a:solidFill>
                    <a:prstClr val="white"/>
                  </a:solidFill>
                </a:rPr>
                <a:t>Use of training materials </a:t>
              </a:r>
            </a:p>
          </p:txBody>
        </p:sp>
        <p:sp>
          <p:nvSpPr>
            <p:cNvPr id="42" name="Rectangle 41">
              <a:extLst>
                <a:ext uri="{FF2B5EF4-FFF2-40B4-BE49-F238E27FC236}">
                  <a16:creationId xmlns:a16="http://schemas.microsoft.com/office/drawing/2014/main" id="{1D921320-F5BE-45AC-8BD3-CB6B371A7EB4}"/>
                </a:ext>
              </a:extLst>
            </p:cNvPr>
            <p:cNvSpPr/>
            <p:nvPr/>
          </p:nvSpPr>
          <p:spPr>
            <a:xfrm>
              <a:off x="5372532" y="1650653"/>
              <a:ext cx="1150169" cy="1239633"/>
            </a:xfrm>
            <a:prstGeom prst="rect">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95000"/>
                </a:lnSpc>
                <a:spcBef>
                  <a:spcPts val="400"/>
                </a:spcBef>
                <a:spcAft>
                  <a:spcPts val="200"/>
                </a:spcAft>
              </a:pPr>
              <a:r>
                <a:rPr lang="en-US" sz="1200" b="1" kern="0">
                  <a:solidFill>
                    <a:prstClr val="white"/>
                  </a:solidFill>
                </a:rPr>
                <a:t>Employee feedback</a:t>
              </a:r>
            </a:p>
          </p:txBody>
        </p:sp>
        <p:sp>
          <p:nvSpPr>
            <p:cNvPr id="43" name="Rectangle 42">
              <a:extLst>
                <a:ext uri="{FF2B5EF4-FFF2-40B4-BE49-F238E27FC236}">
                  <a16:creationId xmlns:a16="http://schemas.microsoft.com/office/drawing/2014/main" id="{8E8C436D-BE29-4931-AE0E-B41182842817}"/>
                </a:ext>
              </a:extLst>
            </p:cNvPr>
            <p:cNvSpPr/>
            <p:nvPr/>
          </p:nvSpPr>
          <p:spPr>
            <a:xfrm>
              <a:off x="5365934" y="4130976"/>
              <a:ext cx="1150169" cy="1239633"/>
            </a:xfrm>
            <a:prstGeom prst="rect">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95000"/>
                </a:lnSpc>
                <a:spcBef>
                  <a:spcPts val="400"/>
                </a:spcBef>
                <a:spcAft>
                  <a:spcPts val="200"/>
                </a:spcAft>
              </a:pPr>
              <a:r>
                <a:rPr lang="en-US" sz="1200" b="1" kern="0">
                  <a:solidFill>
                    <a:prstClr val="white"/>
                  </a:solidFill>
                </a:rPr>
                <a:t># of calls directed to Help Desk post go-live</a:t>
              </a:r>
            </a:p>
          </p:txBody>
        </p:sp>
        <p:sp>
          <p:nvSpPr>
            <p:cNvPr id="44" name="Rectangle 43">
              <a:extLst>
                <a:ext uri="{FF2B5EF4-FFF2-40B4-BE49-F238E27FC236}">
                  <a16:creationId xmlns:a16="http://schemas.microsoft.com/office/drawing/2014/main" id="{DF730F7F-984B-4584-BA11-6B3258910F7D}"/>
                </a:ext>
              </a:extLst>
            </p:cNvPr>
            <p:cNvSpPr/>
            <p:nvPr/>
          </p:nvSpPr>
          <p:spPr>
            <a:xfrm>
              <a:off x="6541096" y="2883037"/>
              <a:ext cx="1150169" cy="1239633"/>
            </a:xfrm>
            <a:prstGeom prst="rect">
              <a:avLst/>
            </a:prstGeom>
            <a:noFill/>
            <a:ln w="28575" cap="flat" cmpd="sng" algn="ctr">
              <a:solidFill>
                <a:schemeClr val="accent1"/>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95000"/>
                </a:lnSpc>
                <a:spcBef>
                  <a:spcPts val="400"/>
                </a:spcBef>
                <a:spcAft>
                  <a:spcPts val="200"/>
                </a:spcAft>
              </a:pPr>
              <a:r>
                <a:rPr lang="en-US" sz="1200" b="1" kern="0"/>
                <a:t>Employee readiness assessment results</a:t>
              </a:r>
            </a:p>
          </p:txBody>
        </p:sp>
        <p:sp>
          <p:nvSpPr>
            <p:cNvPr id="45" name="Rectangle 44">
              <a:extLst>
                <a:ext uri="{FF2B5EF4-FFF2-40B4-BE49-F238E27FC236}">
                  <a16:creationId xmlns:a16="http://schemas.microsoft.com/office/drawing/2014/main" id="{DEF4D7D4-3C6C-449C-AFC1-AC2422559CFE}"/>
                </a:ext>
              </a:extLst>
            </p:cNvPr>
            <p:cNvSpPr/>
            <p:nvPr/>
          </p:nvSpPr>
          <p:spPr>
            <a:xfrm>
              <a:off x="1918107" y="2924946"/>
              <a:ext cx="1150169" cy="1239633"/>
            </a:xfrm>
            <a:prstGeom prst="rect">
              <a:avLst/>
            </a:prstGeom>
            <a:noFill/>
            <a:ln w="28575" cap="flat" cmpd="sng" algn="ctr">
              <a:solidFill>
                <a:schemeClr val="accent1"/>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95000"/>
                </a:lnSpc>
                <a:spcBef>
                  <a:spcPts val="400"/>
                </a:spcBef>
                <a:spcAft>
                  <a:spcPts val="200"/>
                </a:spcAft>
              </a:pPr>
              <a:r>
                <a:rPr lang="en-US" sz="1200" b="1" kern="0"/>
                <a:t># of change network activities </a:t>
              </a:r>
            </a:p>
          </p:txBody>
        </p:sp>
        <p:sp>
          <p:nvSpPr>
            <p:cNvPr id="46" name="Rectangle 45">
              <a:extLst>
                <a:ext uri="{FF2B5EF4-FFF2-40B4-BE49-F238E27FC236}">
                  <a16:creationId xmlns:a16="http://schemas.microsoft.com/office/drawing/2014/main" id="{A2F9BF25-4D53-4505-B97A-9DF6FEC08A15}"/>
                </a:ext>
              </a:extLst>
            </p:cNvPr>
            <p:cNvSpPr/>
            <p:nvPr/>
          </p:nvSpPr>
          <p:spPr>
            <a:xfrm>
              <a:off x="764020" y="1703443"/>
              <a:ext cx="1150169" cy="1239633"/>
            </a:xfrm>
            <a:prstGeom prst="rect">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95000"/>
                </a:lnSpc>
                <a:spcBef>
                  <a:spcPts val="400"/>
                </a:spcBef>
                <a:spcAft>
                  <a:spcPts val="200"/>
                </a:spcAft>
              </a:pPr>
              <a:r>
                <a:rPr lang="en-US" sz="1200" b="1" kern="0">
                  <a:solidFill>
                    <a:prstClr val="white"/>
                  </a:solidFill>
                </a:rPr>
                <a:t># of change champions engaged</a:t>
              </a:r>
            </a:p>
          </p:txBody>
        </p:sp>
        <p:sp>
          <p:nvSpPr>
            <p:cNvPr id="47" name="Rectangle 46">
              <a:extLst>
                <a:ext uri="{FF2B5EF4-FFF2-40B4-BE49-F238E27FC236}">
                  <a16:creationId xmlns:a16="http://schemas.microsoft.com/office/drawing/2014/main" id="{B6593810-3D33-42F6-A5D6-4288F2B3E6A2}"/>
                </a:ext>
              </a:extLst>
            </p:cNvPr>
            <p:cNvSpPr/>
            <p:nvPr/>
          </p:nvSpPr>
          <p:spPr>
            <a:xfrm>
              <a:off x="7691265" y="4122670"/>
              <a:ext cx="1150169" cy="1239633"/>
            </a:xfrm>
            <a:prstGeom prst="rect">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95000"/>
                </a:lnSpc>
                <a:spcBef>
                  <a:spcPts val="400"/>
                </a:spcBef>
                <a:spcAft>
                  <a:spcPts val="200"/>
                </a:spcAft>
              </a:pPr>
              <a:r>
                <a:rPr lang="en-US" sz="1200" b="1" kern="0">
                  <a:solidFill>
                    <a:prstClr val="white"/>
                  </a:solidFill>
                </a:rPr>
                <a:t># of executives attending change meetings</a:t>
              </a:r>
            </a:p>
          </p:txBody>
        </p:sp>
        <p:pic>
          <p:nvPicPr>
            <p:cNvPr id="48" name="Picture 47">
              <a:extLst>
                <a:ext uri="{FF2B5EF4-FFF2-40B4-BE49-F238E27FC236}">
                  <a16:creationId xmlns:a16="http://schemas.microsoft.com/office/drawing/2014/main" id="{29380476-192C-46D6-8A61-0C77756E69F4}"/>
                </a:ext>
              </a:extLst>
            </p:cNvPr>
            <p:cNvPicPr>
              <a:picLocks noChangeAspect="1"/>
            </p:cNvPicPr>
            <p:nvPr/>
          </p:nvPicPr>
          <p:blipFill>
            <a:blip r:embed="rId2"/>
            <a:stretch>
              <a:fillRect/>
            </a:stretch>
          </p:blipFill>
          <p:spPr>
            <a:xfrm>
              <a:off x="2204178" y="2095145"/>
              <a:ext cx="509686" cy="509686"/>
            </a:xfrm>
            <a:prstGeom prst="rect">
              <a:avLst/>
            </a:prstGeom>
          </p:spPr>
        </p:pic>
        <p:pic>
          <p:nvPicPr>
            <p:cNvPr id="49" name="Picture 48">
              <a:extLst>
                <a:ext uri="{FF2B5EF4-FFF2-40B4-BE49-F238E27FC236}">
                  <a16:creationId xmlns:a16="http://schemas.microsoft.com/office/drawing/2014/main" id="{E9657AB7-7FA1-4DF4-93B3-7614A3E74F91}"/>
                </a:ext>
              </a:extLst>
            </p:cNvPr>
            <p:cNvPicPr>
              <a:picLocks noChangeAspect="1"/>
            </p:cNvPicPr>
            <p:nvPr/>
          </p:nvPicPr>
          <p:blipFill>
            <a:blip r:embed="rId3"/>
            <a:stretch>
              <a:fillRect/>
            </a:stretch>
          </p:blipFill>
          <p:spPr>
            <a:xfrm>
              <a:off x="4591648" y="2140709"/>
              <a:ext cx="511093" cy="511093"/>
            </a:xfrm>
            <a:prstGeom prst="rect">
              <a:avLst/>
            </a:prstGeom>
          </p:spPr>
        </p:pic>
        <p:pic>
          <p:nvPicPr>
            <p:cNvPr id="50" name="Picture 49">
              <a:extLst>
                <a:ext uri="{FF2B5EF4-FFF2-40B4-BE49-F238E27FC236}">
                  <a16:creationId xmlns:a16="http://schemas.microsoft.com/office/drawing/2014/main" id="{6D5E33DD-01D2-419D-9B86-E701CC5B6FF4}"/>
                </a:ext>
              </a:extLst>
            </p:cNvPr>
            <p:cNvPicPr>
              <a:picLocks noChangeAspect="1"/>
            </p:cNvPicPr>
            <p:nvPr/>
          </p:nvPicPr>
          <p:blipFill>
            <a:blip r:embed="rId4"/>
            <a:stretch>
              <a:fillRect/>
            </a:stretch>
          </p:blipFill>
          <p:spPr>
            <a:xfrm>
              <a:off x="3246902" y="3305170"/>
              <a:ext cx="509686" cy="509686"/>
            </a:xfrm>
            <a:prstGeom prst="rect">
              <a:avLst/>
            </a:prstGeom>
          </p:spPr>
        </p:pic>
        <p:pic>
          <p:nvPicPr>
            <p:cNvPr id="51" name="Picture 50">
              <a:extLst>
                <a:ext uri="{FF2B5EF4-FFF2-40B4-BE49-F238E27FC236}">
                  <a16:creationId xmlns:a16="http://schemas.microsoft.com/office/drawing/2014/main" id="{E7D117CD-A510-4DAF-91B4-6C6DCA7110E4}"/>
                </a:ext>
              </a:extLst>
            </p:cNvPr>
            <p:cNvPicPr>
              <a:picLocks noChangeAspect="1"/>
            </p:cNvPicPr>
            <p:nvPr/>
          </p:nvPicPr>
          <p:blipFill>
            <a:blip r:embed="rId5"/>
            <a:stretch>
              <a:fillRect/>
            </a:stretch>
          </p:blipFill>
          <p:spPr>
            <a:xfrm>
              <a:off x="5707747" y="3383158"/>
              <a:ext cx="466538" cy="466538"/>
            </a:xfrm>
            <a:prstGeom prst="rect">
              <a:avLst/>
            </a:prstGeom>
          </p:spPr>
        </p:pic>
        <p:pic>
          <p:nvPicPr>
            <p:cNvPr id="52" name="Picture 51">
              <a:extLst>
                <a:ext uri="{FF2B5EF4-FFF2-40B4-BE49-F238E27FC236}">
                  <a16:creationId xmlns:a16="http://schemas.microsoft.com/office/drawing/2014/main" id="{D5098F7E-E9FC-49AF-9A16-5991C4D0FF79}"/>
                </a:ext>
              </a:extLst>
            </p:cNvPr>
            <p:cNvPicPr>
              <a:picLocks noChangeAspect="1"/>
            </p:cNvPicPr>
            <p:nvPr/>
          </p:nvPicPr>
          <p:blipFill>
            <a:blip r:embed="rId6"/>
            <a:stretch>
              <a:fillRect/>
            </a:stretch>
          </p:blipFill>
          <p:spPr>
            <a:xfrm>
              <a:off x="4536004" y="4495947"/>
              <a:ext cx="509686" cy="509686"/>
            </a:xfrm>
            <a:prstGeom prst="rect">
              <a:avLst/>
            </a:prstGeom>
          </p:spPr>
        </p:pic>
        <p:pic>
          <p:nvPicPr>
            <p:cNvPr id="53" name="Picture 52">
              <a:extLst>
                <a:ext uri="{FF2B5EF4-FFF2-40B4-BE49-F238E27FC236}">
                  <a16:creationId xmlns:a16="http://schemas.microsoft.com/office/drawing/2014/main" id="{FE659162-CE06-4A0D-8AAF-FAE1D3153B00}"/>
                </a:ext>
              </a:extLst>
            </p:cNvPr>
            <p:cNvPicPr>
              <a:picLocks noChangeAspect="1"/>
            </p:cNvPicPr>
            <p:nvPr/>
          </p:nvPicPr>
          <p:blipFill>
            <a:blip r:embed="rId7"/>
            <a:stretch>
              <a:fillRect/>
            </a:stretch>
          </p:blipFill>
          <p:spPr>
            <a:xfrm>
              <a:off x="6977965" y="4561838"/>
              <a:ext cx="509686" cy="509686"/>
            </a:xfrm>
            <a:prstGeom prst="rect">
              <a:avLst/>
            </a:prstGeom>
          </p:spPr>
        </p:pic>
      </p:grpSp>
    </p:spTree>
    <p:extLst>
      <p:ext uri="{BB962C8B-B14F-4D97-AF65-F5344CB8AC3E}">
        <p14:creationId xmlns:p14="http://schemas.microsoft.com/office/powerpoint/2010/main" val="23936676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548FF5E6-5E3D-4C44-9A18-72A9921393E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9186" y="4062011"/>
            <a:ext cx="1547307" cy="154730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11138" y="1487582"/>
            <a:ext cx="10972800" cy="1143000"/>
          </a:xfrm>
        </p:spPr>
        <p:txBody>
          <a:bodyPr/>
          <a:lstStyle/>
          <a:p>
            <a:r>
              <a:rPr lang="en-JM"/>
              <a:t>CONTACT US</a:t>
            </a:r>
          </a:p>
        </p:txBody>
      </p:sp>
      <p:sp>
        <p:nvSpPr>
          <p:cNvPr id="4" name="Title 1"/>
          <p:cNvSpPr txBox="1">
            <a:spLocks/>
          </p:cNvSpPr>
          <p:nvPr/>
        </p:nvSpPr>
        <p:spPr>
          <a:xfrm>
            <a:off x="2497811" y="4469733"/>
            <a:ext cx="2160240" cy="6999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a:ln>
                  <a:noFill/>
                </a:ln>
                <a:solidFill>
                  <a:srgbClr val="7E38AB"/>
                </a:solidFill>
                <a:effectLst/>
                <a:uLnTx/>
                <a:uFillTx/>
                <a:latin typeface="Calibri"/>
                <a:ea typeface="+mj-ea"/>
                <a:cs typeface="+mj-cs"/>
              </a:rPr>
              <a:t>TIU_Jamaica</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77435" y="4350608"/>
            <a:ext cx="938178" cy="938178"/>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1718" y="3353548"/>
            <a:ext cx="913196" cy="913196"/>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58810" y="5336448"/>
            <a:ext cx="936104" cy="944963"/>
          </a:xfrm>
          <a:prstGeom prst="rect">
            <a:avLst/>
          </a:prstGeom>
        </p:spPr>
      </p:pic>
      <p:sp>
        <p:nvSpPr>
          <p:cNvPr id="8" name="Title 1"/>
          <p:cNvSpPr txBox="1">
            <a:spLocks/>
          </p:cNvSpPr>
          <p:nvPr/>
        </p:nvSpPr>
        <p:spPr>
          <a:xfrm>
            <a:off x="2412004" y="5288786"/>
            <a:ext cx="2185145" cy="10402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a:ln>
                  <a:noFill/>
                </a:ln>
                <a:solidFill>
                  <a:srgbClr val="7E38AB"/>
                </a:solidFill>
                <a:effectLst/>
                <a:uLnTx/>
                <a:uFillTx/>
                <a:latin typeface="Calibri"/>
                <a:ea typeface="+mj-ea"/>
                <a:cs typeface="+mj-cs"/>
              </a:rPr>
              <a:t>TIU_Jamaica</a:t>
            </a:r>
          </a:p>
        </p:txBody>
      </p:sp>
      <p:sp>
        <p:nvSpPr>
          <p:cNvPr id="9" name="Title 1"/>
          <p:cNvSpPr txBox="1">
            <a:spLocks/>
          </p:cNvSpPr>
          <p:nvPr/>
        </p:nvSpPr>
        <p:spPr>
          <a:xfrm>
            <a:off x="2510122" y="3341223"/>
            <a:ext cx="2016225" cy="80647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a:ln>
                  <a:noFill/>
                </a:ln>
                <a:solidFill>
                  <a:srgbClr val="7E38AB"/>
                </a:solidFill>
                <a:effectLst/>
                <a:uLnTx/>
                <a:uFillTx/>
                <a:latin typeface="Calibri"/>
                <a:ea typeface="+mj-ea"/>
                <a:cs typeface="+mj-cs"/>
              </a:rPr>
              <a:t>TIUJamaica</a:t>
            </a:r>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84044" y="2556595"/>
            <a:ext cx="724959" cy="724959"/>
          </a:xfrm>
          <a:prstGeom prst="rect">
            <a:avLst/>
          </a:prstGeom>
        </p:spPr>
      </p:pic>
      <p:sp>
        <p:nvSpPr>
          <p:cNvPr id="11" name="Title 1"/>
          <p:cNvSpPr txBox="1">
            <a:spLocks/>
          </p:cNvSpPr>
          <p:nvPr/>
        </p:nvSpPr>
        <p:spPr>
          <a:xfrm>
            <a:off x="2443245" y="2373006"/>
            <a:ext cx="7776864" cy="95505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3600" b="0" i="0" u="none" strike="noStrike" kern="1200" cap="none" spc="0" normalizeH="0" baseline="0" noProof="0">
                <a:ln>
                  <a:noFill/>
                </a:ln>
                <a:solidFill>
                  <a:srgbClr val="7E38AB"/>
                </a:solidFill>
                <a:effectLst/>
                <a:uLnTx/>
                <a:uFillTx/>
                <a:latin typeface="Calibri"/>
                <a:ea typeface="+mj-ea"/>
                <a:cs typeface="+mj-cs"/>
              </a:rPr>
              <a:t>www.publicsectortransformation.gov.jm</a:t>
            </a:r>
          </a:p>
        </p:txBody>
      </p:sp>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47019" y="5246761"/>
            <a:ext cx="1018896" cy="1018896"/>
          </a:xfrm>
          <a:prstGeom prst="rect">
            <a:avLst/>
          </a:prstGeom>
        </p:spPr>
      </p:pic>
      <p:sp>
        <p:nvSpPr>
          <p:cNvPr id="15" name="Title 1"/>
          <p:cNvSpPr txBox="1">
            <a:spLocks/>
          </p:cNvSpPr>
          <p:nvPr/>
        </p:nvSpPr>
        <p:spPr>
          <a:xfrm>
            <a:off x="6996551" y="5370418"/>
            <a:ext cx="4556578" cy="699928"/>
          </a:xfrm>
          <a:prstGeom prst="rect">
            <a:avLst/>
          </a:prstGeom>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a:ln>
                  <a:noFill/>
                </a:ln>
                <a:solidFill>
                  <a:srgbClr val="7E38AB"/>
                </a:solidFill>
                <a:effectLst/>
                <a:uLnTx/>
                <a:uFillTx/>
                <a:latin typeface="Calibri"/>
                <a:ea typeface="+mj-ea"/>
                <a:cs typeface="+mj-cs"/>
              </a:rPr>
              <a:t>letusknow@transformation.gov.jm</a:t>
            </a:r>
          </a:p>
        </p:txBody>
      </p:sp>
      <p:sp>
        <p:nvSpPr>
          <p:cNvPr id="14" name="Title 1">
            <a:extLst>
              <a:ext uri="{FF2B5EF4-FFF2-40B4-BE49-F238E27FC236}">
                <a16:creationId xmlns:a16="http://schemas.microsoft.com/office/drawing/2014/main" id="{61A2F5EC-1C77-4807-813D-3004E0B13EBC}"/>
              </a:ext>
            </a:extLst>
          </p:cNvPr>
          <p:cNvSpPr txBox="1">
            <a:spLocks/>
          </p:cNvSpPr>
          <p:nvPr/>
        </p:nvSpPr>
        <p:spPr>
          <a:xfrm>
            <a:off x="6996551" y="3471425"/>
            <a:ext cx="4556578" cy="699928"/>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a:ln>
                  <a:noFill/>
                </a:ln>
                <a:solidFill>
                  <a:srgbClr val="7E38AB"/>
                </a:solidFill>
                <a:effectLst/>
                <a:uLnTx/>
                <a:uFillTx/>
                <a:latin typeface="Calibri"/>
                <a:ea typeface="+mj-ea"/>
                <a:cs typeface="+mj-cs"/>
              </a:rPr>
              <a:t>Transformation Implementation Unit</a:t>
            </a:r>
          </a:p>
        </p:txBody>
      </p:sp>
      <p:sp>
        <p:nvSpPr>
          <p:cNvPr id="16" name="Title 1">
            <a:extLst>
              <a:ext uri="{FF2B5EF4-FFF2-40B4-BE49-F238E27FC236}">
                <a16:creationId xmlns:a16="http://schemas.microsoft.com/office/drawing/2014/main" id="{F78C24E6-5A90-4A1F-98DB-1909F61B57F2}"/>
              </a:ext>
            </a:extLst>
          </p:cNvPr>
          <p:cNvSpPr txBox="1">
            <a:spLocks/>
          </p:cNvSpPr>
          <p:nvPr/>
        </p:nvSpPr>
        <p:spPr>
          <a:xfrm>
            <a:off x="7001672" y="4452661"/>
            <a:ext cx="4556578" cy="6999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JM" sz="2400" b="0" i="0" u="none" strike="noStrike" kern="1200" cap="none" spc="0" normalizeH="0" baseline="0" noProof="0">
                <a:ln>
                  <a:noFill/>
                </a:ln>
                <a:solidFill>
                  <a:srgbClr val="7E38AB"/>
                </a:solidFill>
                <a:effectLst/>
                <a:uLnTx/>
                <a:uFillTx/>
                <a:latin typeface="Calibri"/>
                <a:ea typeface="+mj-ea"/>
                <a:cs typeface="+mj-cs"/>
              </a:rPr>
              <a:t>Public Sector Transformation</a:t>
            </a:r>
          </a:p>
        </p:txBody>
      </p:sp>
      <p:pic>
        <p:nvPicPr>
          <p:cNvPr id="1028" name="Picture 4" descr="LinkedIn Computer Icons Social media Professional network service YouTube -  Png Linkedin Transparent png download - 901*900 - Free Transparent Linkedin  png Download. - Clip Art Library">
            <a:extLst>
              <a:ext uri="{FF2B5EF4-FFF2-40B4-BE49-F238E27FC236}">
                <a16:creationId xmlns:a16="http://schemas.microsoft.com/office/drawing/2014/main" id="{34E15153-20E7-4C49-82ED-582E52B1671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06922" y="3471425"/>
            <a:ext cx="822581" cy="818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1378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Introduction</a:t>
            </a: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7" name="Rounded Rectangle 2">
            <a:extLst>
              <a:ext uri="{FF2B5EF4-FFF2-40B4-BE49-F238E27FC236}">
                <a16:creationId xmlns:a16="http://schemas.microsoft.com/office/drawing/2014/main" id="{30D80779-298D-4D5C-8D60-712D97A820AF}"/>
              </a:ext>
            </a:extLst>
          </p:cNvPr>
          <p:cNvSpPr/>
          <p:nvPr/>
        </p:nvSpPr>
        <p:spPr>
          <a:xfrm>
            <a:off x="1532469" y="2297420"/>
            <a:ext cx="9095511" cy="1427199"/>
          </a:xfrm>
          <a:prstGeom prst="roundRect">
            <a:avLst/>
          </a:prstGeom>
          <a:solidFill>
            <a:schemeClr val="bg2"/>
          </a:solidFill>
          <a:ln w="25400" cap="flat" cmpd="sng" algn="ctr">
            <a:noFill/>
            <a:prstDash val="solid"/>
          </a:ln>
          <a:effectLst/>
        </p:spPr>
        <p:txBody>
          <a:bodyPr rtlCol="0" anchor="ctr"/>
          <a:lstStyle/>
          <a:p>
            <a:pPr marL="0" marR="0" lvl="0" indent="0" algn="ctr" defTabSz="914400" eaLnBrk="0" fontAlgn="auto" latinLnBrk="0" hangingPunct="0">
              <a:lnSpc>
                <a:spcPct val="100000"/>
              </a:lnSpc>
              <a:spcBef>
                <a:spcPts val="0"/>
              </a:spcBef>
              <a:spcAft>
                <a:spcPts val="600"/>
              </a:spcAft>
              <a:buClrTx/>
              <a:buSzTx/>
              <a:buFontTx/>
              <a:buNone/>
              <a:tabLst/>
              <a:defRPr/>
            </a:pPr>
            <a:r>
              <a:rPr kumimoji="0" lang="en-GB" b="1" i="0" u="none" strike="noStrike" kern="0" cap="none" spc="0" normalizeH="0" baseline="0" noProof="0">
                <a:ln>
                  <a:noFill/>
                </a:ln>
                <a:solidFill>
                  <a:srgbClr val="843593"/>
                </a:solidFill>
                <a:effectLst/>
                <a:uLnTx/>
                <a:uFillTx/>
              </a:rPr>
              <a:t>“</a:t>
            </a:r>
            <a:r>
              <a:rPr kumimoji="0" lang="en-GB" b="1" i="0" u="none" strike="noStrike" kern="0" cap="none" spc="0" normalizeH="0" baseline="0" noProof="0">
                <a:ln>
                  <a:noFill/>
                </a:ln>
                <a:effectLst/>
                <a:uLnTx/>
                <a:uFillTx/>
              </a:rPr>
              <a:t>A structured approach for transitioning individuals, teams, and organisations </a:t>
            </a:r>
            <a:br>
              <a:rPr kumimoji="0" lang="en-GB" b="1" i="0" u="none" strike="noStrike" kern="0" cap="none" spc="0" normalizeH="0" baseline="0" noProof="0">
                <a:ln>
                  <a:noFill/>
                </a:ln>
                <a:effectLst/>
                <a:uLnTx/>
                <a:uFillTx/>
              </a:rPr>
            </a:br>
            <a:r>
              <a:rPr kumimoji="0" lang="en-GB" b="1" i="0" u="none" strike="noStrike" kern="0" cap="none" spc="0" normalizeH="0" baseline="0" noProof="0">
                <a:ln>
                  <a:noFill/>
                </a:ln>
                <a:effectLst/>
                <a:uLnTx/>
                <a:uFillTx/>
              </a:rPr>
              <a:t>from a current state to a desired future state”</a:t>
            </a:r>
          </a:p>
        </p:txBody>
      </p:sp>
      <p:sp>
        <p:nvSpPr>
          <p:cNvPr id="8" name="Rectangle 7">
            <a:extLst>
              <a:ext uri="{FF2B5EF4-FFF2-40B4-BE49-F238E27FC236}">
                <a16:creationId xmlns:a16="http://schemas.microsoft.com/office/drawing/2014/main" id="{92744D26-C128-406C-B504-A3A65127B563}"/>
              </a:ext>
            </a:extLst>
          </p:cNvPr>
          <p:cNvSpPr/>
          <p:nvPr/>
        </p:nvSpPr>
        <p:spPr>
          <a:xfrm>
            <a:off x="2185212" y="3975758"/>
            <a:ext cx="7350124" cy="548640"/>
          </a:xfrm>
          <a:prstGeom prst="rect">
            <a:avLst/>
          </a:prstGeom>
          <a:noFill/>
          <a:ln w="25400" cap="flat" cmpd="sng" algn="ctr">
            <a:noFill/>
            <a:prstDash val="solid"/>
          </a:ln>
          <a:effectLst/>
        </p:spPr>
        <p:txBody>
          <a:bodyPr rtlCol="0" anchor="ctr"/>
          <a:lstStyle/>
          <a:p>
            <a:pPr marL="0" marR="0" lvl="0" indent="0" defTabSz="914400" eaLnBrk="0" fontAlgn="auto" latinLnBrk="0" hangingPunct="0">
              <a:lnSpc>
                <a:spcPct val="100000"/>
              </a:lnSpc>
              <a:spcBef>
                <a:spcPts val="0"/>
              </a:spcBef>
              <a:spcAft>
                <a:spcPts val="600"/>
              </a:spcAft>
              <a:buClr>
                <a:srgbClr val="70AD47">
                  <a:lumMod val="75000"/>
                </a:srgbClr>
              </a:buClr>
              <a:buSzTx/>
              <a:buFontTx/>
              <a:buNone/>
              <a:tabLst/>
              <a:defRPr/>
            </a:pPr>
            <a:r>
              <a:rPr kumimoji="0" lang="en-GB" sz="1200" b="0" i="0" u="none" strike="noStrike" kern="0" cap="none" spc="0" normalizeH="0" baseline="0" noProof="0" dirty="0">
                <a:ln>
                  <a:noFill/>
                </a:ln>
                <a:solidFill>
                  <a:prstClr val="black"/>
                </a:solidFill>
                <a:effectLst/>
                <a:uLnTx/>
                <a:uFillTx/>
              </a:rPr>
              <a:t>A process to </a:t>
            </a:r>
            <a:r>
              <a:rPr kumimoji="0" lang="en-GB" sz="1200" b="1" i="0" u="none" strike="noStrike" kern="0" cap="none" spc="0" normalizeH="0" baseline="0" noProof="0" dirty="0">
                <a:ln>
                  <a:noFill/>
                </a:ln>
                <a:solidFill>
                  <a:prstClr val="black"/>
                </a:solidFill>
                <a:effectLst/>
                <a:uLnTx/>
                <a:uFillTx/>
              </a:rPr>
              <a:t>align expectations </a:t>
            </a:r>
            <a:r>
              <a:rPr kumimoji="0" lang="en-GB" sz="1200" b="0" i="0" u="none" strike="noStrike" kern="0" cap="none" spc="0" normalizeH="0" baseline="0" noProof="0" dirty="0">
                <a:ln>
                  <a:noFill/>
                </a:ln>
                <a:solidFill>
                  <a:prstClr val="black"/>
                </a:solidFill>
                <a:effectLst/>
                <a:uLnTx/>
                <a:uFillTx/>
              </a:rPr>
              <a:t>across </a:t>
            </a:r>
            <a:r>
              <a:rPr lang="en-GB" sz="1200" kern="0" dirty="0">
                <a:solidFill>
                  <a:prstClr val="black"/>
                </a:solidFill>
              </a:rPr>
              <a:t>(ENTITY A)</a:t>
            </a:r>
            <a:r>
              <a:rPr kumimoji="0" lang="en-GB" sz="1200" b="0" i="0" u="none" strike="noStrike" kern="0" cap="none" spc="0" normalizeH="0" baseline="0" noProof="0" dirty="0">
                <a:ln>
                  <a:noFill/>
                </a:ln>
                <a:solidFill>
                  <a:prstClr val="black"/>
                </a:solidFill>
                <a:effectLst/>
                <a:uLnTx/>
                <a:uFillTx/>
              </a:rPr>
              <a:t> and </a:t>
            </a:r>
            <a:r>
              <a:rPr kumimoji="0" lang="en-GB" sz="1200" b="1" i="0" u="none" strike="noStrike" kern="0" cap="none" spc="0" normalizeH="0" baseline="0" noProof="0" dirty="0">
                <a:ln>
                  <a:noFill/>
                </a:ln>
                <a:solidFill>
                  <a:prstClr val="black"/>
                </a:solidFill>
                <a:effectLst/>
                <a:uLnTx/>
                <a:uFillTx/>
              </a:rPr>
              <a:t>build stakeholder buy-in </a:t>
            </a:r>
          </a:p>
        </p:txBody>
      </p:sp>
      <p:sp>
        <p:nvSpPr>
          <p:cNvPr id="10" name="Oval 9">
            <a:extLst>
              <a:ext uri="{FF2B5EF4-FFF2-40B4-BE49-F238E27FC236}">
                <a16:creationId xmlns:a16="http://schemas.microsoft.com/office/drawing/2014/main" id="{B0E14138-2EAE-4F95-927F-E98CD7DDAF85}"/>
              </a:ext>
            </a:extLst>
          </p:cNvPr>
          <p:cNvSpPr/>
          <p:nvPr/>
        </p:nvSpPr>
        <p:spPr>
          <a:xfrm>
            <a:off x="1752797" y="4103426"/>
            <a:ext cx="315922" cy="325725"/>
          </a:xfrm>
          <a:prstGeom prst="ellipse">
            <a:avLst/>
          </a:prstGeom>
          <a:solidFill>
            <a:schemeClr val="tx2"/>
          </a:solidFill>
          <a:ln w="57150" cap="flat" cmpd="sng" algn="ctr">
            <a:noFill/>
            <a:prstDash val="solid"/>
          </a:ln>
          <a:effectLst/>
        </p:spPr>
        <p:txBody>
          <a:bodyPr rtlCol="0" anchor="ctr"/>
          <a:lstStyle/>
          <a:p>
            <a:pPr algn="ctr">
              <a:defRPr/>
            </a:pPr>
            <a:r>
              <a:rPr lang="en-US" sz="1600" kern="0">
                <a:solidFill>
                  <a:prstClr val="white"/>
                </a:solidFill>
                <a:ea typeface="Helvetica Neue" panose="02000503000000020004" pitchFamily="2" charset="0"/>
                <a:cs typeface="Helvetica Neue" panose="02000503000000020004" pitchFamily="2" charset="0"/>
              </a:rPr>
              <a:t>1</a:t>
            </a:r>
          </a:p>
        </p:txBody>
      </p:sp>
      <p:sp>
        <p:nvSpPr>
          <p:cNvPr id="11" name="Rectangle 10">
            <a:extLst>
              <a:ext uri="{FF2B5EF4-FFF2-40B4-BE49-F238E27FC236}">
                <a16:creationId xmlns:a16="http://schemas.microsoft.com/office/drawing/2014/main" id="{005A81AE-F874-4D60-A2D2-51CC93115C2A}"/>
              </a:ext>
            </a:extLst>
          </p:cNvPr>
          <p:cNvSpPr/>
          <p:nvPr/>
        </p:nvSpPr>
        <p:spPr>
          <a:xfrm>
            <a:off x="2185212" y="4607438"/>
            <a:ext cx="7898238" cy="548640"/>
          </a:xfrm>
          <a:prstGeom prst="rect">
            <a:avLst/>
          </a:prstGeom>
          <a:noFill/>
          <a:ln w="25400" cap="flat" cmpd="sng" algn="ctr">
            <a:noFill/>
            <a:prstDash val="solid"/>
          </a:ln>
          <a:effectLst/>
        </p:spPr>
        <p:txBody>
          <a:bodyPr rtlCol="0" anchor="ctr"/>
          <a:lstStyle/>
          <a:p>
            <a:pPr marL="0" marR="0" lvl="0" indent="0" defTabSz="914400" eaLnBrk="0" fontAlgn="auto" latinLnBrk="0" hangingPunct="0">
              <a:lnSpc>
                <a:spcPct val="100000"/>
              </a:lnSpc>
              <a:spcBef>
                <a:spcPts val="0"/>
              </a:spcBef>
              <a:spcAft>
                <a:spcPts val="600"/>
              </a:spcAft>
              <a:buClr>
                <a:srgbClr val="70AD47">
                  <a:lumMod val="75000"/>
                </a:srgbClr>
              </a:buClr>
              <a:buSzTx/>
              <a:buFontTx/>
              <a:buNone/>
              <a:tabLst/>
              <a:defRPr/>
            </a:pPr>
            <a:r>
              <a:rPr kumimoji="0" lang="en-GB" sz="1200" b="0" i="0" u="none" strike="noStrike" kern="0" cap="none" spc="0" normalizeH="0" baseline="0" noProof="0" dirty="0">
                <a:ln>
                  <a:noFill/>
                </a:ln>
                <a:solidFill>
                  <a:prstClr val="black"/>
                </a:solidFill>
                <a:effectLst/>
                <a:uLnTx/>
                <a:uFillTx/>
              </a:rPr>
              <a:t>A process to ensure that the organisation is </a:t>
            </a:r>
            <a:r>
              <a:rPr kumimoji="0" lang="en-GB" sz="1200" b="1" i="0" u="none" strike="noStrike" kern="0" cap="none" spc="0" normalizeH="0" baseline="0" noProof="0" dirty="0">
                <a:ln>
                  <a:noFill/>
                </a:ln>
                <a:solidFill>
                  <a:prstClr val="black"/>
                </a:solidFill>
                <a:effectLst/>
                <a:uLnTx/>
                <a:uFillTx/>
              </a:rPr>
              <a:t>ready, willing</a:t>
            </a:r>
            <a:r>
              <a:rPr kumimoji="0" lang="en-GB" sz="1200" b="0" i="0" u="none" strike="noStrike" kern="0" cap="none" spc="0" normalizeH="0" baseline="0" noProof="0" dirty="0">
                <a:ln>
                  <a:noFill/>
                </a:ln>
                <a:solidFill>
                  <a:prstClr val="black"/>
                </a:solidFill>
                <a:effectLst/>
                <a:uLnTx/>
                <a:uFillTx/>
              </a:rPr>
              <a:t>, and </a:t>
            </a:r>
            <a:r>
              <a:rPr kumimoji="0" lang="en-GB" sz="1200" b="1" i="0" u="none" strike="noStrike" kern="0" cap="none" spc="0" normalizeH="0" baseline="0" noProof="0" dirty="0">
                <a:ln>
                  <a:noFill/>
                </a:ln>
                <a:solidFill>
                  <a:prstClr val="black"/>
                </a:solidFill>
                <a:effectLst/>
                <a:uLnTx/>
                <a:uFillTx/>
              </a:rPr>
              <a:t>able </a:t>
            </a:r>
            <a:r>
              <a:rPr kumimoji="0" lang="en-GB" sz="1200" b="0" i="0" u="none" strike="noStrike" kern="0" cap="none" spc="0" normalizeH="0" baseline="0" noProof="0" dirty="0">
                <a:ln>
                  <a:noFill/>
                </a:ln>
                <a:solidFill>
                  <a:prstClr val="black"/>
                </a:solidFill>
                <a:effectLst/>
                <a:uLnTx/>
                <a:uFillTx/>
              </a:rPr>
              <a:t>to function in the new environment</a:t>
            </a:r>
          </a:p>
        </p:txBody>
      </p:sp>
      <p:sp>
        <p:nvSpPr>
          <p:cNvPr id="12" name="Oval 11">
            <a:extLst>
              <a:ext uri="{FF2B5EF4-FFF2-40B4-BE49-F238E27FC236}">
                <a16:creationId xmlns:a16="http://schemas.microsoft.com/office/drawing/2014/main" id="{1C882B34-669D-4AB7-B622-497853689BB8}"/>
              </a:ext>
            </a:extLst>
          </p:cNvPr>
          <p:cNvSpPr/>
          <p:nvPr/>
        </p:nvSpPr>
        <p:spPr>
          <a:xfrm>
            <a:off x="1752797" y="4718895"/>
            <a:ext cx="315922" cy="325726"/>
          </a:xfrm>
          <a:prstGeom prst="ellipse">
            <a:avLst/>
          </a:prstGeom>
          <a:solidFill>
            <a:schemeClr val="tx2"/>
          </a:solidFill>
          <a:ln w="57150" cap="flat" cmpd="sng" algn="ctr">
            <a:noFill/>
            <a:prstDash val="solid"/>
          </a:ln>
          <a:effectLst/>
        </p:spPr>
        <p:txBody>
          <a:bodyPr rtlCol="0" anchor="ctr"/>
          <a:lstStyle/>
          <a:p>
            <a:pPr algn="ctr">
              <a:defRPr/>
            </a:pPr>
            <a:r>
              <a:rPr lang="en-US" sz="1600" kern="0">
                <a:solidFill>
                  <a:prstClr val="white"/>
                </a:solidFill>
                <a:ea typeface="Helvetica Neue" panose="02000503000000020004" pitchFamily="2" charset="0"/>
                <a:cs typeface="Helvetica Neue" panose="02000503000000020004" pitchFamily="2" charset="0"/>
              </a:rPr>
              <a:t>2</a:t>
            </a:r>
          </a:p>
        </p:txBody>
      </p:sp>
      <p:sp>
        <p:nvSpPr>
          <p:cNvPr id="13" name="Oval 12">
            <a:extLst>
              <a:ext uri="{FF2B5EF4-FFF2-40B4-BE49-F238E27FC236}">
                <a16:creationId xmlns:a16="http://schemas.microsoft.com/office/drawing/2014/main" id="{89D2E308-7E71-4D47-8746-9A40519CCD22}"/>
              </a:ext>
            </a:extLst>
          </p:cNvPr>
          <p:cNvSpPr/>
          <p:nvPr/>
        </p:nvSpPr>
        <p:spPr>
          <a:xfrm>
            <a:off x="1752797" y="5390024"/>
            <a:ext cx="315922" cy="325726"/>
          </a:xfrm>
          <a:prstGeom prst="ellipse">
            <a:avLst/>
          </a:prstGeom>
          <a:solidFill>
            <a:schemeClr val="tx2"/>
          </a:solidFill>
          <a:ln w="57150" cap="flat" cmpd="sng" algn="ctr">
            <a:noFill/>
            <a:prstDash val="solid"/>
          </a:ln>
          <a:effectLst/>
        </p:spPr>
        <p:txBody>
          <a:bodyPr rtlCol="0" anchor="ctr"/>
          <a:lstStyle/>
          <a:p>
            <a:pPr algn="ctr">
              <a:defRPr/>
            </a:pPr>
            <a:r>
              <a:rPr lang="en-US" sz="1600" kern="0">
                <a:solidFill>
                  <a:prstClr val="white"/>
                </a:solidFill>
                <a:ea typeface="Helvetica Neue" panose="02000503000000020004" pitchFamily="2" charset="0"/>
                <a:cs typeface="Helvetica Neue" panose="02000503000000020004" pitchFamily="2" charset="0"/>
              </a:rPr>
              <a:t>3</a:t>
            </a:r>
          </a:p>
        </p:txBody>
      </p:sp>
      <p:sp>
        <p:nvSpPr>
          <p:cNvPr id="14" name="Rectangle 13">
            <a:extLst>
              <a:ext uri="{FF2B5EF4-FFF2-40B4-BE49-F238E27FC236}">
                <a16:creationId xmlns:a16="http://schemas.microsoft.com/office/drawing/2014/main" id="{07F550EC-EDA8-41C7-A5E0-58DD5D5FE7D6}"/>
              </a:ext>
            </a:extLst>
          </p:cNvPr>
          <p:cNvSpPr/>
          <p:nvPr/>
        </p:nvSpPr>
        <p:spPr>
          <a:xfrm>
            <a:off x="2185212" y="5239118"/>
            <a:ext cx="7704856" cy="548640"/>
          </a:xfrm>
          <a:prstGeom prst="rect">
            <a:avLst/>
          </a:prstGeom>
          <a:noFill/>
          <a:ln w="25400" cap="flat" cmpd="sng" algn="ctr">
            <a:noFill/>
            <a:prstDash val="solid"/>
          </a:ln>
          <a:effectLst/>
        </p:spPr>
        <p:txBody>
          <a:bodyPr rtlCol="0" anchor="ctr"/>
          <a:lstStyle/>
          <a:p>
            <a:pPr eaLnBrk="0" hangingPunct="0">
              <a:spcAft>
                <a:spcPts val="600"/>
              </a:spcAft>
              <a:buClr>
                <a:srgbClr val="70AD47">
                  <a:lumMod val="75000"/>
                </a:srgbClr>
              </a:buClr>
            </a:pPr>
            <a:r>
              <a:rPr lang="en-GB" sz="1200">
                <a:solidFill>
                  <a:prstClr val="black"/>
                </a:solidFill>
                <a:cs typeface="Times New Roman" pitchFamily="18" charset="0"/>
              </a:rPr>
              <a:t>A process to help ensure the </a:t>
            </a:r>
            <a:r>
              <a:rPr lang="en-GB" sz="1200" b="1">
                <a:solidFill>
                  <a:prstClr val="black"/>
                </a:solidFill>
                <a:cs typeface="Times New Roman" pitchFamily="18" charset="0"/>
              </a:rPr>
              <a:t>transition</a:t>
            </a:r>
            <a:r>
              <a:rPr lang="en-GB" sz="1200">
                <a:solidFill>
                  <a:prstClr val="black"/>
                </a:solidFill>
                <a:cs typeface="Times New Roman" pitchFamily="18" charset="0"/>
              </a:rPr>
              <a:t> process to the target state is </a:t>
            </a:r>
            <a:r>
              <a:rPr lang="en-GB" sz="1200" b="1">
                <a:solidFill>
                  <a:prstClr val="black"/>
                </a:solidFill>
                <a:cs typeface="Times New Roman" pitchFamily="18" charset="0"/>
              </a:rPr>
              <a:t>smooth </a:t>
            </a:r>
            <a:r>
              <a:rPr lang="en-GB" sz="1200">
                <a:solidFill>
                  <a:prstClr val="black"/>
                </a:solidFill>
                <a:cs typeface="Times New Roman" pitchFamily="18" charset="0"/>
              </a:rPr>
              <a:t>and</a:t>
            </a:r>
            <a:r>
              <a:rPr lang="en-GB" sz="1200" b="1">
                <a:solidFill>
                  <a:prstClr val="black"/>
                </a:solidFill>
                <a:cs typeface="Times New Roman" pitchFamily="18" charset="0"/>
              </a:rPr>
              <a:t> benefits are realised</a:t>
            </a:r>
            <a:endParaRPr lang="en-GB" sz="1200" b="1">
              <a:solidFill>
                <a:prstClr val="black"/>
              </a:solidFill>
              <a:ea typeface="ＭＳ Ｐゴシック" pitchFamily="34" charset="-128"/>
            </a:endParaRPr>
          </a:p>
        </p:txBody>
      </p:sp>
      <p:sp>
        <p:nvSpPr>
          <p:cNvPr id="3" name="TextBox 2">
            <a:extLst>
              <a:ext uri="{FF2B5EF4-FFF2-40B4-BE49-F238E27FC236}">
                <a16:creationId xmlns:a16="http://schemas.microsoft.com/office/drawing/2014/main" id="{8AC922E5-3993-4201-99B6-024AA08811FE}"/>
              </a:ext>
            </a:extLst>
          </p:cNvPr>
          <p:cNvSpPr txBox="1"/>
          <p:nvPr/>
        </p:nvSpPr>
        <p:spPr>
          <a:xfrm>
            <a:off x="433137" y="1325369"/>
            <a:ext cx="8433461" cy="954107"/>
          </a:xfrm>
          <a:prstGeom prst="rect">
            <a:avLst/>
          </a:prstGeom>
          <a:noFill/>
        </p:spPr>
        <p:txBody>
          <a:bodyPr wrap="square" rtlCol="0">
            <a:spAutoFit/>
          </a:bodyPr>
          <a:lstStyle/>
          <a:p>
            <a:r>
              <a:rPr lang="en-US" sz="2800" dirty="0">
                <a:solidFill>
                  <a:srgbClr val="7E38AB"/>
                </a:solidFill>
                <a:latin typeface="+mj-lt"/>
              </a:rPr>
              <a:t>What is a change management programme?</a:t>
            </a:r>
            <a:endParaRPr lang="en-JP" sz="2800" dirty="0">
              <a:solidFill>
                <a:srgbClr val="7E38AB"/>
              </a:solidFill>
              <a:latin typeface="+mj-lt"/>
            </a:endParaRPr>
          </a:p>
          <a:p>
            <a:endParaRPr lang="en-US" sz="2800" dirty="0"/>
          </a:p>
        </p:txBody>
      </p:sp>
    </p:spTree>
    <p:extLst>
      <p:ext uri="{BB962C8B-B14F-4D97-AF65-F5344CB8AC3E}">
        <p14:creationId xmlns:p14="http://schemas.microsoft.com/office/powerpoint/2010/main" val="1742128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1200329"/>
          </a:xfrm>
          <a:prstGeom prst="rect">
            <a:avLst/>
          </a:prstGeom>
          <a:noFill/>
        </p:spPr>
        <p:txBody>
          <a:bodyPr wrap="square" rtlCol="0">
            <a:spAutoFit/>
          </a:bodyPr>
          <a:lstStyle/>
          <a:p>
            <a:r>
              <a:rPr lang="en-US" sz="4400" dirty="0">
                <a:solidFill>
                  <a:srgbClr val="7E38AB"/>
                </a:solidFill>
                <a:latin typeface="+mj-lt"/>
              </a:rPr>
              <a:t>Introduction</a:t>
            </a:r>
          </a:p>
          <a:p>
            <a:r>
              <a:rPr lang="en-US" sz="2800" dirty="0">
                <a:solidFill>
                  <a:srgbClr val="7E38AB"/>
                </a:solidFill>
                <a:latin typeface="+mj-lt"/>
              </a:rPr>
              <a:t>What is a change strategy?</a:t>
            </a:r>
            <a:endParaRPr lang="en-JP" sz="2800"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15" name="Rounded Rectangle 2">
            <a:extLst>
              <a:ext uri="{FF2B5EF4-FFF2-40B4-BE49-F238E27FC236}">
                <a16:creationId xmlns:a16="http://schemas.microsoft.com/office/drawing/2014/main" id="{A6FE9D20-FBB8-4AE6-A503-F78249B6C133}"/>
              </a:ext>
            </a:extLst>
          </p:cNvPr>
          <p:cNvSpPr/>
          <p:nvPr/>
        </p:nvSpPr>
        <p:spPr>
          <a:xfrm>
            <a:off x="433137" y="2001802"/>
            <a:ext cx="11436844" cy="1020118"/>
          </a:xfrm>
          <a:prstGeom prst="roundRect">
            <a:avLst/>
          </a:prstGeom>
          <a:solidFill>
            <a:schemeClr val="accent1"/>
          </a:solidFill>
          <a:ln w="25400" cap="flat" cmpd="sng" algn="ctr">
            <a:noFill/>
            <a:prstDash val="solid"/>
          </a:ln>
          <a:effectLst/>
        </p:spPr>
        <p:txBody>
          <a:bodyPr rtlCol="0" anchor="ctr"/>
          <a:lstStyle/>
          <a:p>
            <a:pPr marL="0" marR="0" lvl="0" indent="0" defTabSz="914400" eaLnBrk="0" fontAlgn="auto" latinLnBrk="0" hangingPunct="0">
              <a:lnSpc>
                <a:spcPct val="100000"/>
              </a:lnSpc>
              <a:spcBef>
                <a:spcPts val="0"/>
              </a:spcBef>
              <a:spcAft>
                <a:spcPts val="600"/>
              </a:spcAft>
              <a:buClrTx/>
              <a:buSzTx/>
              <a:buFontTx/>
              <a:buNone/>
              <a:tabLst/>
              <a:defRPr/>
            </a:pPr>
            <a:r>
              <a:rPr kumimoji="0" lang="en-JM" sz="1400" i="0" u="none" strike="noStrike" kern="0" cap="none" spc="0" normalizeH="0" baseline="0" noProof="0" dirty="0">
                <a:ln>
                  <a:noFill/>
                </a:ln>
                <a:solidFill>
                  <a:schemeClr val="bg1"/>
                </a:solidFill>
                <a:effectLst/>
                <a:uLnTx/>
                <a:uFillTx/>
              </a:rPr>
              <a:t>The </a:t>
            </a:r>
            <a:r>
              <a:rPr lang="en-JM" sz="1400" b="1" kern="0">
                <a:solidFill>
                  <a:schemeClr val="bg1"/>
                </a:solidFill>
              </a:rPr>
              <a:t>c</a:t>
            </a:r>
            <a:r>
              <a:rPr kumimoji="0" lang="en-JM" sz="1400" b="1" i="0" u="none" strike="noStrike" kern="0" cap="none" spc="0" normalizeH="0" baseline="0" noProof="0">
                <a:ln>
                  <a:noFill/>
                </a:ln>
                <a:solidFill>
                  <a:schemeClr val="bg1"/>
                </a:solidFill>
                <a:effectLst/>
                <a:uLnTx/>
                <a:uFillTx/>
              </a:rPr>
              <a:t>hange </a:t>
            </a:r>
            <a:r>
              <a:rPr kumimoji="0" lang="en-JM" sz="1400" b="1" i="0" u="none" strike="noStrike" kern="0" cap="none" spc="0" normalizeH="0" baseline="0" noProof="0" dirty="0">
                <a:ln>
                  <a:noFill/>
                </a:ln>
                <a:solidFill>
                  <a:schemeClr val="bg1"/>
                </a:solidFill>
                <a:effectLst/>
                <a:uLnTx/>
                <a:uFillTx/>
              </a:rPr>
              <a:t>strategy </a:t>
            </a:r>
            <a:r>
              <a:rPr kumimoji="0" lang="en-JM" sz="1400" i="0" u="none" strike="noStrike" kern="0" cap="none" spc="0" normalizeH="0" baseline="0" noProof="0" dirty="0">
                <a:ln>
                  <a:noFill/>
                </a:ln>
                <a:solidFill>
                  <a:schemeClr val="bg1"/>
                </a:solidFill>
                <a:effectLst/>
                <a:uLnTx/>
                <a:uFillTx/>
              </a:rPr>
              <a:t>is a macro-level view of the main objectives of the </a:t>
            </a:r>
            <a:r>
              <a:rPr kumimoji="0" lang="en-JM" sz="1400" i="0" u="none" strike="noStrike" kern="0" cap="none" spc="0" normalizeH="0" baseline="0" noProof="0">
                <a:ln>
                  <a:noFill/>
                </a:ln>
                <a:solidFill>
                  <a:schemeClr val="bg1"/>
                </a:solidFill>
                <a:effectLst/>
                <a:uLnTx/>
                <a:uFillTx/>
              </a:rPr>
              <a:t>change </a:t>
            </a:r>
            <a:r>
              <a:rPr lang="en-JM" sz="1400" kern="0">
                <a:solidFill>
                  <a:schemeClr val="bg1"/>
                </a:solidFill>
              </a:rPr>
              <a:t>m</a:t>
            </a:r>
            <a:r>
              <a:rPr kumimoji="0" lang="en-JM" sz="1400" i="0" u="none" strike="noStrike" kern="0" cap="none" spc="0" normalizeH="0" baseline="0" noProof="0">
                <a:ln>
                  <a:noFill/>
                </a:ln>
                <a:solidFill>
                  <a:schemeClr val="bg1"/>
                </a:solidFill>
                <a:effectLst/>
                <a:uLnTx/>
                <a:uFillTx/>
              </a:rPr>
              <a:t>anagement </a:t>
            </a:r>
            <a:r>
              <a:rPr kumimoji="0" lang="en-JM" sz="1400" i="0" u="none" strike="noStrike" kern="0" cap="none" spc="0" normalizeH="0" baseline="0" noProof="0" dirty="0">
                <a:ln>
                  <a:noFill/>
                </a:ln>
                <a:solidFill>
                  <a:schemeClr val="bg1"/>
                </a:solidFill>
                <a:effectLst/>
                <a:uLnTx/>
                <a:uFillTx/>
              </a:rPr>
              <a:t>effort. </a:t>
            </a:r>
            <a:r>
              <a:rPr kumimoji="0" lang="en-JM" sz="1400" i="0" u="none" strike="noStrike" kern="0" cap="none" spc="0" normalizeH="0" baseline="0" noProof="0">
                <a:ln>
                  <a:noFill/>
                </a:ln>
                <a:solidFill>
                  <a:schemeClr val="bg1"/>
                </a:solidFill>
                <a:effectLst/>
                <a:uLnTx/>
                <a:uFillTx/>
              </a:rPr>
              <a:t> </a:t>
            </a:r>
            <a:r>
              <a:rPr kumimoji="0" lang="en-JM" sz="1400" i="0" u="none" strike="noStrike" kern="0" cap="none" spc="0" normalizeH="0" baseline="0" noProof="0" dirty="0">
                <a:ln>
                  <a:noFill/>
                </a:ln>
                <a:solidFill>
                  <a:schemeClr val="bg1"/>
                </a:solidFill>
                <a:effectLst/>
                <a:uLnTx/>
                <a:uFillTx/>
              </a:rPr>
              <a:t>It highlights the key reasons for the change and the key change activities.</a:t>
            </a:r>
          </a:p>
          <a:p>
            <a:pPr marL="0" marR="0" lvl="0" indent="0" defTabSz="914400" eaLnBrk="0" fontAlgn="auto" latinLnBrk="0" hangingPunct="0">
              <a:lnSpc>
                <a:spcPct val="100000"/>
              </a:lnSpc>
              <a:spcBef>
                <a:spcPts val="0"/>
              </a:spcBef>
              <a:spcAft>
                <a:spcPts val="600"/>
              </a:spcAft>
              <a:buClrTx/>
              <a:buSzTx/>
              <a:buFontTx/>
              <a:buNone/>
              <a:tabLst/>
              <a:defRPr/>
            </a:pPr>
            <a:r>
              <a:rPr kumimoji="0" lang="en-JM" sz="1400" i="0" u="none" strike="noStrike" kern="0" cap="none" spc="0" normalizeH="0" baseline="0" noProof="0" dirty="0">
                <a:ln>
                  <a:noFill/>
                </a:ln>
                <a:solidFill>
                  <a:schemeClr val="bg1"/>
                </a:solidFill>
                <a:effectLst/>
                <a:uLnTx/>
                <a:uFillTx/>
              </a:rPr>
              <a:t>It sets the stage for all the change work that follows and it begins to develop an understanding of the </a:t>
            </a:r>
            <a:r>
              <a:rPr kumimoji="0" lang="en-JM" sz="1400" b="1" i="0" u="none" strike="noStrike" kern="0" cap="none" spc="0" normalizeH="0" baseline="0" noProof="0">
                <a:ln>
                  <a:noFill/>
                </a:ln>
                <a:solidFill>
                  <a:schemeClr val="bg1"/>
                </a:solidFill>
                <a:effectLst/>
                <a:uLnTx/>
                <a:uFillTx/>
              </a:rPr>
              <a:t>course </a:t>
            </a:r>
            <a:r>
              <a:rPr kumimoji="0" lang="en-JM" sz="1400" b="1" i="0" u="none" strike="noStrike" kern="0" cap="none" spc="0" normalizeH="0" baseline="0" noProof="0" dirty="0">
                <a:ln>
                  <a:noFill/>
                </a:ln>
                <a:solidFill>
                  <a:schemeClr val="bg1"/>
                </a:solidFill>
                <a:effectLst/>
                <a:uLnTx/>
                <a:uFillTx/>
              </a:rPr>
              <a:t>of </a:t>
            </a:r>
            <a:r>
              <a:rPr kumimoji="0" lang="en-JM" sz="1400" b="1" i="0" u="none" strike="noStrike" kern="0" cap="none" spc="0" normalizeH="0" baseline="0" noProof="0">
                <a:ln>
                  <a:noFill/>
                </a:ln>
                <a:solidFill>
                  <a:schemeClr val="bg1"/>
                </a:solidFill>
                <a:effectLst/>
                <a:uLnTx/>
                <a:uFillTx/>
              </a:rPr>
              <a:t>action</a:t>
            </a:r>
            <a:r>
              <a:rPr kumimoji="0" lang="en-JM" sz="1400" b="1" i="0" u="none" strike="noStrike" kern="0" cap="none" spc="0" normalizeH="0" baseline="0" noProof="0" dirty="0">
                <a:ln>
                  <a:noFill/>
                </a:ln>
                <a:solidFill>
                  <a:schemeClr val="bg1"/>
                </a:solidFill>
                <a:effectLst/>
                <a:uLnTx/>
                <a:uFillTx/>
              </a:rPr>
              <a:t> </a:t>
            </a:r>
            <a:r>
              <a:rPr kumimoji="0" lang="en-JM" sz="1400" i="0" u="none" strike="noStrike" kern="0" cap="none" spc="0" normalizeH="0" baseline="0" noProof="0" dirty="0">
                <a:ln>
                  <a:noFill/>
                </a:ln>
                <a:solidFill>
                  <a:schemeClr val="bg1"/>
                </a:solidFill>
                <a:effectLst/>
                <a:uLnTx/>
                <a:uFillTx/>
              </a:rPr>
              <a:t>based on the following:</a:t>
            </a:r>
          </a:p>
        </p:txBody>
      </p:sp>
      <p:sp>
        <p:nvSpPr>
          <p:cNvPr id="16" name="Rectangle 15">
            <a:extLst>
              <a:ext uri="{FF2B5EF4-FFF2-40B4-BE49-F238E27FC236}">
                <a16:creationId xmlns:a16="http://schemas.microsoft.com/office/drawing/2014/main" id="{B9BE60C1-C72C-45F6-BEEE-CC212833AD30}"/>
              </a:ext>
            </a:extLst>
          </p:cNvPr>
          <p:cNvSpPr/>
          <p:nvPr/>
        </p:nvSpPr>
        <p:spPr>
          <a:xfrm>
            <a:off x="424294" y="3165153"/>
            <a:ext cx="3797745" cy="2736304"/>
          </a:xfrm>
          <a:prstGeom prst="rect">
            <a:avLst/>
          </a:prstGeom>
          <a:solidFill>
            <a:schemeClr val="bg2"/>
          </a:solidFill>
          <a:ln w="66675"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28600" marR="0" lvl="2" indent="-22860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4589428E-6844-475A-8789-3EBBA8DDB23F}"/>
              </a:ext>
            </a:extLst>
          </p:cNvPr>
          <p:cNvSpPr/>
          <p:nvPr/>
        </p:nvSpPr>
        <p:spPr>
          <a:xfrm>
            <a:off x="4248265" y="3165153"/>
            <a:ext cx="3797745" cy="2736304"/>
          </a:xfrm>
          <a:prstGeom prst="rect">
            <a:avLst/>
          </a:prstGeom>
          <a:solidFill>
            <a:schemeClr val="bg2"/>
          </a:solidFill>
          <a:ln w="66675"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EFE72649-CDD8-4185-87E4-D3585224A117}"/>
              </a:ext>
            </a:extLst>
          </p:cNvPr>
          <p:cNvSpPr/>
          <p:nvPr/>
        </p:nvSpPr>
        <p:spPr>
          <a:xfrm>
            <a:off x="8072236" y="3165153"/>
            <a:ext cx="3797745" cy="2736304"/>
          </a:xfrm>
          <a:prstGeom prst="rect">
            <a:avLst/>
          </a:prstGeom>
          <a:solidFill>
            <a:schemeClr val="bg2"/>
          </a:solidFill>
          <a:ln w="66675"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DDE24A84-5F97-4E8C-9BD3-40BDC339A507}"/>
              </a:ext>
            </a:extLst>
          </p:cNvPr>
          <p:cNvSpPr txBox="1"/>
          <p:nvPr/>
        </p:nvSpPr>
        <p:spPr>
          <a:xfrm>
            <a:off x="551384" y="3429000"/>
            <a:ext cx="3384376" cy="135421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JM" sz="1600" b="1" i="0" u="none" strike="noStrike" kern="0" cap="none" spc="0" normalizeH="0" baseline="0" noProof="0" dirty="0">
                <a:ln>
                  <a:noFill/>
                </a:ln>
                <a:effectLst/>
                <a:uLnTx/>
                <a:uFillTx/>
              </a:rPr>
              <a:t>Context of the change </a:t>
            </a:r>
            <a:r>
              <a:rPr kumimoji="0" lang="en-JM" sz="1600" b="0" i="0" u="none" strike="noStrike" kern="0" cap="none" spc="0" normalizeH="0" baseline="0" noProof="0" dirty="0">
                <a:ln>
                  <a:noFill/>
                </a:ln>
                <a:effectLst/>
                <a:uLnTx/>
                <a:uFillTx/>
              </a:rPr>
              <a:t>– </a:t>
            </a:r>
            <a:r>
              <a:rPr kumimoji="0" lang="en-JM" sz="1400" b="0" i="0" u="none" strike="noStrike" kern="0" cap="none" spc="0" normalizeH="0" baseline="0" noProof="0" dirty="0">
                <a:ln>
                  <a:noFill/>
                </a:ln>
                <a:effectLst/>
                <a:uLnTx/>
                <a:uFillTx/>
              </a:rPr>
              <a:t>the circumstances from which the change is initiated</a:t>
            </a:r>
          </a:p>
          <a:p>
            <a:pPr marL="285750" marR="0" lvl="0" indent="-285750" defTabSz="914400" eaLnBrk="1" fontAlgn="auto" latinLnBrk="0" hangingPunct="1">
              <a:lnSpc>
                <a:spcPct val="100000"/>
              </a:lnSpc>
              <a:spcBef>
                <a:spcPts val="0"/>
              </a:spcBef>
              <a:spcAft>
                <a:spcPts val="600"/>
              </a:spcAft>
              <a:buClr>
                <a:schemeClr val="tx1"/>
              </a:buClr>
              <a:buSzTx/>
              <a:buFont typeface="Wingdings" panose="05000000000000000000" pitchFamily="2" charset="2"/>
              <a:buChar char="§"/>
              <a:tabLst/>
              <a:defRPr/>
            </a:pPr>
            <a:r>
              <a:rPr kumimoji="0" lang="en-JM" sz="1400" b="0" i="0" u="none" strike="noStrike" kern="0" cap="none" spc="0" normalizeH="0" baseline="0" noProof="0" dirty="0">
                <a:ln>
                  <a:noFill/>
                </a:ln>
                <a:effectLst/>
                <a:uLnTx/>
                <a:uFillTx/>
              </a:rPr>
              <a:t>Why do we need to change? </a:t>
            </a:r>
          </a:p>
          <a:p>
            <a:pPr marL="285750" marR="0" lvl="0" indent="-285750" defTabSz="914400" eaLnBrk="1" fontAlgn="auto" latinLnBrk="0" hangingPunct="1">
              <a:lnSpc>
                <a:spcPct val="100000"/>
              </a:lnSpc>
              <a:spcBef>
                <a:spcPts val="0"/>
              </a:spcBef>
              <a:spcAft>
                <a:spcPts val="600"/>
              </a:spcAft>
              <a:buClr>
                <a:schemeClr val="tx1"/>
              </a:buClr>
              <a:buSzTx/>
              <a:buFont typeface="Wingdings" panose="05000000000000000000" pitchFamily="2" charset="2"/>
              <a:buChar char="§"/>
              <a:tabLst/>
              <a:defRPr/>
            </a:pPr>
            <a:r>
              <a:rPr kumimoji="0" lang="en-JM" sz="1400" b="0" i="0" u="none" strike="noStrike" kern="0" cap="none" spc="0" normalizeH="0" baseline="0" noProof="0" dirty="0">
                <a:ln>
                  <a:noFill/>
                </a:ln>
                <a:effectLst/>
                <a:uLnTx/>
                <a:uFillTx/>
              </a:rPr>
              <a:t>Builds a sense of urgency and vision.</a:t>
            </a:r>
          </a:p>
        </p:txBody>
      </p:sp>
      <p:sp>
        <p:nvSpPr>
          <p:cNvPr id="20" name="TextBox 19">
            <a:extLst>
              <a:ext uri="{FF2B5EF4-FFF2-40B4-BE49-F238E27FC236}">
                <a16:creationId xmlns:a16="http://schemas.microsoft.com/office/drawing/2014/main" id="{E634EEB3-F9E4-4FB4-AC78-D0418DE0F698}"/>
              </a:ext>
            </a:extLst>
          </p:cNvPr>
          <p:cNvSpPr txBox="1"/>
          <p:nvPr/>
        </p:nvSpPr>
        <p:spPr>
          <a:xfrm>
            <a:off x="4321979" y="3429000"/>
            <a:ext cx="3520892" cy="156966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JM" sz="1600" b="1" i="0" u="none" strike="noStrike" kern="0" cap="none" spc="0" normalizeH="0" baseline="0" noProof="0" dirty="0">
                <a:ln>
                  <a:noFill/>
                </a:ln>
                <a:solidFill>
                  <a:prstClr val="black"/>
                </a:solidFill>
                <a:effectLst/>
                <a:uLnTx/>
                <a:uFillTx/>
              </a:rPr>
              <a:t>Content of the change </a:t>
            </a:r>
            <a:r>
              <a:rPr kumimoji="0" lang="en-JM" sz="1600" b="0" i="0" u="none" strike="noStrike" kern="0" cap="none" spc="0" normalizeH="0" baseline="0" noProof="0" dirty="0">
                <a:ln>
                  <a:noFill/>
                </a:ln>
                <a:solidFill>
                  <a:prstClr val="black"/>
                </a:solidFill>
                <a:effectLst/>
                <a:uLnTx/>
                <a:uFillTx/>
              </a:rPr>
              <a:t>– </a:t>
            </a:r>
            <a:r>
              <a:rPr kumimoji="0" lang="en-JM" sz="1400" b="0" i="0" u="none" strike="noStrike" kern="0" cap="none" spc="0" normalizeH="0" baseline="0" noProof="0" dirty="0">
                <a:ln>
                  <a:noFill/>
                </a:ln>
                <a:solidFill>
                  <a:prstClr val="black"/>
                </a:solidFill>
                <a:effectLst/>
                <a:uLnTx/>
                <a:uFillTx/>
              </a:rPr>
              <a:t>the change itself</a:t>
            </a:r>
          </a:p>
          <a:p>
            <a:pPr marL="285750" indent="-285750">
              <a:spcAft>
                <a:spcPts val="600"/>
              </a:spcAft>
              <a:buClr>
                <a:schemeClr val="tx1"/>
              </a:buClr>
              <a:buFont typeface="Wingdings" panose="05000000000000000000" pitchFamily="2" charset="2"/>
              <a:buChar char="§"/>
              <a:defRPr/>
            </a:pPr>
            <a:r>
              <a:rPr lang="en-JM" sz="1400" kern="0" dirty="0"/>
              <a:t>What is changing? When? Who is impacted? </a:t>
            </a:r>
          </a:p>
          <a:p>
            <a:pPr marL="285750" indent="-285750">
              <a:spcAft>
                <a:spcPts val="600"/>
              </a:spcAft>
              <a:buClr>
                <a:schemeClr val="tx1"/>
              </a:buClr>
              <a:buFont typeface="Wingdings" panose="05000000000000000000" pitchFamily="2" charset="2"/>
              <a:buChar char="§"/>
              <a:defRPr/>
            </a:pPr>
            <a:r>
              <a:rPr lang="en-JM" sz="1400" kern="0" dirty="0"/>
              <a:t>Strategy, people, process, organisation design, communication, training, leadership, and cultural perspectives.</a:t>
            </a:r>
          </a:p>
        </p:txBody>
      </p:sp>
      <p:sp>
        <p:nvSpPr>
          <p:cNvPr id="21" name="TextBox 20">
            <a:extLst>
              <a:ext uri="{FF2B5EF4-FFF2-40B4-BE49-F238E27FC236}">
                <a16:creationId xmlns:a16="http://schemas.microsoft.com/office/drawing/2014/main" id="{9F4B3830-835D-4119-8160-631FA3FA2FE7}"/>
              </a:ext>
            </a:extLst>
          </p:cNvPr>
          <p:cNvSpPr txBox="1"/>
          <p:nvPr/>
        </p:nvSpPr>
        <p:spPr>
          <a:xfrm>
            <a:off x="8184232" y="3429000"/>
            <a:ext cx="3456384" cy="178510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JM" sz="1600" b="1" i="0" u="none" strike="noStrike" kern="0" cap="none" spc="0" normalizeH="0" baseline="0" noProof="0" dirty="0">
                <a:ln>
                  <a:noFill/>
                </a:ln>
                <a:effectLst/>
                <a:uLnTx/>
                <a:uFillTx/>
              </a:rPr>
              <a:t>Complexity of the change </a:t>
            </a:r>
            <a:r>
              <a:rPr kumimoji="0" lang="en-JM" sz="1600" b="0" i="0" u="none" strike="noStrike" kern="0" cap="none" spc="0" normalizeH="0" baseline="0" noProof="0" dirty="0">
                <a:ln>
                  <a:noFill/>
                </a:ln>
                <a:effectLst/>
                <a:uLnTx/>
                <a:uFillTx/>
              </a:rPr>
              <a:t>– </a:t>
            </a:r>
            <a:r>
              <a:rPr kumimoji="0" lang="en-JM" sz="1400" b="0" i="0" u="none" strike="noStrike" kern="0" cap="none" spc="0" normalizeH="0" baseline="0" noProof="0" dirty="0">
                <a:ln>
                  <a:noFill/>
                </a:ln>
                <a:effectLst/>
                <a:uLnTx/>
                <a:uFillTx/>
              </a:rPr>
              <a:t>the magnitude and nature of the change</a:t>
            </a:r>
          </a:p>
          <a:p>
            <a:pPr marL="285750" marR="0" lvl="0" indent="-285750" fontAlgn="auto">
              <a:lnSpc>
                <a:spcPct val="100000"/>
              </a:lnSpc>
              <a:spcBef>
                <a:spcPts val="0"/>
              </a:spcBef>
              <a:spcAft>
                <a:spcPts val="600"/>
              </a:spcAft>
              <a:buClr>
                <a:schemeClr val="tx1"/>
              </a:buClr>
              <a:buSzTx/>
              <a:buFont typeface="Wingdings" panose="05000000000000000000" pitchFamily="2" charset="2"/>
              <a:buChar char="§"/>
              <a:tabLst/>
              <a:defRPr/>
            </a:pPr>
            <a:r>
              <a:rPr kumimoji="0" lang="en-JM" sz="1400" b="0" i="0" u="none" strike="noStrike" kern="0" cap="none" spc="0" normalizeH="0" baseline="0" noProof="0" dirty="0">
                <a:ln>
                  <a:noFill/>
                </a:ln>
                <a:effectLst/>
                <a:uLnTx/>
                <a:uFillTx/>
              </a:rPr>
              <a:t>How big and how challenging will it be to </a:t>
            </a:r>
            <a:r>
              <a:rPr lang="en-JM" sz="1400" kern="0" dirty="0"/>
              <a:t>change? </a:t>
            </a:r>
          </a:p>
          <a:p>
            <a:pPr marL="285750" marR="0" lvl="0" indent="-285750" fontAlgn="auto">
              <a:lnSpc>
                <a:spcPct val="100000"/>
              </a:lnSpc>
              <a:spcBef>
                <a:spcPts val="0"/>
              </a:spcBef>
              <a:spcAft>
                <a:spcPts val="600"/>
              </a:spcAft>
              <a:buClr>
                <a:schemeClr val="tx1"/>
              </a:buClr>
              <a:buSzTx/>
              <a:buFont typeface="Wingdings" panose="05000000000000000000" pitchFamily="2" charset="2"/>
              <a:buChar char="§"/>
              <a:tabLst/>
              <a:defRPr/>
            </a:pPr>
            <a:r>
              <a:rPr lang="en-JM" sz="1400" kern="0" dirty="0"/>
              <a:t>Cultural, emotional, and political environment in which the change will occur.</a:t>
            </a:r>
          </a:p>
        </p:txBody>
      </p:sp>
    </p:spTree>
    <p:extLst>
      <p:ext uri="{BB962C8B-B14F-4D97-AF65-F5344CB8AC3E}">
        <p14:creationId xmlns:p14="http://schemas.microsoft.com/office/powerpoint/2010/main" val="2154828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dirty="0">
                <a:solidFill>
                  <a:srgbClr val="792989"/>
                </a:solidFill>
              </a:rPr>
              <a:t>Context of the change</a:t>
            </a:r>
          </a:p>
        </p:txBody>
      </p:sp>
    </p:spTree>
    <p:extLst>
      <p:ext uri="{BB962C8B-B14F-4D97-AF65-F5344CB8AC3E}">
        <p14:creationId xmlns:p14="http://schemas.microsoft.com/office/powerpoint/2010/main" val="3398575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1446550"/>
          </a:xfrm>
          <a:prstGeom prst="rect">
            <a:avLst/>
          </a:prstGeom>
          <a:noFill/>
        </p:spPr>
        <p:txBody>
          <a:bodyPr wrap="square" rtlCol="0">
            <a:spAutoFit/>
          </a:bodyPr>
          <a:lstStyle/>
          <a:p>
            <a:r>
              <a:rPr lang="en-US" sz="4400" dirty="0">
                <a:solidFill>
                  <a:srgbClr val="7E38AB"/>
                </a:solidFill>
                <a:latin typeface="+mj-lt"/>
              </a:rPr>
              <a:t>Understanding how X programme fits within Entity X transformation journey</a:t>
            </a:r>
            <a:endParaRPr lang="en-JP" sz="3600" dirty="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87C1143D-5628-479F-909A-503C0BF8DD5C}"/>
              </a:ext>
            </a:extLst>
          </p:cNvPr>
          <p:cNvGrpSpPr/>
          <p:nvPr/>
        </p:nvGrpSpPr>
        <p:grpSpPr>
          <a:xfrm>
            <a:off x="551384" y="2060848"/>
            <a:ext cx="11318597" cy="4109867"/>
            <a:chOff x="707641" y="1538346"/>
            <a:chExt cx="8490721" cy="4776385"/>
          </a:xfrm>
        </p:grpSpPr>
        <p:sp>
          <p:nvSpPr>
            <p:cNvPr id="12" name="Pentagon 27">
              <a:extLst>
                <a:ext uri="{FF2B5EF4-FFF2-40B4-BE49-F238E27FC236}">
                  <a16:creationId xmlns:a16="http://schemas.microsoft.com/office/drawing/2014/main" id="{EBD01343-3D30-497F-B582-F4F32F750DDF}"/>
                </a:ext>
              </a:extLst>
            </p:cNvPr>
            <p:cNvSpPr/>
            <p:nvPr/>
          </p:nvSpPr>
          <p:spPr>
            <a:xfrm>
              <a:off x="707641" y="1538346"/>
              <a:ext cx="3309257" cy="4776385"/>
            </a:xfrm>
            <a:prstGeom prst="homePlate">
              <a:avLst>
                <a:gd name="adj" fmla="val 22225"/>
              </a:avLst>
            </a:prstGeom>
            <a:solidFill>
              <a:schemeClr val="accent1"/>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 name="Text Box 19">
              <a:extLst>
                <a:ext uri="{FF2B5EF4-FFF2-40B4-BE49-F238E27FC236}">
                  <a16:creationId xmlns:a16="http://schemas.microsoft.com/office/drawing/2014/main" id="{6ACFBCD4-A0DC-4E45-A77F-7DD53390735E}"/>
                </a:ext>
              </a:extLst>
            </p:cNvPr>
            <p:cNvSpPr txBox="1">
              <a:spLocks noChangeArrowheads="1"/>
            </p:cNvSpPr>
            <p:nvPr/>
          </p:nvSpPr>
          <p:spPr bwMode="auto">
            <a:xfrm>
              <a:off x="776536" y="1682570"/>
              <a:ext cx="2764734" cy="3619826"/>
            </a:xfrm>
            <a:prstGeom prst="rect">
              <a:avLst/>
            </a:prstGeom>
            <a:noFill/>
            <a:ln>
              <a:noFill/>
            </a:ln>
            <a:effectLst/>
          </p:spPr>
          <p:txBody>
            <a:bodyPr wrap="square" lIns="45720" rIns="45720">
              <a:spAutoFit/>
            </a:bodyPr>
            <a:lstStyle>
              <a:lvl1pPr algn="l" eaLnBrk="0" hangingPunct="0">
                <a:tabLst>
                  <a:tab pos="0" algn="l"/>
                </a:tabLst>
                <a:defRPr sz="2400">
                  <a:solidFill>
                    <a:schemeClr val="tx1"/>
                  </a:solidFill>
                  <a:latin typeface="Times New Roman" pitchFamily="18" charset="0"/>
                </a:defRPr>
              </a:lvl1pPr>
              <a:lvl2pPr marL="280988" indent="-166688" algn="l" eaLnBrk="0" hangingPunct="0">
                <a:tabLst>
                  <a:tab pos="0" algn="l"/>
                </a:tabLst>
                <a:defRPr sz="2400">
                  <a:solidFill>
                    <a:schemeClr val="tx1"/>
                  </a:solidFill>
                  <a:latin typeface="Times New Roman" pitchFamily="18" charset="0"/>
                </a:defRPr>
              </a:lvl2pPr>
              <a:lvl3pPr algn="l" eaLnBrk="0" hangingPunct="0">
                <a:tabLst>
                  <a:tab pos="0" algn="l"/>
                </a:tabLst>
                <a:defRPr sz="2400">
                  <a:solidFill>
                    <a:schemeClr val="tx1"/>
                  </a:solidFill>
                  <a:latin typeface="Times New Roman" pitchFamily="18" charset="0"/>
                </a:defRPr>
              </a:lvl3pPr>
              <a:lvl4pPr algn="l" eaLnBrk="0" hangingPunct="0">
                <a:tabLst>
                  <a:tab pos="0" algn="l"/>
                </a:tabLst>
                <a:defRPr sz="2400">
                  <a:solidFill>
                    <a:schemeClr val="tx1"/>
                  </a:solidFill>
                  <a:latin typeface="Times New Roman" pitchFamily="18" charset="0"/>
                </a:defRPr>
              </a:lvl4pPr>
              <a:lvl5pPr algn="l" eaLnBrk="0" hangingPunct="0">
                <a:tabLst>
                  <a:tab pos="0" algn="l"/>
                </a:tabLst>
                <a:defRPr sz="2400">
                  <a:solidFill>
                    <a:schemeClr val="tx1"/>
                  </a:solidFill>
                  <a:latin typeface="Times New Roman" pitchFamily="18" charset="0"/>
                </a:defRPr>
              </a:lvl5pPr>
              <a:lvl6pPr eaLnBrk="0" fontAlgn="base" hangingPunct="0">
                <a:spcBef>
                  <a:spcPct val="0"/>
                </a:spcBef>
                <a:spcAft>
                  <a:spcPct val="0"/>
                </a:spcAft>
                <a:tabLst>
                  <a:tab pos="0" algn="l"/>
                </a:tabLst>
                <a:defRPr sz="2400">
                  <a:solidFill>
                    <a:schemeClr val="tx1"/>
                  </a:solidFill>
                  <a:latin typeface="Times New Roman" pitchFamily="18" charset="0"/>
                </a:defRPr>
              </a:lvl6pPr>
              <a:lvl7pPr eaLnBrk="0" fontAlgn="base" hangingPunct="0">
                <a:spcBef>
                  <a:spcPct val="0"/>
                </a:spcBef>
                <a:spcAft>
                  <a:spcPct val="0"/>
                </a:spcAft>
                <a:tabLst>
                  <a:tab pos="0" algn="l"/>
                </a:tabLst>
                <a:defRPr sz="2400">
                  <a:solidFill>
                    <a:schemeClr val="tx1"/>
                  </a:solidFill>
                  <a:latin typeface="Times New Roman" pitchFamily="18" charset="0"/>
                </a:defRPr>
              </a:lvl7pPr>
              <a:lvl8pPr eaLnBrk="0" fontAlgn="base" hangingPunct="0">
                <a:spcBef>
                  <a:spcPct val="0"/>
                </a:spcBef>
                <a:spcAft>
                  <a:spcPct val="0"/>
                </a:spcAft>
                <a:tabLst>
                  <a:tab pos="0" algn="l"/>
                </a:tabLst>
                <a:defRPr sz="2400">
                  <a:solidFill>
                    <a:schemeClr val="tx1"/>
                  </a:solidFill>
                  <a:latin typeface="Times New Roman" pitchFamily="18" charset="0"/>
                </a:defRPr>
              </a:lvl8pPr>
              <a:lvl9pPr eaLnBrk="0" fontAlgn="base" hangingPunct="0">
                <a:spcBef>
                  <a:spcPct val="0"/>
                </a:spcBef>
                <a:spcAft>
                  <a:spcPct val="0"/>
                </a:spcAft>
                <a:tabLst>
                  <a:tab pos="0" algn="l"/>
                </a:tabLst>
                <a:defRPr sz="2400">
                  <a:solidFill>
                    <a:schemeClr val="tx1"/>
                  </a:solidFill>
                  <a:latin typeface="Times New Roman" pitchFamily="18" charset="0"/>
                </a:defRPr>
              </a:lvl9pPr>
            </a:lstStyle>
            <a:p>
              <a:pPr eaLnBrk="1" hangingPunct="1">
                <a:spcBef>
                  <a:spcPct val="20000"/>
                </a:spcBef>
              </a:pPr>
              <a:r>
                <a:rPr lang="en-US" sz="1400" b="1">
                  <a:solidFill>
                    <a:schemeClr val="bg1"/>
                  </a:solidFill>
                  <a:latin typeface="Calibri" panose="020F0502020204030204"/>
                  <a:cs typeface="Arial" pitchFamily="34" charset="0"/>
                </a:rPr>
                <a:t>Context of the change</a:t>
              </a:r>
            </a:p>
            <a:p>
              <a:pPr eaLnBrk="1" hangingPunct="1">
                <a:spcBef>
                  <a:spcPct val="20000"/>
                </a:spcBef>
              </a:pPr>
              <a:endParaRPr lang="en-US" sz="1200" b="1">
                <a:solidFill>
                  <a:schemeClr val="bg1"/>
                </a:solidFill>
                <a:latin typeface="Calibri" panose="020F0502020204030204"/>
                <a:cs typeface="Arial" pitchFamily="34" charset="0"/>
              </a:endParaRPr>
            </a:p>
            <a:p>
              <a:pPr eaLnBrk="1" hangingPunct="1">
                <a:spcBef>
                  <a:spcPct val="20000"/>
                </a:spcBef>
              </a:pPr>
              <a:r>
                <a:rPr lang="en-US" sz="1200">
                  <a:solidFill>
                    <a:schemeClr val="bg1"/>
                  </a:solidFill>
                  <a:latin typeface="Calibri" panose="020F0502020204030204"/>
                  <a:cs typeface="Arial" pitchFamily="34" charset="0"/>
                </a:rPr>
                <a:t>Implementation of the XX platform is a huge undertaking requiring the support and commitment of (ENTITY A) employees and leadership, however it is important to remember that this is the first step in a long journey.</a:t>
              </a:r>
            </a:p>
            <a:p>
              <a:pPr eaLnBrk="1" hangingPunct="1">
                <a:spcBef>
                  <a:spcPct val="20000"/>
                </a:spcBef>
              </a:pPr>
              <a:endParaRPr lang="en-US" sz="1200">
                <a:solidFill>
                  <a:schemeClr val="bg1"/>
                </a:solidFill>
                <a:latin typeface="Calibri" panose="020F0502020204030204"/>
                <a:cs typeface="Arial" pitchFamily="34" charset="0"/>
              </a:endParaRPr>
            </a:p>
            <a:p>
              <a:pPr eaLnBrk="1" hangingPunct="1">
                <a:spcBef>
                  <a:spcPct val="20000"/>
                </a:spcBef>
              </a:pPr>
              <a:r>
                <a:rPr lang="en-US" sz="1200">
                  <a:solidFill>
                    <a:schemeClr val="bg1"/>
                  </a:solidFill>
                  <a:latin typeface="Calibri" panose="020F0502020204030204"/>
                  <a:cs typeface="Arial" pitchFamily="34" charset="0"/>
                </a:rPr>
                <a:t>The XXX implementation goal for 2021 is to deploy a skeleton system that delivers absolute minimum functionality needed to perform the job, not the functionality needed to perform the job with all the bells and whistles, which will come in future phases.</a:t>
              </a:r>
            </a:p>
            <a:p>
              <a:pPr eaLnBrk="1" hangingPunct="1">
                <a:spcBef>
                  <a:spcPct val="20000"/>
                </a:spcBef>
              </a:pPr>
              <a:endParaRPr lang="en-US" sz="1200">
                <a:solidFill>
                  <a:schemeClr val="bg1"/>
                </a:solidFill>
                <a:latin typeface="Calibri" panose="020F0502020204030204"/>
                <a:cs typeface="Arial" pitchFamily="34" charset="0"/>
              </a:endParaRPr>
            </a:p>
            <a:p>
              <a:pPr eaLnBrk="1" hangingPunct="1">
                <a:spcBef>
                  <a:spcPct val="20000"/>
                </a:spcBef>
              </a:pPr>
              <a:r>
                <a:rPr lang="en-US" sz="1200">
                  <a:solidFill>
                    <a:schemeClr val="bg1"/>
                  </a:solidFill>
                  <a:latin typeface="Calibri" panose="020F0502020204030204"/>
                  <a:cs typeface="Arial" pitchFamily="34" charset="0"/>
                </a:rPr>
                <a:t>The current XXX implementation is simplifying what we have now to build capabilities in the future.</a:t>
              </a:r>
            </a:p>
          </p:txBody>
        </p:sp>
        <p:sp>
          <p:nvSpPr>
            <p:cNvPr id="14" name="Rectangle 13">
              <a:extLst>
                <a:ext uri="{FF2B5EF4-FFF2-40B4-BE49-F238E27FC236}">
                  <a16:creationId xmlns:a16="http://schemas.microsoft.com/office/drawing/2014/main" id="{5366FCBE-2575-493A-853E-B83730FEF3DC}"/>
                </a:ext>
              </a:extLst>
            </p:cNvPr>
            <p:cNvSpPr/>
            <p:nvPr/>
          </p:nvSpPr>
          <p:spPr>
            <a:xfrm>
              <a:off x="4088905" y="1556793"/>
              <a:ext cx="5109457" cy="4757937"/>
            </a:xfrm>
            <a:prstGeom prst="rect">
              <a:avLst/>
            </a:prstGeom>
            <a:solidFill>
              <a:schemeClr val="bg2"/>
            </a:solidFill>
            <a:ln w="66675"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28600" marR="0" lvl="2" indent="-22860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C6218D38-BD1E-4C5B-A2BA-CC3FB733B787}"/>
                </a:ext>
              </a:extLst>
            </p:cNvPr>
            <p:cNvSpPr txBox="1"/>
            <p:nvPr/>
          </p:nvSpPr>
          <p:spPr>
            <a:xfrm>
              <a:off x="4232920" y="1844824"/>
              <a:ext cx="4896544" cy="39345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effectLst/>
                  <a:uLnTx/>
                  <a:uFillTx/>
                </a:rPr>
                <a:t>PROVIDE DETAILS ON WHY WE NEED</a:t>
              </a:r>
              <a:endParaRPr kumimoji="0" lang="en-JM" sz="1400" b="0" i="0" u="none" strike="noStrike" kern="0" cap="none" spc="0" normalizeH="0" baseline="0" noProof="0">
                <a:ln>
                  <a:noFill/>
                </a:ln>
                <a:effectLst/>
                <a:uLnTx/>
                <a:uFillTx/>
              </a:endParaRPr>
            </a:p>
          </p:txBody>
        </p:sp>
      </p:grpSp>
    </p:spTree>
    <p:extLst>
      <p:ext uri="{BB962C8B-B14F-4D97-AF65-F5344CB8AC3E}">
        <p14:creationId xmlns:p14="http://schemas.microsoft.com/office/powerpoint/2010/main" val="369049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a:solidFill>
                  <a:srgbClr val="7E38AB"/>
                </a:solidFill>
                <a:latin typeface="+mj-lt"/>
              </a:rPr>
              <a:t>State the transformation vision here</a:t>
            </a:r>
            <a:endParaRPr lang="en-JP" sz="3600">
              <a:solidFill>
                <a:srgbClr val="7E38AB"/>
              </a:solidFill>
              <a:latin typeface="+mj-lt"/>
            </a:endParaRPr>
          </a:p>
        </p:txBody>
      </p:sp>
      <p:sp>
        <p:nvSpPr>
          <p:cNvPr id="5" name="TextBox 4">
            <a:extLst>
              <a:ext uri="{FF2B5EF4-FFF2-40B4-BE49-F238E27FC236}">
                <a16:creationId xmlns:a16="http://schemas.microsoft.com/office/drawing/2014/main" id="{ABEA738C-B956-4EE9-875D-098552DD2F09}"/>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6" name="Footer Placeholder 2">
            <a:extLst>
              <a:ext uri="{FF2B5EF4-FFF2-40B4-BE49-F238E27FC236}">
                <a16:creationId xmlns:a16="http://schemas.microsoft.com/office/drawing/2014/main" id="{3227AF1A-6F1E-4D03-B7C3-1E484B8F68A5}"/>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AU">
                <a:solidFill>
                  <a:schemeClr val="bg1">
                    <a:lumMod val="65000"/>
                  </a:schemeClr>
                </a:solidFill>
                <a:latin typeface="Arial"/>
                <a:cs typeface="Arial"/>
              </a:rPr>
              <a:t> [Program Name] Version:  Created By: </a:t>
            </a:r>
            <a:endParaRPr lang="en-US">
              <a:solidFill>
                <a:schemeClr val="bg1">
                  <a:lumMod val="65000"/>
                </a:schemeClr>
              </a:solidFill>
              <a:latin typeface="Arial" panose="020B0604020202020204" pitchFamily="34" charset="0"/>
              <a:cs typeface="Arial" panose="020B0604020202020204" pitchFamily="34" charset="0"/>
            </a:endParaRPr>
          </a:p>
        </p:txBody>
      </p:sp>
      <p:sp>
        <p:nvSpPr>
          <p:cNvPr id="10" name="Content Placeholder 2">
            <a:extLst>
              <a:ext uri="{FF2B5EF4-FFF2-40B4-BE49-F238E27FC236}">
                <a16:creationId xmlns:a16="http://schemas.microsoft.com/office/drawing/2014/main" id="{F3FBA018-82EE-4F87-AD58-7D4DEE62B08B}"/>
              </a:ext>
            </a:extLst>
          </p:cNvPr>
          <p:cNvSpPr txBox="1">
            <a:spLocks/>
          </p:cNvSpPr>
          <p:nvPr/>
        </p:nvSpPr>
        <p:spPr bwMode="gray">
          <a:xfrm>
            <a:off x="1548174" y="1596089"/>
            <a:ext cx="2752713" cy="4712486"/>
          </a:xfrm>
          <a:prstGeom prst="rect">
            <a:avLst/>
          </a:prstGeom>
          <a:solidFill>
            <a:schemeClr val="accent1"/>
          </a:solidFill>
          <a:effectLst/>
        </p:spPr>
        <p:txBody>
          <a:bodyPr vert="horz" wrap="square" lIns="91440" tIns="91440" rIns="91440" bIns="91440" rtlCol="0">
            <a:noAutofit/>
          </a:bodyPr>
          <a:lstStyle>
            <a:lvl1pPr marL="343228" indent="-343228" algn="l" defTabSz="915278" rtl="0" eaLnBrk="1" latinLnBrk="0" hangingPunct="1">
              <a:lnSpc>
                <a:spcPct val="95000"/>
              </a:lnSpc>
              <a:spcBef>
                <a:spcPts val="1201"/>
              </a:spcBef>
              <a:spcAft>
                <a:spcPts val="400"/>
              </a:spcAft>
              <a:buClr>
                <a:schemeClr val="accent1"/>
              </a:buClr>
              <a:buFont typeface="+mj-lt"/>
              <a:buAutoNum type="arabicParenR"/>
              <a:defRPr sz="2199" kern="1200">
                <a:solidFill>
                  <a:schemeClr val="accent1"/>
                </a:solidFill>
                <a:latin typeface="+mn-lt"/>
                <a:ea typeface="+mn-ea"/>
                <a:cs typeface="+mn-cs"/>
              </a:defRPr>
            </a:lvl1pPr>
            <a:lvl2pPr marL="572046" indent="-228820" algn="l" defTabSz="915278" rtl="0" eaLnBrk="1" latinLnBrk="0" hangingPunct="1">
              <a:lnSpc>
                <a:spcPct val="90000"/>
              </a:lnSpc>
              <a:spcBef>
                <a:spcPts val="200"/>
              </a:spcBef>
              <a:spcAft>
                <a:spcPts val="400"/>
              </a:spcAft>
              <a:buClr>
                <a:schemeClr val="accent1"/>
              </a:buClr>
              <a:buFont typeface="Wingdings" panose="05000000000000000000" pitchFamily="2" charset="2"/>
              <a:buChar char="§"/>
              <a:defRPr sz="1800" kern="1200">
                <a:solidFill>
                  <a:schemeClr val="tx1"/>
                </a:solidFill>
                <a:latin typeface="+mn-lt"/>
                <a:ea typeface="+mn-ea"/>
                <a:cs typeface="+mn-cs"/>
              </a:defRPr>
            </a:lvl2pPr>
            <a:lvl3pPr marL="800866"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600" kern="1200">
                <a:solidFill>
                  <a:schemeClr val="tx1"/>
                </a:solidFill>
                <a:latin typeface="+mn-lt"/>
                <a:ea typeface="+mn-ea"/>
                <a:cs typeface="+mn-cs"/>
              </a:defRPr>
            </a:lvl3pPr>
            <a:lvl4pPr marL="1029687"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400" kern="1200">
                <a:solidFill>
                  <a:schemeClr val="tx1"/>
                </a:solidFill>
                <a:latin typeface="+mn-lt"/>
                <a:ea typeface="+mn-ea"/>
                <a:cs typeface="+mn-cs"/>
              </a:defRPr>
            </a:lvl4pPr>
            <a:lvl5pPr marL="1258501" marR="0" indent="-228820" algn="l" defTabSz="915278" rtl="0" eaLnBrk="1" fontAlgn="auto" latinLnBrk="0" hangingPunct="1">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lang="en-US" sz="1200" kern="1200">
                <a:solidFill>
                  <a:schemeClr val="tx1"/>
                </a:solidFill>
                <a:latin typeface="+mn-lt"/>
                <a:ea typeface="+mn-ea"/>
                <a:cs typeface="+mn-cs"/>
              </a:defRPr>
            </a:lvl5pPr>
            <a:lvl6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5278" rtl="0" eaLnBrk="1" fontAlgn="auto" latinLnBrk="0" hangingPunct="1">
              <a:lnSpc>
                <a:spcPct val="95000"/>
              </a:lnSpc>
              <a:spcBef>
                <a:spcPts val="1201"/>
              </a:spcBef>
              <a:spcAft>
                <a:spcPts val="400"/>
              </a:spcAft>
              <a:buClr>
                <a:srgbClr val="0067C5"/>
              </a:buClr>
              <a:buSzTx/>
              <a:buFont typeface="+mj-lt"/>
              <a:buNone/>
              <a:tabLst/>
              <a:defRPr/>
            </a:pPr>
            <a:r>
              <a:rPr kumimoji="0" lang="en-US" sz="1400" b="1" i="0" u="none" strike="noStrike" kern="1200" cap="none" spc="0" normalizeH="0" baseline="0" noProof="0">
                <a:ln>
                  <a:noFill/>
                </a:ln>
                <a:solidFill>
                  <a:sysClr val="window" lastClr="FFFFFF"/>
                </a:solidFill>
                <a:effectLst/>
                <a:uLnTx/>
                <a:uFillTx/>
                <a:latin typeface="Calibri" panose="020F0502020204030204"/>
                <a:ea typeface="+mn-ea"/>
                <a:cs typeface="+mn-cs"/>
              </a:rPr>
              <a:t>Yesterday</a:t>
            </a:r>
          </a:p>
        </p:txBody>
      </p:sp>
      <p:sp>
        <p:nvSpPr>
          <p:cNvPr id="11" name="Content Placeholder 2">
            <a:extLst>
              <a:ext uri="{FF2B5EF4-FFF2-40B4-BE49-F238E27FC236}">
                <a16:creationId xmlns:a16="http://schemas.microsoft.com/office/drawing/2014/main" id="{9282E72F-BF71-49CC-B813-44296308E23A}"/>
              </a:ext>
            </a:extLst>
          </p:cNvPr>
          <p:cNvSpPr txBox="1">
            <a:spLocks/>
          </p:cNvSpPr>
          <p:nvPr/>
        </p:nvSpPr>
        <p:spPr bwMode="gray">
          <a:xfrm>
            <a:off x="4799856" y="1596835"/>
            <a:ext cx="2752713" cy="4712486"/>
          </a:xfrm>
          <a:prstGeom prst="rect">
            <a:avLst/>
          </a:prstGeom>
          <a:solidFill>
            <a:schemeClr val="accent2"/>
          </a:solidFill>
          <a:effectLst/>
        </p:spPr>
        <p:txBody>
          <a:bodyPr vert="horz" wrap="square" lIns="91440" tIns="91440" rIns="91440" bIns="91440" rtlCol="0">
            <a:noAutofit/>
          </a:bodyPr>
          <a:lstStyle>
            <a:lvl1pPr indent="0" algn="ctr" defTabSz="915278">
              <a:lnSpc>
                <a:spcPct val="95000"/>
              </a:lnSpc>
              <a:spcBef>
                <a:spcPts val="1201"/>
              </a:spcBef>
              <a:spcAft>
                <a:spcPts val="400"/>
              </a:spcAft>
              <a:buClr>
                <a:schemeClr val="accent1"/>
              </a:buClr>
              <a:buFont typeface="+mj-lt"/>
              <a:buNone/>
              <a:defRPr sz="2000">
                <a:solidFill>
                  <a:schemeClr val="bg1"/>
                </a:solidFill>
              </a:defRPr>
            </a:lvl1pPr>
            <a:lvl2pPr marL="572046" indent="-228820" defTabSz="915278">
              <a:lnSpc>
                <a:spcPct val="90000"/>
              </a:lnSpc>
              <a:spcBef>
                <a:spcPts val="200"/>
              </a:spcBef>
              <a:spcAft>
                <a:spcPts val="400"/>
              </a:spcAft>
              <a:buClr>
                <a:schemeClr val="accent1"/>
              </a:buClr>
              <a:buFont typeface="Wingdings" panose="05000000000000000000" pitchFamily="2" charset="2"/>
              <a:buChar char="§"/>
              <a:defRPr sz="1800"/>
            </a:lvl2pPr>
            <a:lvl3pPr marL="800866" indent="-228820" defTabSz="915278">
              <a:lnSpc>
                <a:spcPct val="85000"/>
              </a:lnSpc>
              <a:spcBef>
                <a:spcPts val="200"/>
              </a:spcBef>
              <a:spcAft>
                <a:spcPts val="400"/>
              </a:spcAft>
              <a:buClr>
                <a:schemeClr val="tx1">
                  <a:lumMod val="65000"/>
                  <a:lumOff val="35000"/>
                </a:schemeClr>
              </a:buClr>
              <a:buFont typeface="Wingdings" panose="05000000000000000000" pitchFamily="2" charset="2"/>
              <a:buChar char="§"/>
              <a:defRPr sz="1600"/>
            </a:lvl3pPr>
            <a:lvl4pPr marL="1029687" indent="-228820" defTabSz="915278">
              <a:lnSpc>
                <a:spcPct val="85000"/>
              </a:lnSpc>
              <a:spcBef>
                <a:spcPts val="200"/>
              </a:spcBef>
              <a:spcAft>
                <a:spcPts val="400"/>
              </a:spcAft>
              <a:buClr>
                <a:schemeClr val="tx1">
                  <a:lumMod val="65000"/>
                  <a:lumOff val="35000"/>
                </a:schemeClr>
              </a:buClr>
              <a:buFont typeface="Wingdings" panose="05000000000000000000" pitchFamily="2" charset="2"/>
              <a:buChar char="§"/>
              <a:defRPr sz="1400"/>
            </a:lvl4pPr>
            <a:lvl5pPr marL="1258501" marR="0" indent="-228820" defTabSz="915278" fontAlgn="auto">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lang="en-US" sz="1200"/>
            </a:lvl5pPr>
            <a:lvl6pPr marL="1144097" indent="-228820" defTabSz="915278">
              <a:spcBef>
                <a:spcPct val="20000"/>
              </a:spcBef>
              <a:buFont typeface="Arial" panose="020B0604020202020204" pitchFamily="34" charset="0"/>
              <a:buChar char="•"/>
              <a:defRPr sz="2000"/>
            </a:lvl6pPr>
            <a:lvl7pPr marL="1144097" indent="-228820" defTabSz="915278">
              <a:spcBef>
                <a:spcPct val="20000"/>
              </a:spcBef>
              <a:buFont typeface="Arial" panose="020B0604020202020204" pitchFamily="34" charset="0"/>
              <a:buChar char="•"/>
              <a:defRPr sz="2000"/>
            </a:lvl7pPr>
            <a:lvl8pPr marL="1144097" indent="-228820" defTabSz="915278">
              <a:spcBef>
                <a:spcPct val="20000"/>
              </a:spcBef>
              <a:buFont typeface="Arial" panose="020B0604020202020204" pitchFamily="34" charset="0"/>
              <a:buChar char="•"/>
              <a:defRPr sz="2000"/>
            </a:lvl8pPr>
            <a:lvl9pPr marL="1144097" indent="-228820" defTabSz="915278">
              <a:spcBef>
                <a:spcPct val="20000"/>
              </a:spcBef>
              <a:buFont typeface="Arial" panose="020B0604020202020204" pitchFamily="34" charset="0"/>
              <a:buChar char="•"/>
              <a:defRPr sz="2000"/>
            </a:lvl9pPr>
          </a:lstStyle>
          <a:p>
            <a:pPr marL="0" marR="0" lvl="0" indent="0" algn="ctr" defTabSz="915278" eaLnBrk="1" fontAlgn="auto" latinLnBrk="0" hangingPunct="1">
              <a:lnSpc>
                <a:spcPct val="95000"/>
              </a:lnSpc>
              <a:spcBef>
                <a:spcPts val="1201"/>
              </a:spcBef>
              <a:spcAft>
                <a:spcPts val="400"/>
              </a:spcAft>
              <a:buClr>
                <a:srgbClr val="0067C5"/>
              </a:buClr>
              <a:buSzTx/>
              <a:buFont typeface="+mj-lt"/>
              <a:buNone/>
              <a:tabLst/>
              <a:defRPr/>
            </a:pPr>
            <a:r>
              <a:rPr kumimoji="0" lang="en-US" sz="1400" b="1" i="0" u="none" strike="noStrike" kern="0" cap="none" spc="0" normalizeH="0" baseline="0" noProof="0">
                <a:ln>
                  <a:noFill/>
                </a:ln>
                <a:effectLst/>
                <a:uLnTx/>
                <a:uFillTx/>
              </a:rPr>
              <a:t>Today</a:t>
            </a:r>
          </a:p>
        </p:txBody>
      </p:sp>
      <p:sp>
        <p:nvSpPr>
          <p:cNvPr id="15" name="Content Placeholder 2">
            <a:extLst>
              <a:ext uri="{FF2B5EF4-FFF2-40B4-BE49-F238E27FC236}">
                <a16:creationId xmlns:a16="http://schemas.microsoft.com/office/drawing/2014/main" id="{9146FAE8-9AED-402F-8302-14CBE88A3535}"/>
              </a:ext>
            </a:extLst>
          </p:cNvPr>
          <p:cNvSpPr txBox="1">
            <a:spLocks/>
          </p:cNvSpPr>
          <p:nvPr/>
        </p:nvSpPr>
        <p:spPr bwMode="gray">
          <a:xfrm>
            <a:off x="7817810" y="1596834"/>
            <a:ext cx="2752713" cy="4712486"/>
          </a:xfrm>
          <a:prstGeom prst="rect">
            <a:avLst/>
          </a:prstGeom>
          <a:solidFill>
            <a:schemeClr val="accent3"/>
          </a:solidFill>
          <a:effectLst/>
        </p:spPr>
        <p:txBody>
          <a:bodyPr vert="horz" wrap="square" lIns="91440" tIns="91440" rIns="91440" bIns="91440" rtlCol="0">
            <a:noAutofit/>
          </a:bodyPr>
          <a:lstStyle>
            <a:lvl1pPr indent="0" algn="ctr" defTabSz="915278">
              <a:lnSpc>
                <a:spcPct val="95000"/>
              </a:lnSpc>
              <a:spcBef>
                <a:spcPts val="1201"/>
              </a:spcBef>
              <a:spcAft>
                <a:spcPts val="400"/>
              </a:spcAft>
              <a:buClr>
                <a:schemeClr val="accent1"/>
              </a:buClr>
              <a:buFont typeface="+mj-lt"/>
              <a:buNone/>
              <a:defRPr sz="2000">
                <a:solidFill>
                  <a:schemeClr val="bg1"/>
                </a:solidFill>
              </a:defRPr>
            </a:lvl1pPr>
            <a:lvl2pPr marL="572046" indent="-228820" defTabSz="915278">
              <a:lnSpc>
                <a:spcPct val="90000"/>
              </a:lnSpc>
              <a:spcBef>
                <a:spcPts val="200"/>
              </a:spcBef>
              <a:spcAft>
                <a:spcPts val="400"/>
              </a:spcAft>
              <a:buClr>
                <a:schemeClr val="accent1"/>
              </a:buClr>
              <a:buFont typeface="Wingdings" panose="05000000000000000000" pitchFamily="2" charset="2"/>
              <a:buChar char="§"/>
              <a:defRPr sz="1800"/>
            </a:lvl2pPr>
            <a:lvl3pPr marL="800866" indent="-228820" defTabSz="915278">
              <a:lnSpc>
                <a:spcPct val="85000"/>
              </a:lnSpc>
              <a:spcBef>
                <a:spcPts val="200"/>
              </a:spcBef>
              <a:spcAft>
                <a:spcPts val="400"/>
              </a:spcAft>
              <a:buClr>
                <a:schemeClr val="tx1">
                  <a:lumMod val="65000"/>
                  <a:lumOff val="35000"/>
                </a:schemeClr>
              </a:buClr>
              <a:buFont typeface="Wingdings" panose="05000000000000000000" pitchFamily="2" charset="2"/>
              <a:buChar char="§"/>
              <a:defRPr sz="1600"/>
            </a:lvl3pPr>
            <a:lvl4pPr marL="1029687" indent="-228820" defTabSz="915278">
              <a:lnSpc>
                <a:spcPct val="85000"/>
              </a:lnSpc>
              <a:spcBef>
                <a:spcPts val="200"/>
              </a:spcBef>
              <a:spcAft>
                <a:spcPts val="400"/>
              </a:spcAft>
              <a:buClr>
                <a:schemeClr val="tx1">
                  <a:lumMod val="65000"/>
                  <a:lumOff val="35000"/>
                </a:schemeClr>
              </a:buClr>
              <a:buFont typeface="Wingdings" panose="05000000000000000000" pitchFamily="2" charset="2"/>
              <a:buChar char="§"/>
              <a:defRPr sz="1400"/>
            </a:lvl4pPr>
            <a:lvl5pPr marL="1258501" marR="0" indent="-228820" defTabSz="915278" fontAlgn="auto">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lang="en-US" sz="1200"/>
            </a:lvl5pPr>
            <a:lvl6pPr marL="1144097" indent="-228820" defTabSz="915278">
              <a:spcBef>
                <a:spcPct val="20000"/>
              </a:spcBef>
              <a:buFont typeface="Arial" panose="020B0604020202020204" pitchFamily="34" charset="0"/>
              <a:buChar char="•"/>
              <a:defRPr sz="2000"/>
            </a:lvl6pPr>
            <a:lvl7pPr marL="1144097" indent="-228820" defTabSz="915278">
              <a:spcBef>
                <a:spcPct val="20000"/>
              </a:spcBef>
              <a:buFont typeface="Arial" panose="020B0604020202020204" pitchFamily="34" charset="0"/>
              <a:buChar char="•"/>
              <a:defRPr sz="2000"/>
            </a:lvl7pPr>
            <a:lvl8pPr marL="1144097" indent="-228820" defTabSz="915278">
              <a:spcBef>
                <a:spcPct val="20000"/>
              </a:spcBef>
              <a:buFont typeface="Arial" panose="020B0604020202020204" pitchFamily="34" charset="0"/>
              <a:buChar char="•"/>
              <a:defRPr sz="2000"/>
            </a:lvl8pPr>
            <a:lvl9pPr marL="1144097" indent="-228820" defTabSz="915278">
              <a:spcBef>
                <a:spcPct val="20000"/>
              </a:spcBef>
              <a:buFont typeface="Arial" panose="020B0604020202020204" pitchFamily="34" charset="0"/>
              <a:buChar char="•"/>
              <a:defRPr sz="2000"/>
            </a:lvl9pPr>
          </a:lstStyle>
          <a:p>
            <a:pPr marL="0" marR="0" lvl="0" indent="0" algn="ctr" defTabSz="915278" eaLnBrk="1" fontAlgn="auto" latinLnBrk="0" hangingPunct="1">
              <a:lnSpc>
                <a:spcPct val="95000"/>
              </a:lnSpc>
              <a:spcBef>
                <a:spcPts val="1201"/>
              </a:spcBef>
              <a:spcAft>
                <a:spcPts val="400"/>
              </a:spcAft>
              <a:buClr>
                <a:srgbClr val="0067C5"/>
              </a:buClr>
              <a:buSzTx/>
              <a:buFont typeface="+mj-lt"/>
              <a:buNone/>
              <a:tabLst/>
              <a:defRPr/>
            </a:pPr>
            <a:r>
              <a:rPr kumimoji="0" lang="en-US" sz="1400" b="1" i="0" u="none" strike="noStrike" kern="0" cap="none" spc="0" normalizeH="0" baseline="0" noProof="0">
                <a:ln>
                  <a:noFill/>
                </a:ln>
                <a:solidFill>
                  <a:prstClr val="white"/>
                </a:solidFill>
                <a:effectLst/>
                <a:uLnTx/>
                <a:uFillTx/>
              </a:rPr>
              <a:t>Tomorrow</a:t>
            </a:r>
          </a:p>
        </p:txBody>
      </p:sp>
      <p:sp>
        <p:nvSpPr>
          <p:cNvPr id="16" name="Content Placeholder 2">
            <a:extLst>
              <a:ext uri="{FF2B5EF4-FFF2-40B4-BE49-F238E27FC236}">
                <a16:creationId xmlns:a16="http://schemas.microsoft.com/office/drawing/2014/main" id="{8AD21A05-FB1D-4F96-B42E-042418C74BAB}"/>
              </a:ext>
            </a:extLst>
          </p:cNvPr>
          <p:cNvSpPr txBox="1">
            <a:spLocks/>
          </p:cNvSpPr>
          <p:nvPr/>
        </p:nvSpPr>
        <p:spPr bwMode="gray">
          <a:xfrm>
            <a:off x="1626815" y="2139880"/>
            <a:ext cx="2578374" cy="3834871"/>
          </a:xfrm>
          <a:prstGeom prst="rect">
            <a:avLst/>
          </a:prstGeom>
          <a:solidFill>
            <a:sysClr val="window" lastClr="FFFFFF"/>
          </a:solidFill>
        </p:spPr>
        <p:txBody>
          <a:bodyPr vert="horz" wrap="square" lIns="182880" tIns="91440" rIns="182880" bIns="91440" rtlCol="0" anchor="t">
            <a:noAutofit/>
          </a:bodyPr>
          <a:lstStyle>
            <a:lvl1pPr marL="343228" indent="-343228" algn="l" defTabSz="915278" rtl="0" eaLnBrk="1" latinLnBrk="0" hangingPunct="1">
              <a:lnSpc>
                <a:spcPct val="95000"/>
              </a:lnSpc>
              <a:spcBef>
                <a:spcPts val="1201"/>
              </a:spcBef>
              <a:spcAft>
                <a:spcPts val="400"/>
              </a:spcAft>
              <a:buClr>
                <a:schemeClr val="accent1"/>
              </a:buClr>
              <a:buFont typeface="+mj-lt"/>
              <a:buAutoNum type="arabicParenR"/>
              <a:defRPr sz="2199" kern="1200">
                <a:solidFill>
                  <a:schemeClr val="accent1"/>
                </a:solidFill>
                <a:latin typeface="+mn-lt"/>
                <a:ea typeface="+mn-ea"/>
                <a:cs typeface="+mn-cs"/>
              </a:defRPr>
            </a:lvl1pPr>
            <a:lvl2pPr marL="572046" indent="-228820" algn="l" defTabSz="915278" rtl="0" eaLnBrk="1" latinLnBrk="0" hangingPunct="1">
              <a:lnSpc>
                <a:spcPct val="90000"/>
              </a:lnSpc>
              <a:spcBef>
                <a:spcPts val="200"/>
              </a:spcBef>
              <a:spcAft>
                <a:spcPts val="400"/>
              </a:spcAft>
              <a:buClr>
                <a:schemeClr val="accent1"/>
              </a:buClr>
              <a:buFont typeface="Wingdings" panose="05000000000000000000" pitchFamily="2" charset="2"/>
              <a:buChar char="§"/>
              <a:defRPr sz="1800" kern="1200">
                <a:solidFill>
                  <a:schemeClr val="tx1"/>
                </a:solidFill>
                <a:latin typeface="+mn-lt"/>
                <a:ea typeface="+mn-ea"/>
                <a:cs typeface="+mn-cs"/>
              </a:defRPr>
            </a:lvl2pPr>
            <a:lvl3pPr marL="800866"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600" kern="1200">
                <a:solidFill>
                  <a:schemeClr val="tx1"/>
                </a:solidFill>
                <a:latin typeface="+mn-lt"/>
                <a:ea typeface="+mn-ea"/>
                <a:cs typeface="+mn-cs"/>
              </a:defRPr>
            </a:lvl3pPr>
            <a:lvl4pPr marL="1029687"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400" kern="1200">
                <a:solidFill>
                  <a:schemeClr val="tx1"/>
                </a:solidFill>
                <a:latin typeface="+mn-lt"/>
                <a:ea typeface="+mn-ea"/>
                <a:cs typeface="+mn-cs"/>
              </a:defRPr>
            </a:lvl4pPr>
            <a:lvl5pPr marL="1258501" marR="0" indent="-228820" algn="l" defTabSz="915278" rtl="0" eaLnBrk="1" fontAlgn="auto" latinLnBrk="0" hangingPunct="1">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lang="en-US" sz="1200" kern="1200">
                <a:solidFill>
                  <a:schemeClr val="tx1"/>
                </a:solidFill>
                <a:latin typeface="+mn-lt"/>
                <a:ea typeface="+mn-ea"/>
                <a:cs typeface="+mn-cs"/>
              </a:defRPr>
            </a:lvl5pPr>
            <a:lvl6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1" indent="0" algn="l" defTabSz="915278" rtl="0" eaLnBrk="1" fontAlgn="auto" latinLnBrk="0" hangingPunct="1">
              <a:lnSpc>
                <a:spcPct val="90000"/>
              </a:lnSpc>
              <a:spcBef>
                <a:spcPts val="200"/>
              </a:spcBef>
              <a:spcAft>
                <a:spcPts val="400"/>
              </a:spcAft>
              <a:buClr>
                <a:srgbClr val="0067C5"/>
              </a:buClr>
              <a:buSzTx/>
              <a:buFont typeface="Wingdings" panose="05000000000000000000" pitchFamily="2" charset="2"/>
              <a:buNone/>
              <a:tabLst/>
              <a:defRPr/>
            </a:pPr>
            <a:endParaRPr kumimoji="0" lang="en-US" sz="10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1" indent="0" algn="l" defTabSz="915278" rtl="0" eaLnBrk="1" fontAlgn="auto" latinLnBrk="0" hangingPunct="1">
              <a:lnSpc>
                <a:spcPct val="90000"/>
              </a:lnSpc>
              <a:spcBef>
                <a:spcPts val="200"/>
              </a:spcBef>
              <a:spcAft>
                <a:spcPts val="400"/>
              </a:spcAft>
              <a:buClr>
                <a:srgbClr val="0067C5"/>
              </a:buClr>
              <a:buSzTx/>
              <a:buFont typeface="Wingdings" panose="05000000000000000000" pitchFamily="2" charset="2"/>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In the past 25 years, ENTITY A has led the industry as a data storage company. However, in the past 4 years, the industry’s landscape has radically changed and so has its vision.</a:t>
            </a:r>
          </a:p>
        </p:txBody>
      </p:sp>
      <p:sp>
        <p:nvSpPr>
          <p:cNvPr id="17" name="Content Placeholder 2">
            <a:extLst>
              <a:ext uri="{FF2B5EF4-FFF2-40B4-BE49-F238E27FC236}">
                <a16:creationId xmlns:a16="http://schemas.microsoft.com/office/drawing/2014/main" id="{C125B869-1461-4FB2-8E58-90280C80A6F2}"/>
              </a:ext>
            </a:extLst>
          </p:cNvPr>
          <p:cNvSpPr txBox="1">
            <a:spLocks/>
          </p:cNvSpPr>
          <p:nvPr/>
        </p:nvSpPr>
        <p:spPr bwMode="gray">
          <a:xfrm>
            <a:off x="4859239" y="2138575"/>
            <a:ext cx="2578374" cy="3834871"/>
          </a:xfrm>
          <a:prstGeom prst="rect">
            <a:avLst/>
          </a:prstGeom>
          <a:solidFill>
            <a:sysClr val="window" lastClr="FFFFFF"/>
          </a:solidFill>
        </p:spPr>
        <p:txBody>
          <a:bodyPr vert="horz" wrap="square" lIns="182880" tIns="91440" rIns="182880" bIns="91440" rtlCol="0" anchor="t">
            <a:noAutofit/>
          </a:bodyPr>
          <a:lstStyle>
            <a:lvl1pPr marL="343228" indent="-343228" algn="l" defTabSz="915278" rtl="0" eaLnBrk="1" latinLnBrk="0" hangingPunct="1">
              <a:lnSpc>
                <a:spcPct val="95000"/>
              </a:lnSpc>
              <a:spcBef>
                <a:spcPts val="1201"/>
              </a:spcBef>
              <a:spcAft>
                <a:spcPts val="400"/>
              </a:spcAft>
              <a:buClr>
                <a:schemeClr val="accent1"/>
              </a:buClr>
              <a:buFont typeface="+mj-lt"/>
              <a:buAutoNum type="arabicParenR"/>
              <a:defRPr sz="2199" kern="1200">
                <a:solidFill>
                  <a:schemeClr val="accent1"/>
                </a:solidFill>
                <a:latin typeface="+mn-lt"/>
                <a:ea typeface="+mn-ea"/>
                <a:cs typeface="+mn-cs"/>
              </a:defRPr>
            </a:lvl1pPr>
            <a:lvl2pPr marL="572046" indent="-228820" algn="l" defTabSz="915278" rtl="0" eaLnBrk="1" latinLnBrk="0" hangingPunct="1">
              <a:lnSpc>
                <a:spcPct val="90000"/>
              </a:lnSpc>
              <a:spcBef>
                <a:spcPts val="200"/>
              </a:spcBef>
              <a:spcAft>
                <a:spcPts val="400"/>
              </a:spcAft>
              <a:buClr>
                <a:schemeClr val="accent1"/>
              </a:buClr>
              <a:buFont typeface="Wingdings" panose="05000000000000000000" pitchFamily="2" charset="2"/>
              <a:buChar char="§"/>
              <a:defRPr sz="1800" kern="1200">
                <a:solidFill>
                  <a:schemeClr val="tx1"/>
                </a:solidFill>
                <a:latin typeface="+mn-lt"/>
                <a:ea typeface="+mn-ea"/>
                <a:cs typeface="+mn-cs"/>
              </a:defRPr>
            </a:lvl2pPr>
            <a:lvl3pPr marL="800866"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600" kern="1200">
                <a:solidFill>
                  <a:schemeClr val="tx1"/>
                </a:solidFill>
                <a:latin typeface="+mn-lt"/>
                <a:ea typeface="+mn-ea"/>
                <a:cs typeface="+mn-cs"/>
              </a:defRPr>
            </a:lvl3pPr>
            <a:lvl4pPr marL="1029687"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400" kern="1200">
                <a:solidFill>
                  <a:schemeClr val="tx1"/>
                </a:solidFill>
                <a:latin typeface="+mn-lt"/>
                <a:ea typeface="+mn-ea"/>
                <a:cs typeface="+mn-cs"/>
              </a:defRPr>
            </a:lvl4pPr>
            <a:lvl5pPr marL="1258501" marR="0" indent="-228820" algn="l" defTabSz="915278" rtl="0" eaLnBrk="1" fontAlgn="auto" latinLnBrk="0" hangingPunct="1">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lang="en-US" sz="1200" kern="1200">
                <a:solidFill>
                  <a:schemeClr val="tx1"/>
                </a:solidFill>
                <a:latin typeface="+mn-lt"/>
                <a:ea typeface="+mn-ea"/>
                <a:cs typeface="+mn-cs"/>
              </a:defRPr>
            </a:lvl5pPr>
            <a:lvl6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1" indent="0" algn="l" defTabSz="915278" rtl="0" eaLnBrk="1" fontAlgn="auto" latinLnBrk="0" hangingPunct="1">
              <a:lnSpc>
                <a:spcPct val="90000"/>
              </a:lnSpc>
              <a:spcBef>
                <a:spcPts val="200"/>
              </a:spcBef>
              <a:spcAft>
                <a:spcPts val="400"/>
              </a:spcAft>
              <a:buClr>
                <a:srgbClr val="0067C5"/>
              </a:buClr>
              <a:buSzTx/>
              <a:buFont typeface="Wingdings" panose="05000000000000000000" pitchFamily="2" charset="2"/>
              <a:buNone/>
              <a:tabLst/>
              <a:defRPr/>
            </a:pPr>
            <a:endParaRPr kumimoji="0" lang="en-US" sz="10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1" indent="0" algn="l" defTabSz="915278" rtl="0" eaLnBrk="1" fontAlgn="auto" latinLnBrk="0" hangingPunct="1">
              <a:lnSpc>
                <a:spcPct val="90000"/>
              </a:lnSpc>
              <a:spcBef>
                <a:spcPts val="200"/>
              </a:spcBef>
              <a:spcAft>
                <a:spcPts val="400"/>
              </a:spcAft>
              <a:buClr>
                <a:srgbClr val="0067C5"/>
              </a:buClr>
              <a:buSzTx/>
              <a:buFont typeface="Wingdings" panose="05000000000000000000" pitchFamily="2" charset="2"/>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To drive maximum customer value and support in an ever-evolving digital landscape, including the transition to cloud technologies, ENTITY A is focusing on becoming a top player in the data management industry.</a:t>
            </a:r>
          </a:p>
        </p:txBody>
      </p:sp>
      <p:sp>
        <p:nvSpPr>
          <p:cNvPr id="18" name="Content Placeholder 2">
            <a:extLst>
              <a:ext uri="{FF2B5EF4-FFF2-40B4-BE49-F238E27FC236}">
                <a16:creationId xmlns:a16="http://schemas.microsoft.com/office/drawing/2014/main" id="{89FD3EFC-A7A4-4DA0-8B16-1270BC3A1FBC}"/>
              </a:ext>
            </a:extLst>
          </p:cNvPr>
          <p:cNvSpPr txBox="1">
            <a:spLocks/>
          </p:cNvSpPr>
          <p:nvPr/>
        </p:nvSpPr>
        <p:spPr bwMode="gray">
          <a:xfrm>
            <a:off x="7909214" y="2138576"/>
            <a:ext cx="2578374" cy="3834871"/>
          </a:xfrm>
          <a:prstGeom prst="rect">
            <a:avLst/>
          </a:prstGeom>
          <a:solidFill>
            <a:sysClr val="window" lastClr="FFFFFF"/>
          </a:solidFill>
        </p:spPr>
        <p:txBody>
          <a:bodyPr vert="horz" wrap="square" lIns="182880" tIns="91440" rIns="182880" bIns="91440" rtlCol="0" anchor="t">
            <a:noAutofit/>
          </a:bodyPr>
          <a:lstStyle>
            <a:lvl1pPr marL="343228" indent="-343228" algn="l" defTabSz="915278" rtl="0" eaLnBrk="1" latinLnBrk="0" hangingPunct="1">
              <a:lnSpc>
                <a:spcPct val="95000"/>
              </a:lnSpc>
              <a:spcBef>
                <a:spcPts val="1201"/>
              </a:spcBef>
              <a:spcAft>
                <a:spcPts val="400"/>
              </a:spcAft>
              <a:buClr>
                <a:schemeClr val="accent1"/>
              </a:buClr>
              <a:buFont typeface="+mj-lt"/>
              <a:buAutoNum type="arabicParenR"/>
              <a:defRPr sz="2199" kern="1200">
                <a:solidFill>
                  <a:schemeClr val="accent1"/>
                </a:solidFill>
                <a:latin typeface="+mn-lt"/>
                <a:ea typeface="+mn-ea"/>
                <a:cs typeface="+mn-cs"/>
              </a:defRPr>
            </a:lvl1pPr>
            <a:lvl2pPr marL="572046" indent="-228820" algn="l" defTabSz="915278" rtl="0" eaLnBrk="1" latinLnBrk="0" hangingPunct="1">
              <a:lnSpc>
                <a:spcPct val="90000"/>
              </a:lnSpc>
              <a:spcBef>
                <a:spcPts val="200"/>
              </a:spcBef>
              <a:spcAft>
                <a:spcPts val="400"/>
              </a:spcAft>
              <a:buClr>
                <a:schemeClr val="accent1"/>
              </a:buClr>
              <a:buFont typeface="Wingdings" panose="05000000000000000000" pitchFamily="2" charset="2"/>
              <a:buChar char="§"/>
              <a:defRPr sz="1800" kern="1200">
                <a:solidFill>
                  <a:schemeClr val="tx1"/>
                </a:solidFill>
                <a:latin typeface="+mn-lt"/>
                <a:ea typeface="+mn-ea"/>
                <a:cs typeface="+mn-cs"/>
              </a:defRPr>
            </a:lvl2pPr>
            <a:lvl3pPr marL="800866"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600" kern="1200">
                <a:solidFill>
                  <a:schemeClr val="tx1"/>
                </a:solidFill>
                <a:latin typeface="+mn-lt"/>
                <a:ea typeface="+mn-ea"/>
                <a:cs typeface="+mn-cs"/>
              </a:defRPr>
            </a:lvl3pPr>
            <a:lvl4pPr marL="1029687"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400" kern="1200">
                <a:solidFill>
                  <a:schemeClr val="tx1"/>
                </a:solidFill>
                <a:latin typeface="+mn-lt"/>
                <a:ea typeface="+mn-ea"/>
                <a:cs typeface="+mn-cs"/>
              </a:defRPr>
            </a:lvl4pPr>
            <a:lvl5pPr marL="1258501" marR="0" indent="-228820" algn="l" defTabSz="915278" rtl="0" eaLnBrk="1" fontAlgn="auto" latinLnBrk="0" hangingPunct="1">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lang="en-US" sz="1200" kern="1200">
                <a:solidFill>
                  <a:schemeClr val="tx1"/>
                </a:solidFill>
                <a:latin typeface="+mn-lt"/>
                <a:ea typeface="+mn-ea"/>
                <a:cs typeface="+mn-cs"/>
              </a:defRPr>
            </a:lvl5pPr>
            <a:lvl6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1" indent="0" algn="l" defTabSz="915278" rtl="0" eaLnBrk="1" fontAlgn="auto" latinLnBrk="0" hangingPunct="1">
              <a:lnSpc>
                <a:spcPct val="90000"/>
              </a:lnSpc>
              <a:spcBef>
                <a:spcPts val="200"/>
              </a:spcBef>
              <a:spcAft>
                <a:spcPts val="400"/>
              </a:spcAft>
              <a:buClr>
                <a:srgbClr val="0067C5"/>
              </a:buClr>
              <a:buSzTx/>
              <a:buFont typeface="Wingdings" panose="05000000000000000000" pitchFamily="2" charset="2"/>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ENTITY A will concentrate on its strategic solutions business including all-flash storage, operating system and management technology to meet market demands. Internal functions, processes and technologies will evolve to improve ways of working and reduce complexities that have become engrained overtime.</a:t>
            </a:r>
          </a:p>
        </p:txBody>
      </p:sp>
      <p:sp>
        <p:nvSpPr>
          <p:cNvPr id="19" name="Pentagon 12">
            <a:extLst>
              <a:ext uri="{FF2B5EF4-FFF2-40B4-BE49-F238E27FC236}">
                <a16:creationId xmlns:a16="http://schemas.microsoft.com/office/drawing/2014/main" id="{BC5F6142-99AA-4FAD-B4E2-48DAEB64C00B}"/>
              </a:ext>
            </a:extLst>
          </p:cNvPr>
          <p:cNvSpPr/>
          <p:nvPr/>
        </p:nvSpPr>
        <p:spPr>
          <a:xfrm>
            <a:off x="1409943" y="4047597"/>
            <a:ext cx="1622551" cy="390525"/>
          </a:xfrm>
          <a:prstGeom prst="homePlate">
            <a:avLst/>
          </a:prstGeom>
          <a:solidFill>
            <a:schemeClr val="accent1"/>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5216" eaLnBrk="1" fontAlgn="auto" latinLnBrk="0" hangingPunct="1">
              <a:lnSpc>
                <a:spcPct val="95000"/>
              </a:lnSpc>
              <a:spcBef>
                <a:spcPts val="0"/>
              </a:spcBef>
              <a:spcAft>
                <a:spcPts val="0"/>
              </a:spcAft>
              <a:buClrTx/>
              <a:buSzTx/>
              <a:buFontTx/>
              <a:buNone/>
              <a:tabLst/>
              <a:defRPr/>
            </a:pPr>
            <a:r>
              <a:rPr kumimoji="0" lang="en-US" sz="1400" b="1" i="0" u="none" strike="noStrike" kern="0" cap="none" spc="0" normalizeH="0" baseline="0" noProof="0">
                <a:ln>
                  <a:noFill/>
                </a:ln>
                <a:solidFill>
                  <a:prstClr val="white"/>
                </a:solidFill>
                <a:effectLst/>
                <a:uLnTx/>
                <a:uFillTx/>
              </a:rPr>
              <a:t>How?</a:t>
            </a:r>
          </a:p>
        </p:txBody>
      </p:sp>
      <p:sp>
        <p:nvSpPr>
          <p:cNvPr id="20" name="Pentagon 13">
            <a:extLst>
              <a:ext uri="{FF2B5EF4-FFF2-40B4-BE49-F238E27FC236}">
                <a16:creationId xmlns:a16="http://schemas.microsoft.com/office/drawing/2014/main" id="{AF91E0D6-6A63-4DBD-A958-E9A07FAF323C}"/>
              </a:ext>
            </a:extLst>
          </p:cNvPr>
          <p:cNvSpPr/>
          <p:nvPr/>
        </p:nvSpPr>
        <p:spPr>
          <a:xfrm>
            <a:off x="4668006" y="4047597"/>
            <a:ext cx="1622551" cy="390525"/>
          </a:xfrm>
          <a:prstGeom prst="homePlate">
            <a:avLst/>
          </a:prstGeom>
          <a:solidFill>
            <a:schemeClr val="accent2"/>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5216" eaLnBrk="1" fontAlgn="auto" latinLnBrk="0" hangingPunct="1">
              <a:lnSpc>
                <a:spcPct val="95000"/>
              </a:lnSpc>
              <a:spcBef>
                <a:spcPts val="0"/>
              </a:spcBef>
              <a:spcAft>
                <a:spcPts val="0"/>
              </a:spcAft>
              <a:buClrTx/>
              <a:buSzTx/>
              <a:buFontTx/>
              <a:buNone/>
              <a:tabLst/>
              <a:defRPr/>
            </a:pPr>
            <a:r>
              <a:rPr kumimoji="0" lang="en-US" sz="1400" b="1" i="0" u="none" strike="noStrike" kern="0" cap="none" spc="0" normalizeH="0" baseline="0" noProof="0">
                <a:ln>
                  <a:noFill/>
                </a:ln>
                <a:solidFill>
                  <a:prstClr val="white"/>
                </a:solidFill>
                <a:effectLst/>
                <a:uLnTx/>
                <a:uFillTx/>
              </a:rPr>
              <a:t>Why?</a:t>
            </a:r>
          </a:p>
        </p:txBody>
      </p:sp>
      <p:sp>
        <p:nvSpPr>
          <p:cNvPr id="21" name="Pentagon 14">
            <a:extLst>
              <a:ext uri="{FF2B5EF4-FFF2-40B4-BE49-F238E27FC236}">
                <a16:creationId xmlns:a16="http://schemas.microsoft.com/office/drawing/2014/main" id="{4109D91B-46A2-4614-8627-7E230EF9252E}"/>
              </a:ext>
            </a:extLst>
          </p:cNvPr>
          <p:cNvSpPr/>
          <p:nvPr/>
        </p:nvSpPr>
        <p:spPr>
          <a:xfrm>
            <a:off x="7692342" y="4047597"/>
            <a:ext cx="1622551" cy="390525"/>
          </a:xfrm>
          <a:prstGeom prst="homePlate">
            <a:avLst/>
          </a:prstGeom>
          <a:solidFill>
            <a:schemeClr val="accent3"/>
          </a:solidFill>
          <a:ln w="127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5216" eaLnBrk="1" fontAlgn="auto" latinLnBrk="0" hangingPunct="1">
              <a:lnSpc>
                <a:spcPct val="95000"/>
              </a:lnSpc>
              <a:spcBef>
                <a:spcPts val="0"/>
              </a:spcBef>
              <a:spcAft>
                <a:spcPts val="0"/>
              </a:spcAft>
              <a:buClrTx/>
              <a:buSzTx/>
              <a:buFontTx/>
              <a:buNone/>
              <a:tabLst/>
              <a:defRPr/>
            </a:pPr>
            <a:r>
              <a:rPr kumimoji="0" lang="en-US" sz="1400" b="1" i="0" u="none" strike="noStrike" kern="0" cap="none" spc="0" normalizeH="0" baseline="0" noProof="0">
                <a:ln>
                  <a:noFill/>
                </a:ln>
                <a:solidFill>
                  <a:prstClr val="white"/>
                </a:solidFill>
                <a:effectLst/>
                <a:uLnTx/>
                <a:uFillTx/>
              </a:rPr>
              <a:t>What?</a:t>
            </a:r>
          </a:p>
        </p:txBody>
      </p:sp>
      <p:sp>
        <p:nvSpPr>
          <p:cNvPr id="23" name="Content Placeholder 2">
            <a:extLst>
              <a:ext uri="{FF2B5EF4-FFF2-40B4-BE49-F238E27FC236}">
                <a16:creationId xmlns:a16="http://schemas.microsoft.com/office/drawing/2014/main" id="{704C8D6E-F3B4-49F8-8963-198EEFEA5384}"/>
              </a:ext>
            </a:extLst>
          </p:cNvPr>
          <p:cNvSpPr txBox="1">
            <a:spLocks/>
          </p:cNvSpPr>
          <p:nvPr/>
        </p:nvSpPr>
        <p:spPr bwMode="gray">
          <a:xfrm>
            <a:off x="1626816" y="4486387"/>
            <a:ext cx="2578374" cy="1487060"/>
          </a:xfrm>
          <a:prstGeom prst="rect">
            <a:avLst/>
          </a:prstGeom>
          <a:solidFill>
            <a:schemeClr val="accent1">
              <a:lumMod val="20000"/>
              <a:lumOff val="80000"/>
              <a:alpha val="30196"/>
            </a:schemeClr>
          </a:solidFill>
        </p:spPr>
        <p:txBody>
          <a:bodyPr vert="horz" wrap="square" lIns="91440" tIns="91440" rIns="91440" bIns="91440" rtlCol="0" anchor="t">
            <a:noAutofit/>
          </a:bodyPr>
          <a:lstStyle>
            <a:lvl1pPr marL="343228" indent="-343228" algn="l" defTabSz="915278" rtl="0" eaLnBrk="1" latinLnBrk="0" hangingPunct="1">
              <a:lnSpc>
                <a:spcPct val="95000"/>
              </a:lnSpc>
              <a:spcBef>
                <a:spcPts val="1201"/>
              </a:spcBef>
              <a:spcAft>
                <a:spcPts val="400"/>
              </a:spcAft>
              <a:buClr>
                <a:schemeClr val="accent1"/>
              </a:buClr>
              <a:buFont typeface="+mj-lt"/>
              <a:buAutoNum type="arabicParenR"/>
              <a:defRPr sz="2199" kern="1200">
                <a:solidFill>
                  <a:schemeClr val="accent1"/>
                </a:solidFill>
                <a:latin typeface="+mn-lt"/>
                <a:ea typeface="+mn-ea"/>
                <a:cs typeface="+mn-cs"/>
              </a:defRPr>
            </a:lvl1pPr>
            <a:lvl2pPr marL="572046" indent="-228820" algn="l" defTabSz="915278" rtl="0" eaLnBrk="1" latinLnBrk="0" hangingPunct="1">
              <a:lnSpc>
                <a:spcPct val="90000"/>
              </a:lnSpc>
              <a:spcBef>
                <a:spcPts val="200"/>
              </a:spcBef>
              <a:spcAft>
                <a:spcPts val="400"/>
              </a:spcAft>
              <a:buClr>
                <a:schemeClr val="accent1"/>
              </a:buClr>
              <a:buFont typeface="Wingdings" panose="05000000000000000000" pitchFamily="2" charset="2"/>
              <a:buChar char="§"/>
              <a:defRPr sz="1800" kern="1200">
                <a:solidFill>
                  <a:schemeClr val="tx1"/>
                </a:solidFill>
                <a:latin typeface="+mn-lt"/>
                <a:ea typeface="+mn-ea"/>
                <a:cs typeface="+mn-cs"/>
              </a:defRPr>
            </a:lvl2pPr>
            <a:lvl3pPr marL="800866"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600" kern="1200">
                <a:solidFill>
                  <a:schemeClr val="tx1"/>
                </a:solidFill>
                <a:latin typeface="+mn-lt"/>
                <a:ea typeface="+mn-ea"/>
                <a:cs typeface="+mn-cs"/>
              </a:defRPr>
            </a:lvl3pPr>
            <a:lvl4pPr marL="1029687"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400" kern="1200">
                <a:solidFill>
                  <a:schemeClr val="tx1"/>
                </a:solidFill>
                <a:latin typeface="+mn-lt"/>
                <a:ea typeface="+mn-ea"/>
                <a:cs typeface="+mn-cs"/>
              </a:defRPr>
            </a:lvl4pPr>
            <a:lvl5pPr marL="1258501" marR="0" indent="-228820" algn="l" defTabSz="915278" rtl="0" eaLnBrk="1" fontAlgn="auto" latinLnBrk="0" hangingPunct="1">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lang="en-US" sz="1200" kern="1200">
                <a:solidFill>
                  <a:schemeClr val="tx1"/>
                </a:solidFill>
                <a:latin typeface="+mn-lt"/>
                <a:ea typeface="+mn-ea"/>
                <a:cs typeface="+mn-cs"/>
              </a:defRPr>
            </a:lvl5pPr>
            <a:lvl6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marR="0" lvl="1" indent="-285750" algn="l" defTabSz="915278" rtl="0" eaLnBrk="1" fontAlgn="auto" latinLnBrk="0" hangingPunct="1">
              <a:lnSpc>
                <a:spcPct val="100000"/>
              </a:lnSpc>
              <a:spcBef>
                <a:spcPts val="0"/>
              </a:spcBef>
              <a:spcAft>
                <a:spcPts val="600"/>
              </a:spcAft>
              <a:buSzTx/>
              <a:buFont typeface="Wingdings" panose="05000000000000000000" pitchFamily="2" charset="2"/>
              <a:buChar char="§"/>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Acquisitions</a:t>
            </a:r>
          </a:p>
          <a:p>
            <a:pPr marL="285750" marR="0" lvl="1" indent="-285750" algn="l" defTabSz="915278" rtl="0" eaLnBrk="1" fontAlgn="auto" latinLnBrk="0" hangingPunct="1">
              <a:lnSpc>
                <a:spcPct val="100000"/>
              </a:lnSpc>
              <a:spcBef>
                <a:spcPts val="0"/>
              </a:spcBef>
              <a:spcAft>
                <a:spcPts val="600"/>
              </a:spcAft>
              <a:buSzTx/>
              <a:buFont typeface="Wingdings" panose="05000000000000000000" pitchFamily="2" charset="2"/>
              <a:buChar char="§"/>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Expanded service and product offerings.</a:t>
            </a:r>
          </a:p>
        </p:txBody>
      </p:sp>
      <p:sp>
        <p:nvSpPr>
          <p:cNvPr id="24" name="Content Placeholder 2">
            <a:extLst>
              <a:ext uri="{FF2B5EF4-FFF2-40B4-BE49-F238E27FC236}">
                <a16:creationId xmlns:a16="http://schemas.microsoft.com/office/drawing/2014/main" id="{1C11BF64-EC90-4DE1-B85D-5FEE0317A203}"/>
              </a:ext>
            </a:extLst>
          </p:cNvPr>
          <p:cNvSpPr txBox="1">
            <a:spLocks/>
          </p:cNvSpPr>
          <p:nvPr/>
        </p:nvSpPr>
        <p:spPr bwMode="gray">
          <a:xfrm>
            <a:off x="4884878" y="4431957"/>
            <a:ext cx="2578374" cy="1505418"/>
          </a:xfrm>
          <a:prstGeom prst="rect">
            <a:avLst/>
          </a:prstGeom>
          <a:solidFill>
            <a:schemeClr val="accent2">
              <a:lumMod val="20000"/>
              <a:lumOff val="80000"/>
              <a:alpha val="30196"/>
            </a:schemeClr>
          </a:solidFill>
        </p:spPr>
        <p:txBody>
          <a:bodyPr vert="horz" wrap="square" lIns="91440" tIns="91440" rIns="91440" bIns="91440" rtlCol="0" anchor="t">
            <a:noAutofit/>
          </a:bodyPr>
          <a:lstStyle>
            <a:lvl1pPr marL="343228" indent="-343228" algn="l" defTabSz="915278" rtl="0" eaLnBrk="1" latinLnBrk="0" hangingPunct="1">
              <a:lnSpc>
                <a:spcPct val="95000"/>
              </a:lnSpc>
              <a:spcBef>
                <a:spcPts val="1201"/>
              </a:spcBef>
              <a:spcAft>
                <a:spcPts val="400"/>
              </a:spcAft>
              <a:buClr>
                <a:schemeClr val="accent1"/>
              </a:buClr>
              <a:buFont typeface="+mj-lt"/>
              <a:buAutoNum type="arabicParenR"/>
              <a:defRPr sz="2199" kern="1200">
                <a:solidFill>
                  <a:schemeClr val="accent1"/>
                </a:solidFill>
                <a:latin typeface="+mn-lt"/>
                <a:ea typeface="+mn-ea"/>
                <a:cs typeface="+mn-cs"/>
              </a:defRPr>
            </a:lvl1pPr>
            <a:lvl2pPr marL="572046" indent="-228820" algn="l" defTabSz="915278" rtl="0" eaLnBrk="1" latinLnBrk="0" hangingPunct="1">
              <a:lnSpc>
                <a:spcPct val="90000"/>
              </a:lnSpc>
              <a:spcBef>
                <a:spcPts val="200"/>
              </a:spcBef>
              <a:spcAft>
                <a:spcPts val="400"/>
              </a:spcAft>
              <a:buClr>
                <a:schemeClr val="accent1"/>
              </a:buClr>
              <a:buFont typeface="Wingdings" panose="05000000000000000000" pitchFamily="2" charset="2"/>
              <a:buChar char="§"/>
              <a:defRPr sz="1800" kern="1200">
                <a:solidFill>
                  <a:schemeClr val="tx1"/>
                </a:solidFill>
                <a:latin typeface="+mn-lt"/>
                <a:ea typeface="+mn-ea"/>
                <a:cs typeface="+mn-cs"/>
              </a:defRPr>
            </a:lvl2pPr>
            <a:lvl3pPr marL="800866"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600" kern="1200">
                <a:solidFill>
                  <a:schemeClr val="tx1"/>
                </a:solidFill>
                <a:latin typeface="+mn-lt"/>
                <a:ea typeface="+mn-ea"/>
                <a:cs typeface="+mn-cs"/>
              </a:defRPr>
            </a:lvl3pPr>
            <a:lvl4pPr marL="1029687"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400" kern="1200">
                <a:solidFill>
                  <a:schemeClr val="tx1"/>
                </a:solidFill>
                <a:latin typeface="+mn-lt"/>
                <a:ea typeface="+mn-ea"/>
                <a:cs typeface="+mn-cs"/>
              </a:defRPr>
            </a:lvl4pPr>
            <a:lvl5pPr marL="1258501" marR="0" indent="-228820" algn="l" defTabSz="915278" rtl="0" eaLnBrk="1" fontAlgn="auto" latinLnBrk="0" hangingPunct="1">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lang="en-US" sz="1200" kern="1200">
                <a:solidFill>
                  <a:schemeClr val="tx1"/>
                </a:solidFill>
                <a:latin typeface="+mn-lt"/>
                <a:ea typeface="+mn-ea"/>
                <a:cs typeface="+mn-cs"/>
              </a:defRPr>
            </a:lvl5pPr>
            <a:lvl6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lvl="1" indent="-285750">
              <a:lnSpc>
                <a:spcPct val="100000"/>
              </a:lnSpc>
              <a:spcBef>
                <a:spcPts val="0"/>
              </a:spcBef>
              <a:spcAft>
                <a:spcPts val="600"/>
              </a:spcAft>
              <a:defRPr/>
            </a:pPr>
            <a:r>
              <a:rPr lang="en-US" sz="1200">
                <a:solidFill>
                  <a:prstClr val="black"/>
                </a:solidFill>
                <a:latin typeface="Calibri" panose="020F0502020204030204"/>
              </a:rPr>
              <a:t>Current market and customer trends</a:t>
            </a:r>
          </a:p>
          <a:p>
            <a:pPr marL="285750" lvl="1" indent="-285750">
              <a:lnSpc>
                <a:spcPct val="100000"/>
              </a:lnSpc>
              <a:spcBef>
                <a:spcPts val="0"/>
              </a:spcBef>
              <a:spcAft>
                <a:spcPts val="600"/>
              </a:spcAft>
              <a:defRPr/>
            </a:pPr>
            <a:r>
              <a:rPr lang="en-US" sz="1200">
                <a:solidFill>
                  <a:prstClr val="black"/>
                </a:solidFill>
                <a:latin typeface="Calibri" panose="020F0502020204030204"/>
              </a:rPr>
              <a:t>Geographical changes, technology improvements and adoption </a:t>
            </a:r>
          </a:p>
          <a:p>
            <a:pPr marL="285750" lvl="1" indent="-285750">
              <a:lnSpc>
                <a:spcPct val="100000"/>
              </a:lnSpc>
              <a:spcBef>
                <a:spcPts val="0"/>
              </a:spcBef>
              <a:spcAft>
                <a:spcPts val="600"/>
              </a:spcAft>
              <a:defRPr/>
            </a:pPr>
            <a:r>
              <a:rPr lang="en-US" sz="1200">
                <a:solidFill>
                  <a:prstClr val="black"/>
                </a:solidFill>
                <a:latin typeface="Calibri" panose="020F0502020204030204"/>
              </a:rPr>
              <a:t>Economic performance within the country.</a:t>
            </a:r>
          </a:p>
        </p:txBody>
      </p:sp>
      <p:sp>
        <p:nvSpPr>
          <p:cNvPr id="25" name="Content Placeholder 2">
            <a:extLst>
              <a:ext uri="{FF2B5EF4-FFF2-40B4-BE49-F238E27FC236}">
                <a16:creationId xmlns:a16="http://schemas.microsoft.com/office/drawing/2014/main" id="{FBC69970-C122-46F9-957C-6379F56697D6}"/>
              </a:ext>
            </a:extLst>
          </p:cNvPr>
          <p:cNvSpPr txBox="1">
            <a:spLocks/>
          </p:cNvSpPr>
          <p:nvPr/>
        </p:nvSpPr>
        <p:spPr bwMode="gray">
          <a:xfrm>
            <a:off x="7909214" y="4460568"/>
            <a:ext cx="2578374" cy="1476808"/>
          </a:xfrm>
          <a:prstGeom prst="rect">
            <a:avLst/>
          </a:prstGeom>
          <a:solidFill>
            <a:schemeClr val="accent3">
              <a:lumMod val="20000"/>
              <a:lumOff val="80000"/>
              <a:alpha val="30196"/>
            </a:schemeClr>
          </a:solidFill>
        </p:spPr>
        <p:txBody>
          <a:bodyPr vert="horz" wrap="square" lIns="91440" tIns="91440" rIns="91440" bIns="91440" rtlCol="0" anchor="t">
            <a:noAutofit/>
          </a:bodyPr>
          <a:lstStyle>
            <a:lvl1pPr marL="343228" indent="-343228" algn="l" defTabSz="915278" rtl="0" eaLnBrk="1" latinLnBrk="0" hangingPunct="1">
              <a:lnSpc>
                <a:spcPct val="95000"/>
              </a:lnSpc>
              <a:spcBef>
                <a:spcPts val="1201"/>
              </a:spcBef>
              <a:spcAft>
                <a:spcPts val="400"/>
              </a:spcAft>
              <a:buClr>
                <a:schemeClr val="accent1"/>
              </a:buClr>
              <a:buFont typeface="+mj-lt"/>
              <a:buAutoNum type="arabicParenR"/>
              <a:defRPr sz="2199" kern="1200">
                <a:solidFill>
                  <a:schemeClr val="accent1"/>
                </a:solidFill>
                <a:latin typeface="+mn-lt"/>
                <a:ea typeface="+mn-ea"/>
                <a:cs typeface="+mn-cs"/>
              </a:defRPr>
            </a:lvl1pPr>
            <a:lvl2pPr marL="572046" indent="-228820" algn="l" defTabSz="915278" rtl="0" eaLnBrk="1" latinLnBrk="0" hangingPunct="1">
              <a:lnSpc>
                <a:spcPct val="90000"/>
              </a:lnSpc>
              <a:spcBef>
                <a:spcPts val="200"/>
              </a:spcBef>
              <a:spcAft>
                <a:spcPts val="400"/>
              </a:spcAft>
              <a:buClr>
                <a:schemeClr val="accent1"/>
              </a:buClr>
              <a:buFont typeface="Wingdings" panose="05000000000000000000" pitchFamily="2" charset="2"/>
              <a:buChar char="§"/>
              <a:defRPr sz="1800" kern="1200">
                <a:solidFill>
                  <a:schemeClr val="tx1"/>
                </a:solidFill>
                <a:latin typeface="+mn-lt"/>
                <a:ea typeface="+mn-ea"/>
                <a:cs typeface="+mn-cs"/>
              </a:defRPr>
            </a:lvl2pPr>
            <a:lvl3pPr marL="800866"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600" kern="1200">
                <a:solidFill>
                  <a:schemeClr val="tx1"/>
                </a:solidFill>
                <a:latin typeface="+mn-lt"/>
                <a:ea typeface="+mn-ea"/>
                <a:cs typeface="+mn-cs"/>
              </a:defRPr>
            </a:lvl3pPr>
            <a:lvl4pPr marL="1029687" indent="-228820" algn="l" defTabSz="915278"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400" kern="1200">
                <a:solidFill>
                  <a:schemeClr val="tx1"/>
                </a:solidFill>
                <a:latin typeface="+mn-lt"/>
                <a:ea typeface="+mn-ea"/>
                <a:cs typeface="+mn-cs"/>
              </a:defRPr>
            </a:lvl4pPr>
            <a:lvl5pPr marL="1258501" marR="0" indent="-228820" algn="l" defTabSz="915278" rtl="0" eaLnBrk="1" fontAlgn="auto" latinLnBrk="0" hangingPunct="1">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lang="en-US" sz="1200" kern="1200">
                <a:solidFill>
                  <a:schemeClr val="tx1"/>
                </a:solidFill>
                <a:latin typeface="+mn-lt"/>
                <a:ea typeface="+mn-ea"/>
                <a:cs typeface="+mn-cs"/>
              </a:defRPr>
            </a:lvl5pPr>
            <a:lvl6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1144097" indent="-228820" algn="l" defTabSz="9152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marR="0" lvl="1" indent="-285750" fontAlgn="auto">
              <a:lnSpc>
                <a:spcPct val="100000"/>
              </a:lnSpc>
              <a:spcBef>
                <a:spcPts val="0"/>
              </a:spcBef>
              <a:spcAft>
                <a:spcPts val="600"/>
              </a:spcAft>
              <a:buSzTx/>
              <a:tabLst/>
              <a:defRPr/>
            </a:pPr>
            <a:r>
              <a:rPr lang="en-US" sz="1200">
                <a:solidFill>
                  <a:prstClr val="black"/>
                </a:solidFill>
                <a:latin typeface="Calibri" panose="020F0502020204030204"/>
              </a:rPr>
              <a:t>Review and simplify sales process</a:t>
            </a:r>
          </a:p>
          <a:p>
            <a:pPr marL="285750" marR="0" lvl="1" indent="-285750" fontAlgn="auto">
              <a:lnSpc>
                <a:spcPct val="100000"/>
              </a:lnSpc>
              <a:spcBef>
                <a:spcPts val="0"/>
              </a:spcBef>
              <a:spcAft>
                <a:spcPts val="600"/>
              </a:spcAft>
              <a:buSzTx/>
              <a:tabLst/>
              <a:defRPr/>
            </a:pPr>
            <a:r>
              <a:rPr lang="en-US" sz="1200">
                <a:solidFill>
                  <a:prstClr val="black"/>
                </a:solidFill>
                <a:latin typeface="Calibri" panose="020F0502020204030204"/>
              </a:rPr>
              <a:t>Develop structured approach to selling</a:t>
            </a:r>
          </a:p>
          <a:p>
            <a:pPr marL="285750" marR="0" lvl="1" indent="-285750" fontAlgn="auto">
              <a:lnSpc>
                <a:spcPct val="100000"/>
              </a:lnSpc>
              <a:spcBef>
                <a:spcPts val="0"/>
              </a:spcBef>
              <a:spcAft>
                <a:spcPts val="600"/>
              </a:spcAft>
              <a:buSzTx/>
              <a:tabLst/>
              <a:defRPr/>
            </a:pPr>
            <a:r>
              <a:rPr lang="en-US" sz="1200">
                <a:solidFill>
                  <a:prstClr val="black"/>
                </a:solidFill>
                <a:latin typeface="Calibri" panose="020F0502020204030204"/>
              </a:rPr>
              <a:t>Reducing ambiguity</a:t>
            </a:r>
          </a:p>
          <a:p>
            <a:pPr marL="285750" marR="0" lvl="1" indent="-285750" fontAlgn="auto">
              <a:lnSpc>
                <a:spcPct val="100000"/>
              </a:lnSpc>
              <a:spcBef>
                <a:spcPts val="0"/>
              </a:spcBef>
              <a:spcAft>
                <a:spcPts val="600"/>
              </a:spcAft>
              <a:buSzTx/>
              <a:tabLst/>
              <a:defRPr/>
            </a:pPr>
            <a:r>
              <a:rPr lang="en-US" sz="1200">
                <a:solidFill>
                  <a:prstClr val="black"/>
                </a:solidFill>
                <a:latin typeface="Calibri" panose="020F0502020204030204"/>
              </a:rPr>
              <a:t>Save money and plan for the future.</a:t>
            </a:r>
          </a:p>
        </p:txBody>
      </p:sp>
      <p:sp>
        <p:nvSpPr>
          <p:cNvPr id="26" name="TextBox 25">
            <a:extLst>
              <a:ext uri="{FF2B5EF4-FFF2-40B4-BE49-F238E27FC236}">
                <a16:creationId xmlns:a16="http://schemas.microsoft.com/office/drawing/2014/main" id="{3C8537FD-CB0D-40EA-B2C7-3CC03D91F162}"/>
              </a:ext>
            </a:extLst>
          </p:cNvPr>
          <p:cNvSpPr txBox="1"/>
          <p:nvPr/>
        </p:nvSpPr>
        <p:spPr>
          <a:xfrm>
            <a:off x="9639870" y="1232295"/>
            <a:ext cx="2230111" cy="33855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ILLUSTRATIVE EXAMPLE</a:t>
            </a:r>
            <a:endParaRPr kumimoji="0" lang="en-GB" sz="1600" b="1" i="0" u="none" strike="noStrike" kern="0" cap="none" spc="0" normalizeH="0" baseline="0" noProof="0">
              <a:ln>
                <a:noFill/>
              </a:ln>
              <a:solidFill>
                <a:srgbClr val="FF0000"/>
              </a:solidFill>
              <a:effectLst/>
              <a:uLnTx/>
              <a:uFillTx/>
            </a:endParaRPr>
          </a:p>
        </p:txBody>
      </p:sp>
    </p:spTree>
    <p:extLst>
      <p:ext uri="{BB962C8B-B14F-4D97-AF65-F5344CB8AC3E}">
        <p14:creationId xmlns:p14="http://schemas.microsoft.com/office/powerpoint/2010/main" val="2038563973"/>
      </p:ext>
    </p:extLst>
  </p:cSld>
  <p:clrMapOvr>
    <a:masterClrMapping/>
  </p:clrMapOvr>
</p:sld>
</file>

<file path=ppt/theme/theme1.xml><?xml version="1.0" encoding="utf-8"?>
<a:theme xmlns:a="http://schemas.openxmlformats.org/drawingml/2006/main" name="PowerPoint-Template-27186">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IU_PowerPoint Template_082020.potx" id="{CD3743BA-52D7-4947-9E77-93CA9FE9396C}" vid="{B7DD7E2C-EB1B-404B-A146-E92F1423A350}"/>
    </a:ext>
  </a:extLst>
</a:theme>
</file>

<file path=ppt/theme/theme2.xml><?xml version="1.0" encoding="utf-8"?>
<a:theme xmlns:a="http://schemas.openxmlformats.org/drawingml/2006/main" name="1_PowerPoint-Template-27186">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IU Powerpoint" id="{091E1652-E8A2-4202-81FA-35EB14694B49}" vid="{57385CFA-4E22-4B3A-8C88-E5BCCA1EDEB4}"/>
    </a:ext>
  </a:extLst>
</a:theme>
</file>

<file path=ppt/theme/theme3.xml><?xml version="1.0" encoding="utf-8"?>
<a:theme xmlns:a="http://schemas.openxmlformats.org/drawingml/2006/main" name="3_EY light background">
  <a:themeElements>
    <a:clrScheme name="Custom 26">
      <a:dk1>
        <a:srgbClr val="FFFFFF"/>
      </a:dk1>
      <a:lt1>
        <a:srgbClr val="2E2E38"/>
      </a:lt1>
      <a:dk2>
        <a:srgbClr val="FFE600"/>
      </a:dk2>
      <a:lt2>
        <a:srgbClr val="000000"/>
      </a:lt2>
      <a:accent1>
        <a:srgbClr val="2DB757"/>
      </a:accent1>
      <a:accent2>
        <a:srgbClr val="27ACAA"/>
      </a:accent2>
      <a:accent3>
        <a:srgbClr val="188CE5"/>
      </a:accent3>
      <a:accent4>
        <a:srgbClr val="3D108A"/>
      </a:accent4>
      <a:accent5>
        <a:srgbClr val="FF4136"/>
      </a:accent5>
      <a:accent6>
        <a:srgbClr val="FF6D00"/>
      </a:accent6>
      <a:hlink>
        <a:srgbClr val="0000FF"/>
      </a:hlink>
      <a:folHlink>
        <a:srgbClr val="800080"/>
      </a:folHlink>
    </a:clrScheme>
    <a:fontScheme name="Custom 1">
      <a:majorFont>
        <a:latin typeface="EYInterstate Light"/>
        <a:ea typeface=""/>
        <a:cs typeface=""/>
      </a:majorFont>
      <a:minorFont>
        <a:latin typeface="EYInterstate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36576" rIns="0" bIns="0" rtlCol="0">
        <a:spAutoFit/>
      </a:bodyPr>
      <a:lstStyle>
        <a:defPPr marL="356616" indent="-356616">
          <a:lnSpc>
            <a:spcPct val="85000"/>
          </a:lnSpc>
          <a:spcAft>
            <a:spcPts val="600"/>
          </a:spcAft>
          <a:buClr>
            <a:schemeClr val="accent2"/>
          </a:buClr>
          <a:buSzPct val="70000"/>
          <a:buFont typeface="Arial" pitchFamily="34" charset="0"/>
          <a:buChar char="►"/>
          <a:defRPr sz="1200" dirty="0" err="1" smtClean="0">
            <a:solidFill>
              <a:schemeClr val="bg1"/>
            </a:solidFill>
          </a:defRPr>
        </a:defPPr>
      </a:lstStyle>
    </a:txDef>
  </a:objectDefaults>
  <a:extraClrSchemeLst/>
  <a:extLst>
    <a:ext uri="{05A4C25C-085E-4340-85A3-A5531E510DB2}">
      <thm15:themeFamily xmlns:thm15="http://schemas.microsoft.com/office/thememl/2012/main" name="Presentation2" id="{5E760B32-40B5-4506-9972-65FFEB7FCC18}" vid="{25D2FC14-658E-4E52-BBD5-03ADAC71B80F}"/>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227C63B8B621C4FB9AA3ECE5945D69E" ma:contentTypeVersion="7" ma:contentTypeDescription="Create a new document." ma:contentTypeScope="" ma:versionID="9b0beaa72d0ab373f9c18566505e4e51">
  <xsd:schema xmlns:xsd="http://www.w3.org/2001/XMLSchema" xmlns:xs="http://www.w3.org/2001/XMLSchema" xmlns:p="http://schemas.microsoft.com/office/2006/metadata/properties" xmlns:ns2="fef49bb5-67f9-426d-a9fc-e8d1337ac23e" targetNamespace="http://schemas.microsoft.com/office/2006/metadata/properties" ma:root="true" ma:fieldsID="69e37cfa48b778a9281566772bc2d974" ns2:_="">
    <xsd:import namespace="fef49bb5-67f9-426d-a9fc-e8d1337ac23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f49bb5-67f9-426d-a9fc-e8d1337ac23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E8BD63F-B76E-44EC-938D-F3231B60E85D}">
  <ds:schemaRefs>
    <ds:schemaRef ds:uri="http://schemas.microsoft.com/sharepoint/v3/contenttype/forms"/>
  </ds:schemaRefs>
</ds:datastoreItem>
</file>

<file path=customXml/itemProps2.xml><?xml version="1.0" encoding="utf-8"?>
<ds:datastoreItem xmlns:ds="http://schemas.openxmlformats.org/officeDocument/2006/customXml" ds:itemID="{170EFD7F-D492-42DA-AE9F-2B83B8C5EE7F}">
  <ds:schemaRefs>
    <ds:schemaRef ds:uri="fef49bb5-67f9-426d-a9fc-e8d1337ac23e"/>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2808A578-C7E8-453D-9546-18B25CE2D5B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f49bb5-67f9-426d-a9fc-e8d1337ac2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TIU_PowerPoint Template_082020</Template>
  <TotalTime>29</TotalTime>
  <Words>5995</Words>
  <Application>Microsoft Office PowerPoint</Application>
  <PresentationFormat>Widescreen</PresentationFormat>
  <Paragraphs>836</Paragraphs>
  <Slides>47</Slides>
  <Notes>0</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47</vt:i4>
      </vt:variant>
    </vt:vector>
  </HeadingPairs>
  <TitlesOfParts>
    <vt:vector size="58" baseType="lpstr">
      <vt:lpstr>Arial</vt:lpstr>
      <vt:lpstr>Calibri</vt:lpstr>
      <vt:lpstr>EYInterstate</vt:lpstr>
      <vt:lpstr>EYInterstate Light</vt:lpstr>
      <vt:lpstr>Futura</vt:lpstr>
      <vt:lpstr>Symbol</vt:lpstr>
      <vt:lpstr>Univers 45 Light</vt:lpstr>
      <vt:lpstr>Wingdings</vt:lpstr>
      <vt:lpstr>PowerPoint-Template-27186</vt:lpstr>
      <vt:lpstr>1_PowerPoint-Template-27186</vt:lpstr>
      <vt:lpstr>3_EY light background</vt:lpstr>
      <vt:lpstr>PowerPoint Presentation</vt:lpstr>
      <vt:lpstr>PowerPoint Presentation</vt:lpstr>
      <vt:lpstr>PowerPoint Presentation</vt:lpstr>
      <vt:lpstr>Introduction</vt:lpstr>
      <vt:lpstr>PowerPoint Presentation</vt:lpstr>
      <vt:lpstr>PowerPoint Presentation</vt:lpstr>
      <vt:lpstr>Context of the change</vt:lpstr>
      <vt:lpstr>PowerPoint Presentation</vt:lpstr>
      <vt:lpstr>PowerPoint Presentation</vt:lpstr>
      <vt:lpstr>Content of the change</vt:lpstr>
      <vt:lpstr>PowerPoint Presentation</vt:lpstr>
      <vt:lpstr>PowerPoint Presentation</vt:lpstr>
      <vt:lpstr>PowerPoint Presentation</vt:lpstr>
      <vt:lpstr>Complexity of the change</vt:lpstr>
      <vt:lpstr>PowerPoint Presentation</vt:lpstr>
      <vt:lpstr>Course of action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CONTACT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Anneke Clarke</dc:creator>
  <cp:lastModifiedBy>Janine Navarro</cp:lastModifiedBy>
  <cp:revision>2</cp:revision>
  <dcterms:created xsi:type="dcterms:W3CDTF">2020-08-13T22:50:54Z</dcterms:created>
  <dcterms:modified xsi:type="dcterms:W3CDTF">2022-09-23T18:50:21Z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0x0101003227C63B8B621C4FB9AA3ECE5945D69E</vt:lpwstr>
  </property>
</Properties>
</file>